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35"/>
  </p:notesMasterIdLst>
  <p:sldIdLst>
    <p:sldId id="280" r:id="rId3"/>
    <p:sldId id="258" r:id="rId4"/>
    <p:sldId id="261" r:id="rId5"/>
    <p:sldId id="264" r:id="rId6"/>
    <p:sldId id="281" r:id="rId7"/>
    <p:sldId id="269" r:id="rId8"/>
    <p:sldId id="268" r:id="rId9"/>
    <p:sldId id="283" r:id="rId10"/>
    <p:sldId id="303" r:id="rId11"/>
    <p:sldId id="304" r:id="rId12"/>
    <p:sldId id="305" r:id="rId13"/>
    <p:sldId id="306" r:id="rId14"/>
    <p:sldId id="279" r:id="rId15"/>
    <p:sldId id="284" r:id="rId16"/>
    <p:sldId id="285" r:id="rId17"/>
    <p:sldId id="286" r:id="rId18"/>
    <p:sldId id="293" r:id="rId19"/>
    <p:sldId id="292" r:id="rId20"/>
    <p:sldId id="291" r:id="rId21"/>
    <p:sldId id="310" r:id="rId22"/>
    <p:sldId id="266" r:id="rId23"/>
    <p:sldId id="302" r:id="rId24"/>
    <p:sldId id="300" r:id="rId25"/>
    <p:sldId id="299" r:id="rId26"/>
    <p:sldId id="301" r:id="rId27"/>
    <p:sldId id="307" r:id="rId28"/>
    <p:sldId id="308" r:id="rId29"/>
    <p:sldId id="295" r:id="rId30"/>
    <p:sldId id="309" r:id="rId31"/>
    <p:sldId id="312" r:id="rId32"/>
    <p:sldId id="314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333C82-8537-681B-A878-5E3BEDE37244}" name="Rana Ihab El-Khodary" initials="RIEK" userId="S::rana.ihab@stud.cu.edu.eg::6e63722e-e7b3-46ea-829b-ca37e42471f7" providerId="AD"/>
  <p188:author id="{AAACC8A8-DFF3-A9EE-BAE1-C64AA07BA511}" name="Cherry Ahmed Amir Ezzat Khalil" initials="CAAEK" userId="Cherry Ahmed Amir Ezzat Khalil" providerId="None"/>
  <p188:author id="{21BFFAD1-83A3-2F42-BF37-51D360C1754C}" name="norhan sweed" initials="ns" userId="S::norhanSweed@daeml.onmicrosoft.com::1feda5ac-c55b-46cf-976c-8a9406e640d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AD96"/>
    <a:srgbClr val="E5DEC9"/>
    <a:srgbClr val="D2C3A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78" d="100"/>
          <a:sy n="78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9" Type="http://schemas.openxmlformats.org/officeDocument/2006/relationships/tableStyles" Target="tableStyles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slide" Target="slides/slide32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slide" Target="slides/slide31.xml" /><Relationship Id="rId38" Type="http://schemas.openxmlformats.org/officeDocument/2006/relationships/theme" Target="theme/theme1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slide" Target="slides/slide30.xml" /><Relationship Id="rId37" Type="http://schemas.openxmlformats.org/officeDocument/2006/relationships/viewProps" Target="viewProps.xml" /><Relationship Id="rId40" Type="http://schemas.microsoft.com/office/2018/10/relationships/authors" Target="author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presProps" Target="presProps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notesMaster" Target="notesMasters/notesMaster1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College\Grade%204\Graduation%20Project\Clothes%20Fitting%20System(graduation%20project)%20.csv" TargetMode="External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 /><Relationship Id="rId2" Type="http://schemas.microsoft.com/office/2011/relationships/chartColorStyle" Target="colors2.xml" /><Relationship Id="rId1" Type="http://schemas.microsoft.com/office/2011/relationships/chartStyle" Target="style2.xml" /><Relationship Id="rId4" Type="http://schemas.openxmlformats.org/officeDocument/2006/relationships/oleObject" Target="../embeddings/oleObject1.bin" 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 /><Relationship Id="rId2" Type="http://schemas.microsoft.com/office/2011/relationships/chartColorStyle" Target="colors3.xml" /><Relationship Id="rId1" Type="http://schemas.microsoft.com/office/2011/relationships/chartStyle" Target="style3.xml" /><Relationship Id="rId4" Type="http://schemas.openxmlformats.org/officeDocument/2006/relationships/oleObject" Target="../embeddings/oleObject2.bin" 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 /><Relationship Id="rId2" Type="http://schemas.microsoft.com/office/2011/relationships/chartColorStyle" Target="colors4.xml" /><Relationship Id="rId1" Type="http://schemas.microsoft.com/office/2011/relationships/chartStyle" Target="style4.xml" /><Relationship Id="rId4" Type="http://schemas.openxmlformats.org/officeDocument/2006/relationships/oleObject" Target="../embeddings/oleObject3.bin" 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 /><Relationship Id="rId2" Type="http://schemas.microsoft.com/office/2011/relationships/chartColorStyle" Target="colors5.xml" /><Relationship Id="rId1" Type="http://schemas.microsoft.com/office/2011/relationships/chartStyle" Target="style5.xml" /><Relationship Id="rId4" Type="http://schemas.openxmlformats.org/officeDocument/2006/relationships/oleObject" Target="../embeddings/oleObject4.bin" 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 /><Relationship Id="rId2" Type="http://schemas.microsoft.com/office/2011/relationships/chartColorStyle" Target="colors6.xml" /><Relationship Id="rId1" Type="http://schemas.microsoft.com/office/2011/relationships/chartStyle" Target="style6.xml" /><Relationship Id="rId4" Type="http://schemas.openxmlformats.org/officeDocument/2006/relationships/oleObject" Target="../embeddings/oleObject5.bin" 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 /><Relationship Id="rId2" Type="http://schemas.microsoft.com/office/2011/relationships/chartColorStyle" Target="colors7.xml" /><Relationship Id="rId1" Type="http://schemas.microsoft.com/office/2011/relationships/chartStyle" Target="style7.xml" /><Relationship Id="rId4" Type="http://schemas.openxmlformats.org/officeDocument/2006/relationships/oleObject" Target="../embeddings/oleObject6.bin" 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 /><Relationship Id="rId2" Type="http://schemas.microsoft.com/office/2011/relationships/chartColorStyle" Target="colors8.xml" /><Relationship Id="rId1" Type="http://schemas.microsoft.com/office/2011/relationships/chartStyle" Target="style8.xml" /><Relationship Id="rId4" Type="http://schemas.openxmlformats.org/officeDocument/2006/relationships/package" Target="../embeddings/Microsoft_Excel_Worksheet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381933508311463"/>
          <c:y val="0.21682081406490855"/>
          <c:w val="0.49013910761154855"/>
          <c:h val="0.77799858351039453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E5DEC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02-4569-BC37-277D5AEB67C0}"/>
              </c:ext>
            </c:extLst>
          </c:dPt>
          <c:dPt>
            <c:idx val="1"/>
            <c:bubble3D val="0"/>
            <c:spPr>
              <a:solidFill>
                <a:srgbClr val="E3AD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A02-4569-BC37-277D5AEB67C0}"/>
              </c:ext>
            </c:extLst>
          </c:dPt>
          <c:dLbls>
            <c:delete val="1"/>
          </c:dLbls>
          <c:cat>
            <c:strRef>
              <c:f>'Clothes Fitting System(graduati'!$O$4:$O$5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'Clothes Fitting System(graduati'!$P$4:$P$5</c:f>
              <c:numCache>
                <c:formatCode>General</c:formatCode>
                <c:ptCount val="2"/>
                <c:pt idx="0">
                  <c:v>260</c:v>
                </c:pt>
                <c:pt idx="1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02-4569-BC37-277D5AEB67C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>
          <a:outerShdw blurRad="50800" dist="50800" dir="5400000" algn="ctr" rotWithShape="0">
            <a:srgbClr val="000000">
              <a:alpha val="0"/>
            </a:srgbClr>
          </a:outerShd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E3AD96"/>
            </a:solidFill>
            <a:ln>
              <a:solidFill>
                <a:srgbClr val="E3AD96"/>
              </a:solidFill>
            </a:ln>
            <a:effectLst/>
          </c:spPr>
          <c:invertIfNegative val="0"/>
          <c:val>
            <c:numRef>
              <c:f>'Clothes Fitting System(graduati'!$P$24:$P$28</c:f>
              <c:numCache>
                <c:formatCode>General</c:formatCode>
                <c:ptCount val="5"/>
                <c:pt idx="0">
                  <c:v>16</c:v>
                </c:pt>
                <c:pt idx="1">
                  <c:v>23</c:v>
                </c:pt>
                <c:pt idx="2">
                  <c:v>74</c:v>
                </c:pt>
                <c:pt idx="3">
                  <c:v>122</c:v>
                </c:pt>
                <c:pt idx="4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79-406A-9228-557C777BD9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516456"/>
        <c:axId val="418516784"/>
      </c:barChart>
      <c:catAx>
        <c:axId val="4185164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516784"/>
        <c:crosses val="autoZero"/>
        <c:auto val="1"/>
        <c:lblAlgn val="ctr"/>
        <c:lblOffset val="100"/>
        <c:noMultiLvlLbl val="0"/>
      </c:catAx>
      <c:valAx>
        <c:axId val="41851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516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E3AD96"/>
              </a:solidFill>
              <a:ln w="19050">
                <a:solidFill>
                  <a:srgbClr val="E3AD9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09-4511-B34C-8C338C1619E1}"/>
              </c:ext>
            </c:extLst>
          </c:dPt>
          <c:dPt>
            <c:idx val="1"/>
            <c:bubble3D val="0"/>
            <c:spPr>
              <a:solidFill>
                <a:srgbClr val="E5DEC9"/>
              </a:solidFill>
              <a:ln w="19050">
                <a:solidFill>
                  <a:srgbClr val="E5DEC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09-4511-B34C-8C338C1619E1}"/>
              </c:ext>
            </c:extLst>
          </c:dPt>
          <c:dLbls>
            <c:delete val="1"/>
          </c:dLbls>
          <c:cat>
            <c:strRef>
              <c:f>'Clothes Fitting System(graduati'!$O$20:$O$21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'Clothes Fitting System(graduati'!$P$20:$P$21</c:f>
              <c:numCache>
                <c:formatCode>General</c:formatCode>
                <c:ptCount val="2"/>
                <c:pt idx="0">
                  <c:v>136</c:v>
                </c:pt>
                <c:pt idx="1">
                  <c:v>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09-4511-B34C-8C338C1619E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E5DEC9"/>
              </a:solidFill>
              <a:ln w="19050">
                <a:solidFill>
                  <a:srgbClr val="E5DEC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D9-4F44-94F0-475F59CC74EC}"/>
              </c:ext>
            </c:extLst>
          </c:dPt>
          <c:dPt>
            <c:idx val="1"/>
            <c:bubble3D val="0"/>
            <c:spPr>
              <a:solidFill>
                <a:srgbClr val="E3AD96"/>
              </a:solidFill>
              <a:ln w="19050">
                <a:solidFill>
                  <a:srgbClr val="E3AD9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D9-4F44-94F0-475F59CC74EC}"/>
              </c:ext>
            </c:extLst>
          </c:dPt>
          <c:dLbls>
            <c:delete val="1"/>
          </c:dLbls>
          <c:cat>
            <c:strRef>
              <c:f>'Clothes Fitting System(graduati'!$O$31:$O$32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'Clothes Fitting System(graduati'!$P$31:$P$32</c:f>
              <c:numCache>
                <c:formatCode>General</c:formatCode>
                <c:ptCount val="2"/>
                <c:pt idx="0">
                  <c:v>342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D9-4F44-94F0-475F59CC74E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724996879425893"/>
          <c:y val="0.146756130145654"/>
          <c:w val="0.629637364882628"/>
          <c:h val="0.64283240263833952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E5DEC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E9-41C7-917F-9678235CF534}"/>
              </c:ext>
            </c:extLst>
          </c:dPt>
          <c:dPt>
            <c:idx val="1"/>
            <c:bubble3D val="0"/>
            <c:spPr>
              <a:solidFill>
                <a:srgbClr val="E3AD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E9-41C7-917F-9678235CF534}"/>
              </c:ext>
            </c:extLst>
          </c:dPt>
          <c:dLbls>
            <c:delete val="1"/>
          </c:dLbls>
          <c:cat>
            <c:strRef>
              <c:f>'Clothes Fitting System(graduati'!$O$35:$O$36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'Clothes Fitting System(graduati'!$P$35:$P$36</c:f>
              <c:numCache>
                <c:formatCode>General</c:formatCode>
                <c:ptCount val="2"/>
                <c:pt idx="0">
                  <c:v>347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E9-41C7-917F-9678235CF53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'Clothes Fitting System(graduati'!$O$39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E5DEC9"/>
            </a:solidFill>
            <a:ln>
              <a:solidFill>
                <a:srgbClr val="E5DEC9"/>
              </a:solidFill>
            </a:ln>
            <a:effectLst/>
          </c:spPr>
          <c:invertIfNegative val="0"/>
          <c:cat>
            <c:strRef>
              <c:f>'Clothes Fitting System(graduati'!$P$38:$T$38</c:f>
              <c:strCache>
                <c:ptCount val="5"/>
                <c:pt idx="0">
                  <c:v>12-18</c:v>
                </c:pt>
                <c:pt idx="1">
                  <c:v>19-25</c:v>
                </c:pt>
                <c:pt idx="2">
                  <c:v>26-30</c:v>
                </c:pt>
                <c:pt idx="3">
                  <c:v>30-40</c:v>
                </c:pt>
                <c:pt idx="4">
                  <c:v>40+</c:v>
                </c:pt>
              </c:strCache>
            </c:strRef>
          </c:cat>
          <c:val>
            <c:numRef>
              <c:f>'Clothes Fitting System(graduati'!$P$39:$T$39</c:f>
              <c:numCache>
                <c:formatCode>General</c:formatCode>
                <c:ptCount val="5"/>
                <c:pt idx="0">
                  <c:v>4</c:v>
                </c:pt>
                <c:pt idx="1">
                  <c:v>87</c:v>
                </c:pt>
                <c:pt idx="2">
                  <c:v>16</c:v>
                </c:pt>
                <c:pt idx="3">
                  <c:v>1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D0-4CC8-86F7-208284935D87}"/>
            </c:ext>
          </c:extLst>
        </c:ser>
        <c:ser>
          <c:idx val="1"/>
          <c:order val="1"/>
          <c:tx>
            <c:strRef>
              <c:f>'Clothes Fitting System(graduati'!$O$40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rgbClr val="E3AD96"/>
            </a:solidFill>
            <a:ln>
              <a:solidFill>
                <a:srgbClr val="E3AD96"/>
              </a:solidFill>
            </a:ln>
            <a:effectLst/>
          </c:spPr>
          <c:invertIfNegative val="0"/>
          <c:cat>
            <c:strRef>
              <c:f>'Clothes Fitting System(graduati'!$P$38:$T$38</c:f>
              <c:strCache>
                <c:ptCount val="5"/>
                <c:pt idx="0">
                  <c:v>12-18</c:v>
                </c:pt>
                <c:pt idx="1">
                  <c:v>19-25</c:v>
                </c:pt>
                <c:pt idx="2">
                  <c:v>26-30</c:v>
                </c:pt>
                <c:pt idx="3">
                  <c:v>30-40</c:v>
                </c:pt>
                <c:pt idx="4">
                  <c:v>40+</c:v>
                </c:pt>
              </c:strCache>
            </c:strRef>
          </c:cat>
          <c:val>
            <c:numRef>
              <c:f>'Clothes Fitting System(graduati'!$P$40:$T$40</c:f>
              <c:numCache>
                <c:formatCode>General</c:formatCode>
                <c:ptCount val="5"/>
                <c:pt idx="0">
                  <c:v>1</c:v>
                </c:pt>
                <c:pt idx="1">
                  <c:v>49</c:v>
                </c:pt>
                <c:pt idx="2">
                  <c:v>7</c:v>
                </c:pt>
                <c:pt idx="3">
                  <c:v>12</c:v>
                </c:pt>
                <c:pt idx="4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D0-4CC8-86F7-208284935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9856928"/>
        <c:axId val="709854304"/>
      </c:barChart>
      <c:catAx>
        <c:axId val="70985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54304"/>
        <c:crosses val="autoZero"/>
        <c:auto val="1"/>
        <c:lblAlgn val="ctr"/>
        <c:lblOffset val="100"/>
        <c:noMultiLvlLbl val="0"/>
      </c:catAx>
      <c:valAx>
        <c:axId val="709854304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5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Frequency</a:t>
            </a:r>
            <a:r>
              <a:rPr lang="en-US" baseline="0"/>
              <a:t> of using the app by gender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'Clothes Fitting System(graduati'!$O$44</c:f>
              <c:strCache>
                <c:ptCount val="1"/>
                <c:pt idx="0">
                  <c:v>12-18</c:v>
                </c:pt>
              </c:strCache>
            </c:strRef>
          </c:tx>
          <c:spPr>
            <a:solidFill>
              <a:srgbClr val="E3AD96"/>
            </a:solidFill>
            <a:ln>
              <a:noFill/>
            </a:ln>
            <a:effectLst/>
          </c:spPr>
          <c:invertIfNegative val="0"/>
          <c:cat>
            <c:strRef>
              <c:f>'Clothes Fitting System(graduati'!$P$43:$Q$43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'Clothes Fitting System(graduati'!$P$44:$Q$44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22-4224-9756-9C07C1D08106}"/>
            </c:ext>
          </c:extLst>
        </c:ser>
        <c:ser>
          <c:idx val="1"/>
          <c:order val="1"/>
          <c:tx>
            <c:strRef>
              <c:f>'Clothes Fitting System(graduati'!$O$45</c:f>
              <c:strCache>
                <c:ptCount val="1"/>
                <c:pt idx="0">
                  <c:v>19-25</c:v>
                </c:pt>
              </c:strCache>
            </c:strRef>
          </c:tx>
          <c:spPr>
            <a:solidFill>
              <a:srgbClr val="E5DEC9"/>
            </a:solidFill>
            <a:ln>
              <a:noFill/>
            </a:ln>
            <a:effectLst/>
          </c:spPr>
          <c:invertIfNegative val="0"/>
          <c:cat>
            <c:strRef>
              <c:f>'Clothes Fitting System(graduati'!$P$43:$Q$43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'Clothes Fitting System(graduati'!$P$45:$Q$45</c:f>
              <c:numCache>
                <c:formatCode>General</c:formatCode>
                <c:ptCount val="2"/>
                <c:pt idx="0">
                  <c:v>87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22-4224-9756-9C07C1D08106}"/>
            </c:ext>
          </c:extLst>
        </c:ser>
        <c:ser>
          <c:idx val="2"/>
          <c:order val="2"/>
          <c:tx>
            <c:strRef>
              <c:f>'Clothes Fitting System(graduati'!$O$46</c:f>
              <c:strCache>
                <c:ptCount val="1"/>
                <c:pt idx="0">
                  <c:v>26-30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'Clothes Fitting System(graduati'!$P$43:$Q$43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'Clothes Fitting System(graduati'!$P$46:$Q$46</c:f>
              <c:numCache>
                <c:formatCode>General</c:formatCode>
                <c:ptCount val="2"/>
                <c:pt idx="0">
                  <c:v>16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22-4224-9756-9C07C1D08106}"/>
            </c:ext>
          </c:extLst>
        </c:ser>
        <c:ser>
          <c:idx val="3"/>
          <c:order val="3"/>
          <c:tx>
            <c:strRef>
              <c:f>'Clothes Fitting System(graduati'!$O$47</c:f>
              <c:strCache>
                <c:ptCount val="1"/>
                <c:pt idx="0">
                  <c:v>30-40</c:v>
                </c:pt>
              </c:strCache>
            </c:strRef>
          </c:tx>
          <c:spPr>
            <a:solidFill>
              <a:srgbClr val="ECCFBC"/>
            </a:solidFill>
            <a:ln>
              <a:noFill/>
            </a:ln>
            <a:effectLst/>
          </c:spPr>
          <c:invertIfNegative val="0"/>
          <c:cat>
            <c:strRef>
              <c:f>'Clothes Fitting System(graduati'!$P$43:$Q$43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'Clothes Fitting System(graduati'!$P$47:$Q$47</c:f>
              <c:numCache>
                <c:formatCode>General</c:formatCode>
                <c:ptCount val="2"/>
                <c:pt idx="0">
                  <c:v>1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22-4224-9756-9C07C1D08106}"/>
            </c:ext>
          </c:extLst>
        </c:ser>
        <c:ser>
          <c:idx val="4"/>
          <c:order val="4"/>
          <c:tx>
            <c:strRef>
              <c:f>'Clothes Fitting System(graduati'!$O$48</c:f>
              <c:strCache>
                <c:ptCount val="1"/>
                <c:pt idx="0">
                  <c:v>40+</c:v>
                </c:pt>
              </c:strCache>
            </c:strRef>
          </c:tx>
          <c:spPr>
            <a:solidFill>
              <a:srgbClr val="D2C3A3"/>
            </a:solidFill>
            <a:ln>
              <a:noFill/>
            </a:ln>
            <a:effectLst/>
          </c:spPr>
          <c:invertIfNegative val="0"/>
          <c:cat>
            <c:strRef>
              <c:f>'Clothes Fitting System(graduati'!$P$43:$Q$43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'Clothes Fitting System(graduati'!$P$48:$Q$48</c:f>
              <c:numCache>
                <c:formatCode>General</c:formatCode>
                <c:ptCount val="2"/>
                <c:pt idx="0">
                  <c:v>8</c:v>
                </c:pt>
                <c:pt idx="1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22-4224-9756-9C07C1D081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6316192"/>
        <c:axId val="416314552"/>
      </c:barChart>
      <c:catAx>
        <c:axId val="416316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314552"/>
        <c:crosses val="autoZero"/>
        <c:auto val="1"/>
        <c:lblAlgn val="ctr"/>
        <c:lblOffset val="100"/>
        <c:noMultiLvlLbl val="0"/>
      </c:catAx>
      <c:valAx>
        <c:axId val="416314552"/>
        <c:scaling>
          <c:orientation val="minMax"/>
          <c:max val="1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3161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Start date 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delete val="1"/>
          </c:dLbls>
          <c:errBars>
            <c:errBarType val="plus"/>
            <c:errValType val="cust"/>
            <c:noEndCap val="1"/>
            <c:plus>
              <c:numRef>
                <c:f>Sheet1!$I$3:$I$17</c:f>
                <c:numCache>
                  <c:formatCode>General</c:formatCode>
                  <c:ptCount val="15"/>
                  <c:pt idx="0">
                    <c:v>80</c:v>
                  </c:pt>
                  <c:pt idx="1">
                    <c:v>21</c:v>
                  </c:pt>
                  <c:pt idx="2">
                    <c:v>21</c:v>
                  </c:pt>
                  <c:pt idx="3">
                    <c:v>15</c:v>
                  </c:pt>
                  <c:pt idx="4">
                    <c:v>41</c:v>
                  </c:pt>
                  <c:pt idx="5">
                    <c:v>83.2</c:v>
                  </c:pt>
                  <c:pt idx="6">
                    <c:v>81</c:v>
                  </c:pt>
                  <c:pt idx="7">
                    <c:v>23.85</c:v>
                  </c:pt>
                  <c:pt idx="8">
                    <c:v>68.8</c:v>
                  </c:pt>
                  <c:pt idx="9">
                    <c:v>104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58750" cap="flat" cmpd="sng" algn="ctr">
                <a:solidFill>
                  <a:srgbClr val="E3AD96"/>
                </a:solidFill>
                <a:round/>
              </a:ln>
              <a:effectLst>
                <a:softEdge rad="12700"/>
              </a:effectLst>
            </c:spPr>
          </c:errBars>
          <c:cat>
            <c:strRef>
              <c:f>Sheet1!$B$3:$B$17</c:f>
              <c:strCache>
                <c:ptCount val="15"/>
                <c:pt idx="0">
                  <c:v>Brainstorming</c:v>
                </c:pt>
                <c:pt idx="1">
                  <c:v>Search for resources</c:v>
                </c:pt>
                <c:pt idx="2">
                  <c:v>Search for related work</c:v>
                </c:pt>
                <c:pt idx="3">
                  <c:v>Conduct Survey</c:v>
                </c:pt>
                <c:pt idx="4">
                  <c:v>Collect datasets</c:v>
                </c:pt>
                <c:pt idx="5">
                  <c:v>Study Technologies</c:v>
                </c:pt>
                <c:pt idx="6">
                  <c:v>Diagrams</c:v>
                </c:pt>
                <c:pt idx="7">
                  <c:v>Data Cleaning</c:v>
                </c:pt>
                <c:pt idx="8">
                  <c:v>Prototype</c:v>
                </c:pt>
                <c:pt idx="9">
                  <c:v>Mid-year documentation</c:v>
                </c:pt>
                <c:pt idx="10">
                  <c:v>Build Compatibility Prediction model</c:v>
                </c:pt>
                <c:pt idx="11">
                  <c:v>Build Recommendation model</c:v>
                </c:pt>
                <c:pt idx="12">
                  <c:v>Front-end implementation</c:v>
                </c:pt>
                <c:pt idx="13">
                  <c:v>Back-end implementation</c:v>
                </c:pt>
                <c:pt idx="14">
                  <c:v>Final documentation</c:v>
                </c:pt>
              </c:strCache>
            </c:strRef>
          </c:cat>
          <c:val>
            <c:numRef>
              <c:f>Sheet1!$E$3:$E$17</c:f>
              <c:numCache>
                <c:formatCode>d\-mmm\-yy</c:formatCode>
                <c:ptCount val="15"/>
                <c:pt idx="0">
                  <c:v>44774</c:v>
                </c:pt>
                <c:pt idx="1">
                  <c:v>44854</c:v>
                </c:pt>
                <c:pt idx="2">
                  <c:v>44854</c:v>
                </c:pt>
                <c:pt idx="3">
                  <c:v>44854</c:v>
                </c:pt>
                <c:pt idx="4">
                  <c:v>44854</c:v>
                </c:pt>
                <c:pt idx="5">
                  <c:v>44854</c:v>
                </c:pt>
                <c:pt idx="6">
                  <c:v>44875</c:v>
                </c:pt>
                <c:pt idx="7">
                  <c:v>44924</c:v>
                </c:pt>
                <c:pt idx="8">
                  <c:v>44896</c:v>
                </c:pt>
                <c:pt idx="9">
                  <c:v>44854</c:v>
                </c:pt>
                <c:pt idx="10">
                  <c:v>44977</c:v>
                </c:pt>
                <c:pt idx="11">
                  <c:v>45000</c:v>
                </c:pt>
                <c:pt idx="12">
                  <c:v>44983</c:v>
                </c:pt>
                <c:pt idx="13">
                  <c:v>44983</c:v>
                </c:pt>
                <c:pt idx="14">
                  <c:v>45031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C6-4A9C-BDCE-ACA60C0628CF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3C3C60C-ADA1-834C-A096-7A38A7FE7AA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DC6-4A9C-BDCE-ACA60C0628C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0D4B155-40BE-0B4B-994C-EE9C4DAA241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DC6-4A9C-BDCE-ACA60C0628C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27C55CB-3617-E348-8E10-BBB734C4413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DC6-4A9C-BDCE-ACA60C0628C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1FD73D0-7F38-BD4B-8194-B17A864ECC9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DC6-4A9C-BDCE-ACA60C0628C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E568BAD-4D8E-6642-9995-114BDF96486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7DC6-4A9C-BDCE-ACA60C0628C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0864157-6CB0-3E44-9025-6086B0779DB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DC6-4A9C-BDCE-ACA60C0628C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C78E31D-FB1C-B546-91AB-CB7DC6AC676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DC6-4A9C-BDCE-ACA60C0628C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9862F5C-E844-A942-A654-0015BFAD9F5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7DC6-4A9C-BDCE-ACA60C0628C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48493D3-534D-014B-B017-E635AFAA328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DC6-4A9C-BDCE-ACA60C0628C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D5831E3-9311-4A4B-B582-7BA221BEE25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7DC6-4A9C-BDCE-ACA60C0628C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1F90C72-1A52-B449-9326-AAC6B080CDA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7DC6-4A9C-BDCE-ACA60C0628CF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436F792-671E-0C47-84BB-00460DD7AAA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7DC6-4A9C-BDCE-ACA60C0628CF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B83333A-50E9-164A-9925-133274FEEB0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7DC6-4A9C-BDCE-ACA60C0628CF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FDD3782-4F39-284D-AF71-3C58147A647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7DC6-4A9C-BDCE-ACA60C0628CF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C9B40B6C-704D-7845-A052-7AB3538C4C0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7DC6-4A9C-BDCE-ACA60C0628C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Sheet1!$B$3:$B$17</c:f>
              <c:strCache>
                <c:ptCount val="15"/>
                <c:pt idx="0">
                  <c:v>Brainstorming</c:v>
                </c:pt>
                <c:pt idx="1">
                  <c:v>Search for resources</c:v>
                </c:pt>
                <c:pt idx="2">
                  <c:v>Search for related work</c:v>
                </c:pt>
                <c:pt idx="3">
                  <c:v>Conduct Survey</c:v>
                </c:pt>
                <c:pt idx="4">
                  <c:v>Collect datasets</c:v>
                </c:pt>
                <c:pt idx="5">
                  <c:v>Study Technologies</c:v>
                </c:pt>
                <c:pt idx="6">
                  <c:v>Diagrams</c:v>
                </c:pt>
                <c:pt idx="7">
                  <c:v>Data Cleaning</c:v>
                </c:pt>
                <c:pt idx="8">
                  <c:v>Prototype</c:v>
                </c:pt>
                <c:pt idx="9">
                  <c:v>Mid-year documentation</c:v>
                </c:pt>
                <c:pt idx="10">
                  <c:v>Build Compatibility Prediction model</c:v>
                </c:pt>
                <c:pt idx="11">
                  <c:v>Build Recommendation model</c:v>
                </c:pt>
                <c:pt idx="12">
                  <c:v>Front-end implementation</c:v>
                </c:pt>
                <c:pt idx="13">
                  <c:v>Back-end implementation</c:v>
                </c:pt>
                <c:pt idx="14">
                  <c:v>Final documentation</c:v>
                </c:pt>
              </c:strCache>
            </c:strRef>
          </c:cat>
          <c:val>
            <c:numRef>
              <c:f>Sheet1!$G$3:$G$17</c:f>
              <c:numCache>
                <c:formatCode>General</c:formatCode>
                <c:ptCount val="15"/>
                <c:pt idx="0">
                  <c:v>80</c:v>
                </c:pt>
                <c:pt idx="1">
                  <c:v>21</c:v>
                </c:pt>
                <c:pt idx="2">
                  <c:v>21</c:v>
                </c:pt>
                <c:pt idx="3">
                  <c:v>15</c:v>
                </c:pt>
                <c:pt idx="4">
                  <c:v>41</c:v>
                </c:pt>
                <c:pt idx="5">
                  <c:v>128</c:v>
                </c:pt>
                <c:pt idx="6">
                  <c:v>81</c:v>
                </c:pt>
                <c:pt idx="7">
                  <c:v>53</c:v>
                </c:pt>
                <c:pt idx="8">
                  <c:v>86</c:v>
                </c:pt>
                <c:pt idx="9">
                  <c:v>104</c:v>
                </c:pt>
                <c:pt idx="10">
                  <c:v>54</c:v>
                </c:pt>
                <c:pt idx="11">
                  <c:v>33</c:v>
                </c:pt>
                <c:pt idx="12">
                  <c:v>48</c:v>
                </c:pt>
                <c:pt idx="13">
                  <c:v>52</c:v>
                </c:pt>
                <c:pt idx="14">
                  <c:v>16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Sheet1!$H$3:$H$17</c15:f>
                <c15:dlblRangeCache>
                  <c:ptCount val="15"/>
                  <c:pt idx="0">
                    <c:v>100%</c:v>
                  </c:pt>
                  <c:pt idx="1">
                    <c:v>100%</c:v>
                  </c:pt>
                  <c:pt idx="2">
                    <c:v>100%</c:v>
                  </c:pt>
                  <c:pt idx="3">
                    <c:v>100%</c:v>
                  </c:pt>
                  <c:pt idx="4">
                    <c:v>100%</c:v>
                  </c:pt>
                  <c:pt idx="5">
                    <c:v>65%</c:v>
                  </c:pt>
                  <c:pt idx="6">
                    <c:v>100%</c:v>
                  </c:pt>
                  <c:pt idx="7">
                    <c:v>45%</c:v>
                  </c:pt>
                  <c:pt idx="8">
                    <c:v>80%</c:v>
                  </c:pt>
                  <c:pt idx="9">
                    <c:v>100%</c:v>
                  </c:pt>
                  <c:pt idx="10">
                    <c:v>0%</c:v>
                  </c:pt>
                  <c:pt idx="11">
                    <c:v>0%</c:v>
                  </c:pt>
                  <c:pt idx="12">
                    <c:v>0%</c:v>
                  </c:pt>
                  <c:pt idx="13">
                    <c:v>0%</c:v>
                  </c:pt>
                  <c:pt idx="14">
                    <c:v>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1-7DC6-4A9C-BDCE-ACA60C0628C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6"/>
        <c:overlap val="100"/>
        <c:axId val="535270975"/>
        <c:axId val="535253919"/>
      </c:barChart>
      <c:catAx>
        <c:axId val="53527097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ata" panose="020B0604020202020204" charset="0"/>
                <a:ea typeface="+mn-ea"/>
                <a:cs typeface="+mn-cs"/>
              </a:defRPr>
            </a:pPr>
            <a:endParaRPr lang="en-US"/>
          </a:p>
        </c:txPr>
        <c:crossAx val="535253919"/>
        <c:crosses val="autoZero"/>
        <c:auto val="1"/>
        <c:lblAlgn val="ctr"/>
        <c:lblOffset val="100"/>
        <c:noMultiLvlLbl val="0"/>
      </c:catAx>
      <c:valAx>
        <c:axId val="535253919"/>
        <c:scaling>
          <c:orientation val="minMax"/>
          <c:max val="45047"/>
          <c:min val="44774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\-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ata" panose="020B0604020202020204" charset="0"/>
                <a:ea typeface="+mn-ea"/>
                <a:cs typeface="+mn-cs"/>
              </a:defRPr>
            </a:pPr>
            <a:endParaRPr lang="en-US"/>
          </a:p>
        </c:txPr>
        <c:crossAx val="535270975"/>
        <c:crosses val="autoZero"/>
        <c:crossBetween val="between"/>
      </c:valAx>
      <c:spPr>
        <a:solidFill>
          <a:srgbClr val="F3F3F3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52577-873F-40C9-884F-3673DC408CC0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3A98F-E428-434F-BC98-ACA460F4F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83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d8a5d68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d8a5d68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876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698f7059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3698f70594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085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698f7059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3698f70594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473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698f7059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3698f70594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743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3d243d97a8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3d243d97a8_0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324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698f7059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3698f70594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353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b2ba09922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b2ba09922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43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d14a6df7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d14a6df7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251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aa9c84250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aa9c84250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250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cc4eba5a6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cc4eba5a6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d8a5d68b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d8a5d68b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3db5111f8d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3db5111f8d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d14a6df7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d14a6df7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688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d14a6df7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d14a6df7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67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045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698f7059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3698f70594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79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698f7059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3698f70594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053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698f7059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3698f70594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755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95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cc4eba5a6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cc4eba5a6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18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b3374424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3b3374424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b2ba09922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b2ba09922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b2ba09922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b2ba09922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62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3698f7059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3698f70594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97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Relationship Id="rId5" Type="http://schemas.openxmlformats.org/officeDocument/2006/relationships/hyperlink" Target="http://bit.ly/2TtBDfr" TargetMode="External" /><Relationship Id="rId4" Type="http://schemas.openxmlformats.org/officeDocument/2006/relationships/hyperlink" Target="http://bit.ly/2TyoMsr" TargetMode="Externa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83400" y="1376633"/>
            <a:ext cx="7357600" cy="30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200" y="5099367"/>
            <a:ext cx="62048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950967" y="330200"/>
            <a:ext cx="26304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62EBE8-BE06-70B7-9552-BF8903E3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9FC173-45C6-C071-3511-FEC572BB3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65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D302FF-14C0-3CF0-560D-8CEDDBC31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BD1A3-266E-D50B-249A-921883F16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950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414524" y="1003300"/>
            <a:ext cx="6021200" cy="10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8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414533" y="2041700"/>
            <a:ext cx="6137200" cy="1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414533" y="5216367"/>
            <a:ext cx="4704800" cy="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7D4C5E-0F00-6F4A-CC3D-934DE5678F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79219-3320-34C9-B9B8-5C71CFDC92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9060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3377D7-355C-0C6C-2646-FC1069A0B0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135EC-AB51-1429-A9BF-5BE1018FF9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816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3BC252-A174-BF2D-5C7D-4EB973C32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849E02-2644-BBF8-F9D8-FD128B084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6125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51000" y="3434900"/>
            <a:ext cx="24732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hasCustomPrompt="1"/>
          </p:nvPr>
        </p:nvSpPr>
        <p:spPr>
          <a:xfrm>
            <a:off x="951733" y="2431795"/>
            <a:ext cx="12768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951000" y="4473500"/>
            <a:ext cx="2473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968400" y="3434900"/>
            <a:ext cx="24732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3969133" y="2431795"/>
            <a:ext cx="12768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3968400" y="4473500"/>
            <a:ext cx="2473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6985800" y="3434900"/>
            <a:ext cx="24732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6986533" y="2431795"/>
            <a:ext cx="12768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985800" y="4473500"/>
            <a:ext cx="2473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4B1D-7687-0CDE-8DD8-DF8203CB2B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CE39C-EFEC-5F8B-0F61-00727D8438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783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4685433" y="903983"/>
            <a:ext cx="1982800" cy="15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4685433" y="3113935"/>
            <a:ext cx="6555600" cy="2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685433" y="5604843"/>
            <a:ext cx="6555600" cy="5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950967" y="330200"/>
            <a:ext cx="26304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AF90B9-6E2E-CEC3-C88D-972AE1BAC3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5C9474-F5EF-3119-6235-8F66C25561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56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2142223" y="5389767"/>
            <a:ext cx="79076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2142167" y="3960733"/>
            <a:ext cx="7907600" cy="142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73D550-E31C-0E98-332F-35614F215A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787D8-E435-FB7E-954F-B5C1EA88A1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8764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951000" y="2413000"/>
            <a:ext cx="62880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951367" y="3000233"/>
            <a:ext cx="62872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951000" y="4481033"/>
            <a:ext cx="62880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951367" y="5068300"/>
            <a:ext cx="62872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7A342-E4F1-FD47-4F4A-29B5EAA930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70C79-71F3-BDA1-4282-2E5B855091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1169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EE8367-EAD2-3C95-CAC9-88ABA6C11F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A8F58-985E-C1E9-2D7D-09612C539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7206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4864100" y="1764200"/>
            <a:ext cx="6377200" cy="3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950967" y="330200"/>
            <a:ext cx="26304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4248DD-04BE-4699-8B0E-3DB82C3A54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DE7247-43FD-8C4E-03A4-9ADC9FB21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634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4685433" y="903983"/>
            <a:ext cx="1982800" cy="15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4685433" y="3113935"/>
            <a:ext cx="6555600" cy="2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685433" y="5604843"/>
            <a:ext cx="6555600" cy="5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950967" y="330200"/>
            <a:ext cx="26304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6C9F6B-A14C-4B4D-5F00-F05C6DAE4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F8620-939B-00E4-49D5-0DB21E00E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5942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0967" y="3898900"/>
            <a:ext cx="5998400" cy="20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F1A208-CAAC-809D-FBE9-0623A4CD3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D2208-4E04-64F2-7432-ECFFB2107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85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55767" y="2223067"/>
            <a:ext cx="6256800" cy="17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55767" y="4051733"/>
            <a:ext cx="6256800" cy="58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2"/>
          </p:nvPr>
        </p:nvSpPr>
        <p:spPr>
          <a:xfrm>
            <a:off x="950967" y="330200"/>
            <a:ext cx="26304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E01E0D-5929-D60C-AF1A-597A84D9E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255500-0CB9-D0B1-6DA7-2CC3806FF1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772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CC672-B8C0-BC9D-7299-47E75820B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4FB1E-0C1D-AF02-C0AB-7CE1D840C5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9344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51000" y="3434900"/>
            <a:ext cx="24732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hasCustomPrompt="1"/>
          </p:nvPr>
        </p:nvSpPr>
        <p:spPr>
          <a:xfrm>
            <a:off x="951733" y="2431795"/>
            <a:ext cx="12768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951000" y="4473500"/>
            <a:ext cx="2473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968400" y="3434900"/>
            <a:ext cx="24732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3969133" y="2431795"/>
            <a:ext cx="12768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3968400" y="4473500"/>
            <a:ext cx="2473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6985800" y="3434900"/>
            <a:ext cx="24732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6986533" y="2431795"/>
            <a:ext cx="12768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985800" y="4473500"/>
            <a:ext cx="2473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023145-39D9-4BD6-0881-00D25960AC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6CF2F-106B-BA9B-293C-CF38066BB9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177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title" hasCustomPrompt="1"/>
          </p:nvPr>
        </p:nvSpPr>
        <p:spPr>
          <a:xfrm>
            <a:off x="3326600" y="882100"/>
            <a:ext cx="55388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3326600" y="1887700"/>
            <a:ext cx="5538800" cy="5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2" hasCustomPrompt="1"/>
          </p:nvPr>
        </p:nvSpPr>
        <p:spPr>
          <a:xfrm>
            <a:off x="3326600" y="2664731"/>
            <a:ext cx="55388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3"/>
          </p:nvPr>
        </p:nvSpPr>
        <p:spPr>
          <a:xfrm>
            <a:off x="3326600" y="3670400"/>
            <a:ext cx="5538800" cy="5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4" hasCustomPrompt="1"/>
          </p:nvPr>
        </p:nvSpPr>
        <p:spPr>
          <a:xfrm>
            <a:off x="3326600" y="4447429"/>
            <a:ext cx="55388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5"/>
          </p:nvPr>
        </p:nvSpPr>
        <p:spPr>
          <a:xfrm>
            <a:off x="3326600" y="5453100"/>
            <a:ext cx="5538800" cy="5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2ADBC2-B3E4-466C-628F-FED030E924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9F62E-1AA9-2509-B849-1E490F858F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515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950931" y="5092567"/>
            <a:ext cx="3430000" cy="6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hasCustomPrompt="1"/>
          </p:nvPr>
        </p:nvSpPr>
        <p:spPr>
          <a:xfrm>
            <a:off x="950933" y="4251767"/>
            <a:ext cx="343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2"/>
          </p:nvPr>
        </p:nvSpPr>
        <p:spPr>
          <a:xfrm>
            <a:off x="950973" y="5628567"/>
            <a:ext cx="343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380957" y="5092567"/>
            <a:ext cx="3430000" cy="6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4" hasCustomPrompt="1"/>
          </p:nvPr>
        </p:nvSpPr>
        <p:spPr>
          <a:xfrm>
            <a:off x="4381033" y="4251767"/>
            <a:ext cx="343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4381000" y="5628567"/>
            <a:ext cx="343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6"/>
          </p:nvPr>
        </p:nvSpPr>
        <p:spPr>
          <a:xfrm>
            <a:off x="7810983" y="5092567"/>
            <a:ext cx="3430000" cy="6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32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 idx="7" hasCustomPrompt="1"/>
          </p:nvPr>
        </p:nvSpPr>
        <p:spPr>
          <a:xfrm>
            <a:off x="7811033" y="4251767"/>
            <a:ext cx="343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8"/>
          </p:nvPr>
        </p:nvSpPr>
        <p:spPr>
          <a:xfrm>
            <a:off x="7811027" y="5628567"/>
            <a:ext cx="343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9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B9C14-7E12-5ADF-76CE-D1614C777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9CDB5-159B-5A8A-73FD-451817C13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8287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6451600" y="4697967"/>
            <a:ext cx="4411600" cy="63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6451600" y="1364500"/>
            <a:ext cx="4411600" cy="3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F99164-D9DE-E457-2E43-CEFC1ED035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12337-F12A-42B5-CC13-6BA0116572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0415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7424151" y="1714700"/>
            <a:ext cx="3359600" cy="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2"/>
          </p:nvPr>
        </p:nvSpPr>
        <p:spPr>
          <a:xfrm>
            <a:off x="7424404" y="2192300"/>
            <a:ext cx="33592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3"/>
          </p:nvPr>
        </p:nvSpPr>
        <p:spPr>
          <a:xfrm>
            <a:off x="7423951" y="3256233"/>
            <a:ext cx="3359600" cy="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"/>
          </p:nvPr>
        </p:nvSpPr>
        <p:spPr>
          <a:xfrm>
            <a:off x="7424204" y="3733833"/>
            <a:ext cx="33592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5"/>
          </p:nvPr>
        </p:nvSpPr>
        <p:spPr>
          <a:xfrm>
            <a:off x="7424217" y="4797767"/>
            <a:ext cx="3359600" cy="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6"/>
          </p:nvPr>
        </p:nvSpPr>
        <p:spPr>
          <a:xfrm>
            <a:off x="7424471" y="5275367"/>
            <a:ext cx="33592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E4807-78C8-3E68-7C90-A4C8D1B5CB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CFA47-E875-965B-EBCE-A13D5F3C63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3842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950800" y="4798604"/>
            <a:ext cx="3433200" cy="5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2"/>
          </p:nvPr>
        </p:nvSpPr>
        <p:spPr>
          <a:xfrm>
            <a:off x="5064552" y="2705267"/>
            <a:ext cx="3433200" cy="5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3"/>
          </p:nvPr>
        </p:nvSpPr>
        <p:spPr>
          <a:xfrm>
            <a:off x="951667" y="2705267"/>
            <a:ext cx="3433200" cy="5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950808" y="3196279"/>
            <a:ext cx="3433200" cy="6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5"/>
          </p:nvPr>
        </p:nvSpPr>
        <p:spPr>
          <a:xfrm>
            <a:off x="5064549" y="3196312"/>
            <a:ext cx="3433200" cy="6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950808" y="5289467"/>
            <a:ext cx="3433200" cy="6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7"/>
          </p:nvPr>
        </p:nvSpPr>
        <p:spPr>
          <a:xfrm>
            <a:off x="5065633" y="4798667"/>
            <a:ext cx="3433200" cy="5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066287" y="5289507"/>
            <a:ext cx="3432000" cy="6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E004F4-63E9-0AD2-0BE0-E13FD745A3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8B6C1-8B8F-ACEA-34ED-1A36B156F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911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953433" y="2492481"/>
            <a:ext cx="31004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2"/>
          </p:nvPr>
        </p:nvSpPr>
        <p:spPr>
          <a:xfrm>
            <a:off x="954012" y="4708361"/>
            <a:ext cx="31004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8137457" y="2489200"/>
            <a:ext cx="3100400" cy="6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4"/>
          </p:nvPr>
        </p:nvSpPr>
        <p:spPr>
          <a:xfrm>
            <a:off x="4551365" y="4708361"/>
            <a:ext cx="31004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8139191" y="4708361"/>
            <a:ext cx="3100400" cy="6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6"/>
          </p:nvPr>
        </p:nvSpPr>
        <p:spPr>
          <a:xfrm>
            <a:off x="4551553" y="2489200"/>
            <a:ext cx="3100400" cy="6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7"/>
          </p:nvPr>
        </p:nvSpPr>
        <p:spPr>
          <a:xfrm>
            <a:off x="953291" y="3066563"/>
            <a:ext cx="3098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8"/>
          </p:nvPr>
        </p:nvSpPr>
        <p:spPr>
          <a:xfrm>
            <a:off x="950900" y="5281391"/>
            <a:ext cx="3098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9"/>
          </p:nvPr>
        </p:nvSpPr>
        <p:spPr>
          <a:xfrm>
            <a:off x="8138465" y="3066563"/>
            <a:ext cx="3098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13"/>
          </p:nvPr>
        </p:nvSpPr>
        <p:spPr>
          <a:xfrm>
            <a:off x="4549828" y="5281391"/>
            <a:ext cx="3098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4"/>
          </p:nvPr>
        </p:nvSpPr>
        <p:spPr>
          <a:xfrm>
            <a:off x="8136056" y="5281391"/>
            <a:ext cx="3098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5"/>
          </p:nvPr>
        </p:nvSpPr>
        <p:spPr>
          <a:xfrm>
            <a:off x="4552551" y="3066563"/>
            <a:ext cx="3098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F39F6-5526-5DBE-89A2-40F3200D51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B935C-B2E6-9544-B113-E04700106F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32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2142223" y="5389767"/>
            <a:ext cx="79076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2142167" y="3960733"/>
            <a:ext cx="7907600" cy="142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9D0FF1-242A-C56C-81EE-17B256A501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240C1-6666-BD5B-ACFD-C61741D19C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1394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>
            <a:off x="1923367" y="4495800"/>
            <a:ext cx="3512000" cy="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2"/>
          </p:nvPr>
        </p:nvSpPr>
        <p:spPr>
          <a:xfrm>
            <a:off x="6757033" y="4495800"/>
            <a:ext cx="3511600" cy="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Yanone Kaffeesatz"/>
              <a:buNone/>
              <a:defRPr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3"/>
          </p:nvPr>
        </p:nvSpPr>
        <p:spPr>
          <a:xfrm>
            <a:off x="6756595" y="5136369"/>
            <a:ext cx="35120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4"/>
          </p:nvPr>
        </p:nvSpPr>
        <p:spPr>
          <a:xfrm>
            <a:off x="1923367" y="5136067"/>
            <a:ext cx="3512000" cy="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8B388C-FCC3-06A7-6DFC-25D53559DE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E56E9F-F0D7-C916-DF60-0F6FDE86A7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957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2783800" y="3983933"/>
            <a:ext cx="6624400" cy="8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2783800" y="2019267"/>
            <a:ext cx="6624400" cy="16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BF146-E3D5-92C5-0897-12C5BEA1D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E3B9A-7956-C399-6A41-EC8A2BF014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849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4539451" y="3284093"/>
            <a:ext cx="63008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❏"/>
              <a:defRPr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❏"/>
              <a:defRPr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❏"/>
              <a:defRPr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❏"/>
              <a:defRPr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❏"/>
              <a:defRPr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❏"/>
              <a:defRPr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❏"/>
              <a:defRPr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❏"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4539451" y="2489627"/>
            <a:ext cx="6300800" cy="66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28A669-3B2D-5632-5301-0266D0E83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FD607A-DE5E-AF50-CB58-2053E662E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0056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1453009" y="3365793"/>
            <a:ext cx="6758000" cy="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spcBef>
                <a:spcPts val="0"/>
              </a:spcBef>
              <a:spcAft>
                <a:spcPts val="0"/>
              </a:spcAft>
              <a:buSzPts val="1200"/>
              <a:buAutoNum type="alphaUcPeriod"/>
              <a:defRPr sz="1867"/>
            </a:lvl1pPr>
            <a:lvl2pPr marL="1219170" lvl="1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1453064" y="2416193"/>
            <a:ext cx="6758000" cy="94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59521E-2E9C-0045-B592-BC0913A189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B503A-AA12-D9CD-4868-EA1E095DC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7138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951000" y="1485333"/>
            <a:ext cx="10290000" cy="20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965C2-B43D-E788-867F-600F77051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AF682D-5F75-0736-6744-45865B370D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2988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1036835" y="3567324"/>
            <a:ext cx="51452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spcBef>
                <a:spcPts val="0"/>
              </a:spcBef>
              <a:spcAft>
                <a:spcPts val="0"/>
              </a:spcAft>
              <a:buSzPts val="1200"/>
              <a:buAutoNum type="alphaUcPeriod"/>
              <a:defRPr sz="1867"/>
            </a:lvl1pPr>
            <a:lvl2pPr marL="1219170" lvl="1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036833" y="2111531"/>
            <a:ext cx="5145200" cy="14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osefin Slab"/>
              <a:buNone/>
              <a:defRPr sz="4000">
                <a:solidFill>
                  <a:schemeClr val="accen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7ACC60-E786-E3CF-4948-475D4676A6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48B99-4A82-4AE4-CCA5-896D6047FD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49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951000" y="1485333"/>
            <a:ext cx="10290000" cy="4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CBDB1D-CE24-7552-67C6-0A5E7D5C1A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2ABA2-D35D-0773-DD21-2C3AEC0E4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281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6DA5FA-E76F-45E2-04DB-7F39AEE205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19A4E-97EF-D157-F5DE-FD871FBD8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6798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ED1E9-FFEA-C030-FBF9-71324D2B05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6C186-C60D-2054-6F11-C5FC646C01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950971" y="2501799"/>
            <a:ext cx="6783200" cy="2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dvent Pro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950991" y="1468967"/>
            <a:ext cx="6783200" cy="7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15C1C4-D904-F59B-752D-7D66895862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11C904-255B-95BF-77A6-5100D30FC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324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951000" y="2413000"/>
            <a:ext cx="62880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951367" y="3000233"/>
            <a:ext cx="62872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951000" y="4481033"/>
            <a:ext cx="62880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67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951367" y="5068300"/>
            <a:ext cx="62872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4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A3E24-4D2B-9391-3F28-8E7B0A6CBE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1EB7E-6C59-0D5F-BB28-BD6141F5BF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87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950967" y="2281300"/>
            <a:ext cx="10290000" cy="3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4"/>
              </a:buClr>
              <a:buSzPts val="1200"/>
              <a:buFont typeface="Anaheim"/>
              <a:buChar char="●"/>
              <a:defRPr sz="18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4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1214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1214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1214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1214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1214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1214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1214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951000" y="713033"/>
            <a:ext cx="6783200" cy="146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F3642-04C3-C3B0-A942-DA2693900D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9A19C-CA18-49EC-00B1-2C3A64C730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896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4864100" y="1764200"/>
            <a:ext cx="6377200" cy="3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950967" y="330200"/>
            <a:ext cx="26304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979179-1302-5639-5B02-ED87D50586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FDC04D-45D5-C0CE-3B89-B9A059DD9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191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950967" y="3378400"/>
            <a:ext cx="5526000" cy="1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950967" y="1987600"/>
            <a:ext cx="5526000" cy="10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3B713-92C7-B45D-CDCA-990A350E7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D4782-F5D1-6420-F4B0-527E5171B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592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0967" y="3898900"/>
            <a:ext cx="5998400" cy="20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4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F9762-AEFE-F84E-A183-08B5BC6460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EE9568-A019-3501-FA70-39C7A3AB2E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159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 amt="31000"/>
          </a:blip>
          <a:srcRect t="7798" b="7798"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55767" y="2223067"/>
            <a:ext cx="6256800" cy="17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55767" y="4051733"/>
            <a:ext cx="6256800" cy="58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2"/>
          </p:nvPr>
        </p:nvSpPr>
        <p:spPr>
          <a:xfrm>
            <a:off x="950967" y="330200"/>
            <a:ext cx="26304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888076-DFFA-CCC0-1302-CD37450A1A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96058-CD30-1B22-A47B-56CAAF400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5524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 /><Relationship Id="rId13" Type="http://schemas.openxmlformats.org/officeDocument/2006/relationships/slideLayout" Target="../slideLayouts/slideLayout27.xml" /><Relationship Id="rId18" Type="http://schemas.openxmlformats.org/officeDocument/2006/relationships/slideLayout" Target="../slideLayouts/slideLayout32.xml" /><Relationship Id="rId26" Type="http://schemas.openxmlformats.org/officeDocument/2006/relationships/theme" Target="../theme/theme2.xml" /><Relationship Id="rId3" Type="http://schemas.openxmlformats.org/officeDocument/2006/relationships/slideLayout" Target="../slideLayouts/slideLayout17.xml" /><Relationship Id="rId21" Type="http://schemas.openxmlformats.org/officeDocument/2006/relationships/slideLayout" Target="../slideLayouts/slideLayout35.xml" /><Relationship Id="rId7" Type="http://schemas.openxmlformats.org/officeDocument/2006/relationships/slideLayout" Target="../slideLayouts/slideLayout21.xml" /><Relationship Id="rId12" Type="http://schemas.openxmlformats.org/officeDocument/2006/relationships/slideLayout" Target="../slideLayouts/slideLayout26.xml" /><Relationship Id="rId17" Type="http://schemas.openxmlformats.org/officeDocument/2006/relationships/slideLayout" Target="../slideLayouts/slideLayout31.xml" /><Relationship Id="rId25" Type="http://schemas.openxmlformats.org/officeDocument/2006/relationships/slideLayout" Target="../slideLayouts/slideLayout39.xml" /><Relationship Id="rId2" Type="http://schemas.openxmlformats.org/officeDocument/2006/relationships/slideLayout" Target="../slideLayouts/slideLayout16.xml" /><Relationship Id="rId16" Type="http://schemas.openxmlformats.org/officeDocument/2006/relationships/slideLayout" Target="../slideLayouts/slideLayout30.xml" /><Relationship Id="rId20" Type="http://schemas.openxmlformats.org/officeDocument/2006/relationships/slideLayout" Target="../slideLayouts/slideLayout34.xml" /><Relationship Id="rId1" Type="http://schemas.openxmlformats.org/officeDocument/2006/relationships/slideLayout" Target="../slideLayouts/slideLayout15.xml" /><Relationship Id="rId6" Type="http://schemas.openxmlformats.org/officeDocument/2006/relationships/slideLayout" Target="../slideLayouts/slideLayout20.xml" /><Relationship Id="rId11" Type="http://schemas.openxmlformats.org/officeDocument/2006/relationships/slideLayout" Target="../slideLayouts/slideLayout25.xml" /><Relationship Id="rId24" Type="http://schemas.openxmlformats.org/officeDocument/2006/relationships/slideLayout" Target="../slideLayouts/slideLayout38.xml" /><Relationship Id="rId5" Type="http://schemas.openxmlformats.org/officeDocument/2006/relationships/slideLayout" Target="../slideLayouts/slideLayout19.xml" /><Relationship Id="rId15" Type="http://schemas.openxmlformats.org/officeDocument/2006/relationships/slideLayout" Target="../slideLayouts/slideLayout29.xml" /><Relationship Id="rId23" Type="http://schemas.openxmlformats.org/officeDocument/2006/relationships/slideLayout" Target="../slideLayouts/slideLayout37.xml" /><Relationship Id="rId10" Type="http://schemas.openxmlformats.org/officeDocument/2006/relationships/slideLayout" Target="../slideLayouts/slideLayout24.xml" /><Relationship Id="rId19" Type="http://schemas.openxmlformats.org/officeDocument/2006/relationships/slideLayout" Target="../slideLayouts/slideLayout33.xml" /><Relationship Id="rId4" Type="http://schemas.openxmlformats.org/officeDocument/2006/relationships/slideLayout" Target="../slideLayouts/slideLayout18.xml" /><Relationship Id="rId9" Type="http://schemas.openxmlformats.org/officeDocument/2006/relationships/slideLayout" Target="../slideLayouts/slideLayout23.xml" /><Relationship Id="rId14" Type="http://schemas.openxmlformats.org/officeDocument/2006/relationships/slideLayout" Target="../slideLayouts/slideLayout28.xml" /><Relationship Id="rId22" Type="http://schemas.openxmlformats.org/officeDocument/2006/relationships/slideLayout" Target="../slideLayouts/slideLayout36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09" y="954128"/>
            <a:ext cx="10290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ata"/>
              <a:buNone/>
              <a:defRPr sz="36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2564667"/>
            <a:ext cx="10290000" cy="4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5E3310-AF2F-13B2-12A2-0F9737BA4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DF039-4743-27E1-A401-2906D80CD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144" y="64764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7C53D63-AD5F-473C-B07F-1557608CD6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386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09" y="954128"/>
            <a:ext cx="10290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ata"/>
              <a:buNone/>
              <a:defRPr sz="36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assion One"/>
              <a:buNone/>
              <a:defRPr sz="45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2564667"/>
            <a:ext cx="10290000" cy="4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50E75F-40F0-6450-64DD-B5C7B35BB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4E58B-6C1E-6FD3-0CA3-A8AF209DB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6380" y="64764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45BE939-B8BD-410D-B19C-12736EC47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696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3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  <p:sldLayoutId id="2147483704" r:id="rId24"/>
    <p:sldLayoutId id="2147483705" r:id="rId2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9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39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39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8.xml" /><Relationship Id="rId4" Type="http://schemas.openxmlformats.org/officeDocument/2006/relationships/image" Target="../media/image4.sv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5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39.xml" /><Relationship Id="rId4" Type="http://schemas.openxmlformats.org/officeDocument/2006/relationships/image" Target="../media/image6.sv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8.xml" /><Relationship Id="rId4" Type="http://schemas.openxmlformats.org/officeDocument/2006/relationships/chart" Target="../charts/char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8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8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8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4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8.xml" /><Relationship Id="rId4" Type="http://schemas.openxmlformats.org/officeDocument/2006/relationships/image" Target="../media/image8.sv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8.xml" /><Relationship Id="rId6" Type="http://schemas.openxmlformats.org/officeDocument/2006/relationships/image" Target="../media/image12.svg" /><Relationship Id="rId5" Type="http://schemas.openxmlformats.org/officeDocument/2006/relationships/image" Target="../media/image11.png" /><Relationship Id="rId4" Type="http://schemas.openxmlformats.org/officeDocument/2006/relationships/image" Target="../media/image10.sv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8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8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8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8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5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8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5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39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5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 /><Relationship Id="rId2" Type="http://schemas.microsoft.com/office/2007/relationships/media" Target="../media/media1.mp4" /><Relationship Id="rId1" Type="http://schemas.openxmlformats.org/officeDocument/2006/relationships/video" Target="NULL" TargetMode="External" /><Relationship Id="rId5" Type="http://schemas.openxmlformats.org/officeDocument/2006/relationships/image" Target="../media/image21.png" /><Relationship Id="rId4" Type="http://schemas.openxmlformats.org/officeDocument/2006/relationships/notesSlide" Target="../notesSlides/notesSlide26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5" Type="http://schemas.openxmlformats.org/officeDocument/2006/relationships/image" Target="../media/image22.png" /><Relationship Id="rId4" Type="http://schemas.openxmlformats.org/officeDocument/2006/relationships/notesSlide" Target="../notesSlides/notesSlide27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1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8.xml" /><Relationship Id="rId5" Type="http://schemas.openxmlformats.org/officeDocument/2006/relationships/chart" Target="../charts/chart3.xml" /><Relationship Id="rId4" Type="http://schemas.openxmlformats.org/officeDocument/2006/relationships/chart" Target="../charts/char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8.xml" /><Relationship Id="rId4" Type="http://schemas.openxmlformats.org/officeDocument/2006/relationships/chart" Target="../charts/chart5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6096000" y="5819267"/>
            <a:ext cx="3284741" cy="38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-US" sz="1400" dirty="0"/>
              <a:t>G</a:t>
            </a:r>
            <a:r>
              <a:rPr lang="en" sz="1400" dirty="0"/>
              <a:t>raduation Project</a:t>
            </a:r>
          </a:p>
          <a:p>
            <a:pPr marL="0" indent="0" algn="ctr"/>
            <a:r>
              <a:rPr lang="en" sz="1400" dirty="0"/>
              <a:t>Academic Year 2022-2023</a:t>
            </a:r>
          </a:p>
          <a:p>
            <a:pPr marL="0" indent="0" algn="ctr"/>
            <a:r>
              <a:rPr lang="en" sz="1400" dirty="0"/>
              <a:t>Midyear Presentation</a:t>
            </a:r>
            <a:endParaRPr sz="1400"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ctrTitle"/>
          </p:nvPr>
        </p:nvSpPr>
        <p:spPr>
          <a:xfrm>
            <a:off x="4004344" y="355639"/>
            <a:ext cx="7357600" cy="11214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Parfait Fit</a:t>
            </a:r>
            <a:endParaRPr dirty="0"/>
          </a:p>
        </p:txBody>
      </p:sp>
      <p:cxnSp>
        <p:nvCxnSpPr>
          <p:cNvPr id="73" name="Google Shape;73;p18"/>
          <p:cNvCxnSpPr/>
          <p:nvPr/>
        </p:nvCxnSpPr>
        <p:spPr>
          <a:xfrm>
            <a:off x="7313130" y="2611648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1;p18">
            <a:extLst>
              <a:ext uri="{FF2B5EF4-FFF2-40B4-BE49-F238E27FC236}">
                <a16:creationId xmlns:a16="http://schemas.microsoft.com/office/drawing/2014/main" id="{F083D120-27FA-D1C8-A139-DDD2D2E24AED}"/>
              </a:ext>
            </a:extLst>
          </p:cNvPr>
          <p:cNvSpPr txBox="1">
            <a:spLocks/>
          </p:cNvSpPr>
          <p:nvPr/>
        </p:nvSpPr>
        <p:spPr>
          <a:xfrm>
            <a:off x="6454422" y="1818254"/>
            <a:ext cx="2647416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133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kern="0" dirty="0"/>
              <a:t>Supervised by:</a:t>
            </a:r>
          </a:p>
          <a:p>
            <a:pPr marL="0" indent="0" algn="ctr"/>
            <a:r>
              <a:rPr lang="en-US" kern="0" dirty="0"/>
              <a:t>Dr. Cherry Ahmed</a:t>
            </a:r>
          </a:p>
          <a:p>
            <a:pPr marL="0" indent="0" algn="ctr"/>
            <a:r>
              <a:rPr lang="en-US" kern="0" dirty="0"/>
              <a:t>TA. Maya</a:t>
            </a:r>
          </a:p>
        </p:txBody>
      </p:sp>
      <p:graphicFrame>
        <p:nvGraphicFramePr>
          <p:cNvPr id="2" name="Google Shape;1520;p56">
            <a:extLst>
              <a:ext uri="{FF2B5EF4-FFF2-40B4-BE49-F238E27FC236}">
                <a16:creationId xmlns:a16="http://schemas.microsoft.com/office/drawing/2014/main" id="{63D00348-10FA-D5DD-39CF-8CB4D1027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44307"/>
              </p:ext>
            </p:extLst>
          </p:nvPr>
        </p:nvGraphicFramePr>
        <p:xfrm>
          <a:off x="4068050" y="3035974"/>
          <a:ext cx="7819150" cy="21041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830">
                  <a:extLst>
                    <a:ext uri="{9D8B030D-6E8A-4147-A177-3AD203B41FA5}">
                      <a16:colId xmlns:a16="http://schemas.microsoft.com/office/drawing/2014/main" val="1979326771"/>
                    </a:ext>
                  </a:extLst>
                </a:gridCol>
                <a:gridCol w="1563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3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4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Implemented by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Impl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7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Alaa Mahmoud</a:t>
                      </a:r>
                      <a:endParaRPr sz="2000" dirty="0">
                        <a:solidFill>
                          <a:schemeClr val="lt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Joseph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Diaa</a:t>
                      </a:r>
                      <a:endParaRPr sz="2000" dirty="0">
                        <a:solidFill>
                          <a:schemeClr val="lt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Rana Ihab</a:t>
                      </a:r>
                      <a:endParaRPr sz="2000" dirty="0">
                        <a:solidFill>
                          <a:schemeClr val="lt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Mariam Amr</a:t>
                      </a:r>
                      <a:endParaRPr sz="2000" dirty="0">
                        <a:solidFill>
                          <a:schemeClr val="lt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Norhan Abdelkader</a:t>
                      </a:r>
                      <a:endParaRPr sz="2000" dirty="0">
                        <a:solidFill>
                          <a:schemeClr val="lt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1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20190105</a:t>
                      </a:r>
                      <a:endParaRPr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20190155</a:t>
                      </a:r>
                      <a:endParaRPr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20190207</a:t>
                      </a:r>
                      <a:endParaRPr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20190520</a:t>
                      </a:r>
                      <a:endParaRPr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20190600</a:t>
                      </a:r>
                      <a:endParaRPr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4" name="Google Shape;74;p18">
            <a:extLst>
              <a:ext uri="{FF2B5EF4-FFF2-40B4-BE49-F238E27FC236}">
                <a16:creationId xmlns:a16="http://schemas.microsoft.com/office/drawing/2014/main" id="{284A476F-A8D5-AA95-1C93-2A4E436B0068}"/>
              </a:ext>
            </a:extLst>
          </p:cNvPr>
          <p:cNvGrpSpPr/>
          <p:nvPr/>
        </p:nvGrpSpPr>
        <p:grpSpPr>
          <a:xfrm>
            <a:off x="466344" y="1575139"/>
            <a:ext cx="3108960" cy="4654296"/>
            <a:chOff x="5998413" y="2572454"/>
            <a:chExt cx="1264765" cy="1894733"/>
          </a:xfrm>
        </p:grpSpPr>
        <p:sp>
          <p:nvSpPr>
            <p:cNvPr id="65" name="Google Shape;75;p18">
              <a:extLst>
                <a:ext uri="{FF2B5EF4-FFF2-40B4-BE49-F238E27FC236}">
                  <a16:creationId xmlns:a16="http://schemas.microsoft.com/office/drawing/2014/main" id="{273CF044-99BE-2BE3-8CB4-9F29C2A887A2}"/>
                </a:ext>
              </a:extLst>
            </p:cNvPr>
            <p:cNvSpPr/>
            <p:nvPr/>
          </p:nvSpPr>
          <p:spPr>
            <a:xfrm>
              <a:off x="6488057" y="3405705"/>
              <a:ext cx="81518" cy="83360"/>
            </a:xfrm>
            <a:custGeom>
              <a:avLst/>
              <a:gdLst/>
              <a:ahLst/>
              <a:cxnLst/>
              <a:rect l="l" t="t" r="r" b="b"/>
              <a:pathLst>
                <a:path w="3496" h="3575" extrusionOk="0">
                  <a:moveTo>
                    <a:pt x="1312" y="0"/>
                  </a:moveTo>
                  <a:cubicBezTo>
                    <a:pt x="1177" y="0"/>
                    <a:pt x="1042" y="92"/>
                    <a:pt x="1060" y="260"/>
                  </a:cubicBezTo>
                  <a:cubicBezTo>
                    <a:pt x="1110" y="804"/>
                    <a:pt x="1258" y="1319"/>
                    <a:pt x="1387" y="1844"/>
                  </a:cubicBezTo>
                  <a:cubicBezTo>
                    <a:pt x="1456" y="2062"/>
                    <a:pt x="1506" y="2309"/>
                    <a:pt x="1575" y="2547"/>
                  </a:cubicBezTo>
                  <a:lnTo>
                    <a:pt x="1387" y="2507"/>
                  </a:lnTo>
                  <a:cubicBezTo>
                    <a:pt x="1060" y="2438"/>
                    <a:pt x="694" y="2329"/>
                    <a:pt x="387" y="2180"/>
                  </a:cubicBezTo>
                  <a:cubicBezTo>
                    <a:pt x="354" y="2165"/>
                    <a:pt x="320" y="2158"/>
                    <a:pt x="287" y="2158"/>
                  </a:cubicBezTo>
                  <a:cubicBezTo>
                    <a:pt x="133" y="2158"/>
                    <a:pt x="0" y="2314"/>
                    <a:pt x="90" y="2477"/>
                  </a:cubicBezTo>
                  <a:cubicBezTo>
                    <a:pt x="298" y="2834"/>
                    <a:pt x="595" y="3002"/>
                    <a:pt x="981" y="3150"/>
                  </a:cubicBezTo>
                  <a:cubicBezTo>
                    <a:pt x="1239" y="3249"/>
                    <a:pt x="1555" y="3348"/>
                    <a:pt x="1852" y="3358"/>
                  </a:cubicBezTo>
                  <a:cubicBezTo>
                    <a:pt x="1882" y="3428"/>
                    <a:pt x="1951" y="3457"/>
                    <a:pt x="2021" y="3487"/>
                  </a:cubicBezTo>
                  <a:cubicBezTo>
                    <a:pt x="2099" y="3545"/>
                    <a:pt x="2197" y="3575"/>
                    <a:pt x="2291" y="3575"/>
                  </a:cubicBezTo>
                  <a:cubicBezTo>
                    <a:pt x="2470" y="3575"/>
                    <a:pt x="2634" y="3467"/>
                    <a:pt x="2614" y="3240"/>
                  </a:cubicBezTo>
                  <a:cubicBezTo>
                    <a:pt x="2614" y="3210"/>
                    <a:pt x="2605" y="3190"/>
                    <a:pt x="2605" y="3160"/>
                  </a:cubicBezTo>
                  <a:cubicBezTo>
                    <a:pt x="2852" y="2824"/>
                    <a:pt x="2991" y="2309"/>
                    <a:pt x="3139" y="1953"/>
                  </a:cubicBezTo>
                  <a:cubicBezTo>
                    <a:pt x="3307" y="1418"/>
                    <a:pt x="3496" y="794"/>
                    <a:pt x="3298" y="260"/>
                  </a:cubicBezTo>
                  <a:cubicBezTo>
                    <a:pt x="3266" y="175"/>
                    <a:pt x="3169" y="122"/>
                    <a:pt x="3080" y="122"/>
                  </a:cubicBezTo>
                  <a:cubicBezTo>
                    <a:pt x="3002" y="122"/>
                    <a:pt x="2930" y="163"/>
                    <a:pt x="2911" y="260"/>
                  </a:cubicBezTo>
                  <a:cubicBezTo>
                    <a:pt x="2812" y="814"/>
                    <a:pt x="2614" y="1299"/>
                    <a:pt x="2367" y="1804"/>
                  </a:cubicBezTo>
                  <a:cubicBezTo>
                    <a:pt x="2327" y="1864"/>
                    <a:pt x="2298" y="1943"/>
                    <a:pt x="2258" y="2012"/>
                  </a:cubicBezTo>
                  <a:cubicBezTo>
                    <a:pt x="2209" y="1893"/>
                    <a:pt x="2159" y="1755"/>
                    <a:pt x="2120" y="1626"/>
                  </a:cubicBezTo>
                  <a:cubicBezTo>
                    <a:pt x="1951" y="1111"/>
                    <a:pt x="1803" y="596"/>
                    <a:pt x="1535" y="121"/>
                  </a:cubicBezTo>
                  <a:cubicBezTo>
                    <a:pt x="1489" y="39"/>
                    <a:pt x="1400" y="0"/>
                    <a:pt x="1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6;p18">
              <a:extLst>
                <a:ext uri="{FF2B5EF4-FFF2-40B4-BE49-F238E27FC236}">
                  <a16:creationId xmlns:a16="http://schemas.microsoft.com/office/drawing/2014/main" id="{C16203DB-DC55-2A5D-CF8A-5632B0A1ED7B}"/>
                </a:ext>
              </a:extLst>
            </p:cNvPr>
            <p:cNvSpPr/>
            <p:nvPr/>
          </p:nvSpPr>
          <p:spPr>
            <a:xfrm>
              <a:off x="6384901" y="3540224"/>
              <a:ext cx="114209" cy="361141"/>
            </a:xfrm>
            <a:custGeom>
              <a:avLst/>
              <a:gdLst/>
              <a:ahLst/>
              <a:cxnLst/>
              <a:rect l="l" t="t" r="r" b="b"/>
              <a:pathLst>
                <a:path w="4898" h="15488" extrusionOk="0">
                  <a:moveTo>
                    <a:pt x="2757" y="0"/>
                  </a:moveTo>
                  <a:cubicBezTo>
                    <a:pt x="2746" y="0"/>
                    <a:pt x="2736" y="5"/>
                    <a:pt x="2732" y="15"/>
                  </a:cubicBezTo>
                  <a:cubicBezTo>
                    <a:pt x="1337" y="3123"/>
                    <a:pt x="0" y="6716"/>
                    <a:pt x="515" y="10191"/>
                  </a:cubicBezTo>
                  <a:cubicBezTo>
                    <a:pt x="832" y="12220"/>
                    <a:pt x="2237" y="15447"/>
                    <a:pt x="4673" y="15487"/>
                  </a:cubicBezTo>
                  <a:cubicBezTo>
                    <a:pt x="4676" y="15487"/>
                    <a:pt x="4679" y="15487"/>
                    <a:pt x="4683" y="15487"/>
                  </a:cubicBezTo>
                  <a:cubicBezTo>
                    <a:pt x="4872" y="15487"/>
                    <a:pt x="4897" y="15219"/>
                    <a:pt x="4722" y="15170"/>
                  </a:cubicBezTo>
                  <a:cubicBezTo>
                    <a:pt x="2475" y="14438"/>
                    <a:pt x="1188" y="12022"/>
                    <a:pt x="911" y="9765"/>
                  </a:cubicBezTo>
                  <a:cubicBezTo>
                    <a:pt x="515" y="6350"/>
                    <a:pt x="1980" y="3262"/>
                    <a:pt x="2792" y="44"/>
                  </a:cubicBezTo>
                  <a:cubicBezTo>
                    <a:pt x="2805" y="18"/>
                    <a:pt x="2779" y="0"/>
                    <a:pt x="2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;p18">
              <a:extLst>
                <a:ext uri="{FF2B5EF4-FFF2-40B4-BE49-F238E27FC236}">
                  <a16:creationId xmlns:a16="http://schemas.microsoft.com/office/drawing/2014/main" id="{A05E0CFB-9D8C-F21A-AF79-C6470957FC3D}"/>
                </a:ext>
              </a:extLst>
            </p:cNvPr>
            <p:cNvSpPr/>
            <p:nvPr/>
          </p:nvSpPr>
          <p:spPr>
            <a:xfrm>
              <a:off x="6431979" y="3553422"/>
              <a:ext cx="173132" cy="449352"/>
            </a:xfrm>
            <a:custGeom>
              <a:avLst/>
              <a:gdLst/>
              <a:ahLst/>
              <a:cxnLst/>
              <a:rect l="l" t="t" r="r" b="b"/>
              <a:pathLst>
                <a:path w="7425" h="19271" extrusionOk="0">
                  <a:moveTo>
                    <a:pt x="1365" y="0"/>
                  </a:moveTo>
                  <a:cubicBezTo>
                    <a:pt x="1354" y="0"/>
                    <a:pt x="1343" y="7"/>
                    <a:pt x="1337" y="23"/>
                  </a:cubicBezTo>
                  <a:cubicBezTo>
                    <a:pt x="614" y="1131"/>
                    <a:pt x="1" y="2992"/>
                    <a:pt x="842" y="4200"/>
                  </a:cubicBezTo>
                  <a:cubicBezTo>
                    <a:pt x="1150" y="4648"/>
                    <a:pt x="1584" y="4764"/>
                    <a:pt x="2048" y="4764"/>
                  </a:cubicBezTo>
                  <a:cubicBezTo>
                    <a:pt x="2375" y="4764"/>
                    <a:pt x="2717" y="4706"/>
                    <a:pt x="3040" y="4665"/>
                  </a:cubicBezTo>
                  <a:cubicBezTo>
                    <a:pt x="3113" y="4656"/>
                    <a:pt x="3182" y="4652"/>
                    <a:pt x="3247" y="4652"/>
                  </a:cubicBezTo>
                  <a:cubicBezTo>
                    <a:pt x="4465" y="4652"/>
                    <a:pt x="4270" y="6177"/>
                    <a:pt x="3960" y="7041"/>
                  </a:cubicBezTo>
                  <a:cubicBezTo>
                    <a:pt x="3742" y="7605"/>
                    <a:pt x="2139" y="10011"/>
                    <a:pt x="3584" y="10159"/>
                  </a:cubicBezTo>
                  <a:cubicBezTo>
                    <a:pt x="3627" y="10165"/>
                    <a:pt x="3668" y="10167"/>
                    <a:pt x="3709" y="10167"/>
                  </a:cubicBezTo>
                  <a:cubicBezTo>
                    <a:pt x="4392" y="10167"/>
                    <a:pt x="4863" y="9502"/>
                    <a:pt x="5554" y="9437"/>
                  </a:cubicBezTo>
                  <a:cubicBezTo>
                    <a:pt x="5559" y="9436"/>
                    <a:pt x="5564" y="9436"/>
                    <a:pt x="5569" y="9436"/>
                  </a:cubicBezTo>
                  <a:cubicBezTo>
                    <a:pt x="6156" y="9436"/>
                    <a:pt x="5415" y="12449"/>
                    <a:pt x="5356" y="12842"/>
                  </a:cubicBezTo>
                  <a:cubicBezTo>
                    <a:pt x="5330" y="12998"/>
                    <a:pt x="5425" y="13138"/>
                    <a:pt x="5575" y="13138"/>
                  </a:cubicBezTo>
                  <a:cubicBezTo>
                    <a:pt x="5597" y="13138"/>
                    <a:pt x="5619" y="13135"/>
                    <a:pt x="5643" y="13129"/>
                  </a:cubicBezTo>
                  <a:cubicBezTo>
                    <a:pt x="5891" y="13070"/>
                    <a:pt x="6089" y="12941"/>
                    <a:pt x="6237" y="12773"/>
                  </a:cubicBezTo>
                  <a:lnTo>
                    <a:pt x="6237" y="12773"/>
                  </a:lnTo>
                  <a:cubicBezTo>
                    <a:pt x="6188" y="13565"/>
                    <a:pt x="5990" y="14327"/>
                    <a:pt x="6089" y="15129"/>
                  </a:cubicBezTo>
                  <a:cubicBezTo>
                    <a:pt x="6097" y="15248"/>
                    <a:pt x="6186" y="15367"/>
                    <a:pt x="6317" y="15367"/>
                  </a:cubicBezTo>
                  <a:cubicBezTo>
                    <a:pt x="6339" y="15367"/>
                    <a:pt x="6362" y="15364"/>
                    <a:pt x="6386" y="15357"/>
                  </a:cubicBezTo>
                  <a:cubicBezTo>
                    <a:pt x="6455" y="15327"/>
                    <a:pt x="6534" y="15317"/>
                    <a:pt x="6593" y="15307"/>
                  </a:cubicBezTo>
                  <a:lnTo>
                    <a:pt x="6593" y="15307"/>
                  </a:lnTo>
                  <a:cubicBezTo>
                    <a:pt x="6900" y="16535"/>
                    <a:pt x="6346" y="17881"/>
                    <a:pt x="6197" y="19089"/>
                  </a:cubicBezTo>
                  <a:cubicBezTo>
                    <a:pt x="6181" y="19208"/>
                    <a:pt x="6278" y="19271"/>
                    <a:pt x="6376" y="19271"/>
                  </a:cubicBezTo>
                  <a:cubicBezTo>
                    <a:pt x="6458" y="19271"/>
                    <a:pt x="6541" y="19228"/>
                    <a:pt x="6564" y="19138"/>
                  </a:cubicBezTo>
                  <a:cubicBezTo>
                    <a:pt x="6841" y="17821"/>
                    <a:pt x="7425" y="16297"/>
                    <a:pt x="6980" y="14951"/>
                  </a:cubicBezTo>
                  <a:cubicBezTo>
                    <a:pt x="6944" y="14845"/>
                    <a:pt x="6848" y="14779"/>
                    <a:pt x="6749" y="14779"/>
                  </a:cubicBezTo>
                  <a:cubicBezTo>
                    <a:pt x="6710" y="14779"/>
                    <a:pt x="6670" y="14789"/>
                    <a:pt x="6633" y="14812"/>
                  </a:cubicBezTo>
                  <a:cubicBezTo>
                    <a:pt x="6593" y="14822"/>
                    <a:pt x="6554" y="14832"/>
                    <a:pt x="6504" y="14852"/>
                  </a:cubicBezTo>
                  <a:cubicBezTo>
                    <a:pt x="6415" y="13931"/>
                    <a:pt x="6712" y="13020"/>
                    <a:pt x="6653" y="12100"/>
                  </a:cubicBezTo>
                  <a:cubicBezTo>
                    <a:pt x="6647" y="11963"/>
                    <a:pt x="6551" y="11887"/>
                    <a:pt x="6446" y="11887"/>
                  </a:cubicBezTo>
                  <a:cubicBezTo>
                    <a:pt x="6376" y="11887"/>
                    <a:pt x="6302" y="11920"/>
                    <a:pt x="6247" y="11991"/>
                  </a:cubicBezTo>
                  <a:cubicBezTo>
                    <a:pt x="6118" y="12159"/>
                    <a:pt x="6009" y="12337"/>
                    <a:pt x="5871" y="12466"/>
                  </a:cubicBezTo>
                  <a:cubicBezTo>
                    <a:pt x="6049" y="11526"/>
                    <a:pt x="6287" y="10605"/>
                    <a:pt x="6207" y="9625"/>
                  </a:cubicBezTo>
                  <a:cubicBezTo>
                    <a:pt x="6166" y="9145"/>
                    <a:pt x="5904" y="8984"/>
                    <a:pt x="5513" y="8984"/>
                  </a:cubicBezTo>
                  <a:cubicBezTo>
                    <a:pt x="5436" y="8984"/>
                    <a:pt x="5353" y="8990"/>
                    <a:pt x="5267" y="9001"/>
                  </a:cubicBezTo>
                  <a:cubicBezTo>
                    <a:pt x="4980" y="9051"/>
                    <a:pt x="4762" y="9179"/>
                    <a:pt x="4515" y="9338"/>
                  </a:cubicBezTo>
                  <a:cubicBezTo>
                    <a:pt x="4355" y="9448"/>
                    <a:pt x="3941" y="9696"/>
                    <a:pt x="3675" y="9696"/>
                  </a:cubicBezTo>
                  <a:cubicBezTo>
                    <a:pt x="3512" y="9696"/>
                    <a:pt x="3404" y="9603"/>
                    <a:pt x="3446" y="9328"/>
                  </a:cubicBezTo>
                  <a:cubicBezTo>
                    <a:pt x="3574" y="8586"/>
                    <a:pt x="4059" y="7912"/>
                    <a:pt x="4336" y="7219"/>
                  </a:cubicBezTo>
                  <a:cubicBezTo>
                    <a:pt x="4584" y="6606"/>
                    <a:pt x="4713" y="5824"/>
                    <a:pt x="4564" y="5170"/>
                  </a:cubicBezTo>
                  <a:cubicBezTo>
                    <a:pt x="4410" y="4490"/>
                    <a:pt x="3819" y="4234"/>
                    <a:pt x="3202" y="4234"/>
                  </a:cubicBezTo>
                  <a:cubicBezTo>
                    <a:pt x="3065" y="4234"/>
                    <a:pt x="2927" y="4246"/>
                    <a:pt x="2792" y="4269"/>
                  </a:cubicBezTo>
                  <a:cubicBezTo>
                    <a:pt x="2527" y="4311"/>
                    <a:pt x="2259" y="4364"/>
                    <a:pt x="2003" y="4364"/>
                  </a:cubicBezTo>
                  <a:cubicBezTo>
                    <a:pt x="1714" y="4364"/>
                    <a:pt x="1440" y="4297"/>
                    <a:pt x="1198" y="4071"/>
                  </a:cubicBezTo>
                  <a:cubicBezTo>
                    <a:pt x="852" y="3745"/>
                    <a:pt x="793" y="3190"/>
                    <a:pt x="793" y="2745"/>
                  </a:cubicBezTo>
                  <a:cubicBezTo>
                    <a:pt x="773" y="1854"/>
                    <a:pt x="1040" y="864"/>
                    <a:pt x="1396" y="62"/>
                  </a:cubicBezTo>
                  <a:cubicBezTo>
                    <a:pt x="1410" y="29"/>
                    <a:pt x="1387" y="0"/>
                    <a:pt x="1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;p18">
              <a:extLst>
                <a:ext uri="{FF2B5EF4-FFF2-40B4-BE49-F238E27FC236}">
                  <a16:creationId xmlns:a16="http://schemas.microsoft.com/office/drawing/2014/main" id="{70D888C8-B17A-9179-F280-9D3B578A043E}"/>
                </a:ext>
              </a:extLst>
            </p:cNvPr>
            <p:cNvSpPr/>
            <p:nvPr/>
          </p:nvSpPr>
          <p:spPr>
            <a:xfrm>
              <a:off x="6086343" y="2972583"/>
              <a:ext cx="1075287" cy="1494605"/>
            </a:xfrm>
            <a:custGeom>
              <a:avLst/>
              <a:gdLst/>
              <a:ahLst/>
              <a:cxnLst/>
              <a:rect l="l" t="t" r="r" b="b"/>
              <a:pathLst>
                <a:path w="46115" h="64098" extrusionOk="0">
                  <a:moveTo>
                    <a:pt x="23654" y="2006"/>
                  </a:moveTo>
                  <a:cubicBezTo>
                    <a:pt x="23614" y="2046"/>
                    <a:pt x="23594" y="2105"/>
                    <a:pt x="23555" y="2155"/>
                  </a:cubicBezTo>
                  <a:cubicBezTo>
                    <a:pt x="23545" y="2125"/>
                    <a:pt x="23515" y="2095"/>
                    <a:pt x="23505" y="2066"/>
                  </a:cubicBezTo>
                  <a:cubicBezTo>
                    <a:pt x="23555" y="2046"/>
                    <a:pt x="23604" y="2026"/>
                    <a:pt x="23654" y="2006"/>
                  </a:cubicBezTo>
                  <a:close/>
                  <a:moveTo>
                    <a:pt x="32266" y="41029"/>
                  </a:moveTo>
                  <a:lnTo>
                    <a:pt x="32266" y="41029"/>
                  </a:lnTo>
                  <a:cubicBezTo>
                    <a:pt x="32207" y="41197"/>
                    <a:pt x="32117" y="41346"/>
                    <a:pt x="32048" y="41474"/>
                  </a:cubicBezTo>
                  <a:cubicBezTo>
                    <a:pt x="31563" y="42385"/>
                    <a:pt x="31078" y="43296"/>
                    <a:pt x="30573" y="44216"/>
                  </a:cubicBezTo>
                  <a:cubicBezTo>
                    <a:pt x="28861" y="46454"/>
                    <a:pt x="27118" y="48592"/>
                    <a:pt x="26029" y="51215"/>
                  </a:cubicBezTo>
                  <a:cubicBezTo>
                    <a:pt x="25782" y="51809"/>
                    <a:pt x="26069" y="52383"/>
                    <a:pt x="26524" y="52730"/>
                  </a:cubicBezTo>
                  <a:cubicBezTo>
                    <a:pt x="26287" y="53185"/>
                    <a:pt x="26069" y="53650"/>
                    <a:pt x="25871" y="54135"/>
                  </a:cubicBezTo>
                  <a:cubicBezTo>
                    <a:pt x="25660" y="54022"/>
                    <a:pt x="25432" y="53972"/>
                    <a:pt x="25200" y="53972"/>
                  </a:cubicBezTo>
                  <a:cubicBezTo>
                    <a:pt x="25127" y="53972"/>
                    <a:pt x="25054" y="53977"/>
                    <a:pt x="24980" y="53987"/>
                  </a:cubicBezTo>
                  <a:cubicBezTo>
                    <a:pt x="24950" y="53937"/>
                    <a:pt x="24921" y="53898"/>
                    <a:pt x="24891" y="53848"/>
                  </a:cubicBezTo>
                  <a:cubicBezTo>
                    <a:pt x="24752" y="53640"/>
                    <a:pt x="24654" y="53423"/>
                    <a:pt x="24555" y="53205"/>
                  </a:cubicBezTo>
                  <a:cubicBezTo>
                    <a:pt x="24545" y="53185"/>
                    <a:pt x="24535" y="53145"/>
                    <a:pt x="24515" y="53096"/>
                  </a:cubicBezTo>
                  <a:cubicBezTo>
                    <a:pt x="24456" y="52937"/>
                    <a:pt x="24406" y="52779"/>
                    <a:pt x="24347" y="52611"/>
                  </a:cubicBezTo>
                  <a:cubicBezTo>
                    <a:pt x="24248" y="52304"/>
                    <a:pt x="24149" y="51987"/>
                    <a:pt x="24060" y="51670"/>
                  </a:cubicBezTo>
                  <a:cubicBezTo>
                    <a:pt x="23911" y="51126"/>
                    <a:pt x="23772" y="50572"/>
                    <a:pt x="23664" y="50017"/>
                  </a:cubicBezTo>
                  <a:lnTo>
                    <a:pt x="23664" y="50017"/>
                  </a:lnTo>
                  <a:cubicBezTo>
                    <a:pt x="23878" y="50130"/>
                    <a:pt x="24120" y="50188"/>
                    <a:pt x="24361" y="50188"/>
                  </a:cubicBezTo>
                  <a:cubicBezTo>
                    <a:pt x="24730" y="50188"/>
                    <a:pt x="25095" y="50052"/>
                    <a:pt x="25346" y="49770"/>
                  </a:cubicBezTo>
                  <a:cubicBezTo>
                    <a:pt x="27851" y="47018"/>
                    <a:pt x="30148" y="44088"/>
                    <a:pt x="32266" y="41029"/>
                  </a:cubicBezTo>
                  <a:close/>
                  <a:moveTo>
                    <a:pt x="27709" y="0"/>
                  </a:moveTo>
                  <a:cubicBezTo>
                    <a:pt x="27104" y="0"/>
                    <a:pt x="26504" y="56"/>
                    <a:pt x="25970" y="116"/>
                  </a:cubicBezTo>
                  <a:cubicBezTo>
                    <a:pt x="25178" y="215"/>
                    <a:pt x="24406" y="373"/>
                    <a:pt x="23654" y="630"/>
                  </a:cubicBezTo>
                  <a:cubicBezTo>
                    <a:pt x="23268" y="769"/>
                    <a:pt x="22852" y="927"/>
                    <a:pt x="22505" y="1155"/>
                  </a:cubicBezTo>
                  <a:cubicBezTo>
                    <a:pt x="22208" y="1165"/>
                    <a:pt x="21941" y="1402"/>
                    <a:pt x="21911" y="1699"/>
                  </a:cubicBezTo>
                  <a:cubicBezTo>
                    <a:pt x="21911" y="1709"/>
                    <a:pt x="21892" y="1709"/>
                    <a:pt x="21892" y="1719"/>
                  </a:cubicBezTo>
                  <a:cubicBezTo>
                    <a:pt x="21664" y="2056"/>
                    <a:pt x="21892" y="2402"/>
                    <a:pt x="22218" y="2511"/>
                  </a:cubicBezTo>
                  <a:cubicBezTo>
                    <a:pt x="22753" y="3709"/>
                    <a:pt x="22901" y="5125"/>
                    <a:pt x="23010" y="6382"/>
                  </a:cubicBezTo>
                  <a:cubicBezTo>
                    <a:pt x="23070" y="7193"/>
                    <a:pt x="23109" y="8005"/>
                    <a:pt x="23119" y="8817"/>
                  </a:cubicBezTo>
                  <a:cubicBezTo>
                    <a:pt x="23129" y="9540"/>
                    <a:pt x="23179" y="10242"/>
                    <a:pt x="23030" y="10945"/>
                  </a:cubicBezTo>
                  <a:cubicBezTo>
                    <a:pt x="23030" y="10965"/>
                    <a:pt x="23030" y="10975"/>
                    <a:pt x="23020" y="10975"/>
                  </a:cubicBezTo>
                  <a:cubicBezTo>
                    <a:pt x="23010" y="10995"/>
                    <a:pt x="23000" y="11015"/>
                    <a:pt x="22981" y="11034"/>
                  </a:cubicBezTo>
                  <a:cubicBezTo>
                    <a:pt x="22852" y="11272"/>
                    <a:pt x="22773" y="11509"/>
                    <a:pt x="22773" y="11717"/>
                  </a:cubicBezTo>
                  <a:cubicBezTo>
                    <a:pt x="22337" y="12668"/>
                    <a:pt x="21545" y="13400"/>
                    <a:pt x="20743" y="14093"/>
                  </a:cubicBezTo>
                  <a:cubicBezTo>
                    <a:pt x="19565" y="15103"/>
                    <a:pt x="18209" y="16113"/>
                    <a:pt x="17427" y="17498"/>
                  </a:cubicBezTo>
                  <a:cubicBezTo>
                    <a:pt x="17071" y="18142"/>
                    <a:pt x="17387" y="18993"/>
                    <a:pt x="18120" y="19191"/>
                  </a:cubicBezTo>
                  <a:cubicBezTo>
                    <a:pt x="18208" y="19215"/>
                    <a:pt x="18299" y="19226"/>
                    <a:pt x="18390" y="19226"/>
                  </a:cubicBezTo>
                  <a:cubicBezTo>
                    <a:pt x="18763" y="19226"/>
                    <a:pt x="19145" y="19042"/>
                    <a:pt x="19367" y="18756"/>
                  </a:cubicBezTo>
                  <a:cubicBezTo>
                    <a:pt x="19595" y="18983"/>
                    <a:pt x="19862" y="19132"/>
                    <a:pt x="20159" y="19162"/>
                  </a:cubicBezTo>
                  <a:cubicBezTo>
                    <a:pt x="20396" y="19626"/>
                    <a:pt x="20892" y="19932"/>
                    <a:pt x="21462" y="19932"/>
                  </a:cubicBezTo>
                  <a:cubicBezTo>
                    <a:pt x="21561" y="19932"/>
                    <a:pt x="21661" y="19923"/>
                    <a:pt x="21763" y="19904"/>
                  </a:cubicBezTo>
                  <a:cubicBezTo>
                    <a:pt x="21892" y="19884"/>
                    <a:pt x="22030" y="19845"/>
                    <a:pt x="22159" y="19805"/>
                  </a:cubicBezTo>
                  <a:cubicBezTo>
                    <a:pt x="22179" y="20142"/>
                    <a:pt x="22327" y="20478"/>
                    <a:pt x="22575" y="20726"/>
                  </a:cubicBezTo>
                  <a:cubicBezTo>
                    <a:pt x="22843" y="20988"/>
                    <a:pt x="23278" y="21172"/>
                    <a:pt x="23691" y="21172"/>
                  </a:cubicBezTo>
                  <a:cubicBezTo>
                    <a:pt x="23933" y="21172"/>
                    <a:pt x="24167" y="21109"/>
                    <a:pt x="24357" y="20963"/>
                  </a:cubicBezTo>
                  <a:cubicBezTo>
                    <a:pt x="24495" y="20864"/>
                    <a:pt x="24614" y="20745"/>
                    <a:pt x="24752" y="20646"/>
                  </a:cubicBezTo>
                  <a:cubicBezTo>
                    <a:pt x="24820" y="21405"/>
                    <a:pt x="25483" y="22014"/>
                    <a:pt x="26254" y="22014"/>
                  </a:cubicBezTo>
                  <a:cubicBezTo>
                    <a:pt x="26278" y="22014"/>
                    <a:pt x="26302" y="22014"/>
                    <a:pt x="26326" y="22012"/>
                  </a:cubicBezTo>
                  <a:lnTo>
                    <a:pt x="26326" y="22012"/>
                  </a:lnTo>
                  <a:cubicBezTo>
                    <a:pt x="25475" y="22953"/>
                    <a:pt x="24604" y="23864"/>
                    <a:pt x="23852" y="24893"/>
                  </a:cubicBezTo>
                  <a:cubicBezTo>
                    <a:pt x="23198" y="25794"/>
                    <a:pt x="24060" y="27002"/>
                    <a:pt x="25020" y="27101"/>
                  </a:cubicBezTo>
                  <a:cubicBezTo>
                    <a:pt x="25000" y="27111"/>
                    <a:pt x="25000" y="27120"/>
                    <a:pt x="24990" y="27130"/>
                  </a:cubicBezTo>
                  <a:cubicBezTo>
                    <a:pt x="24693" y="27615"/>
                    <a:pt x="24733" y="28110"/>
                    <a:pt x="24950" y="28496"/>
                  </a:cubicBezTo>
                  <a:cubicBezTo>
                    <a:pt x="24505" y="29160"/>
                    <a:pt x="24079" y="29833"/>
                    <a:pt x="23644" y="30516"/>
                  </a:cubicBezTo>
                  <a:cubicBezTo>
                    <a:pt x="23208" y="31179"/>
                    <a:pt x="23614" y="31823"/>
                    <a:pt x="24188" y="32050"/>
                  </a:cubicBezTo>
                  <a:cubicBezTo>
                    <a:pt x="23832" y="32595"/>
                    <a:pt x="23485" y="33149"/>
                    <a:pt x="23139" y="33693"/>
                  </a:cubicBezTo>
                  <a:cubicBezTo>
                    <a:pt x="22654" y="34456"/>
                    <a:pt x="23070" y="35277"/>
                    <a:pt x="23713" y="35634"/>
                  </a:cubicBezTo>
                  <a:cubicBezTo>
                    <a:pt x="23139" y="36475"/>
                    <a:pt x="22614" y="37356"/>
                    <a:pt x="22159" y="38287"/>
                  </a:cubicBezTo>
                  <a:cubicBezTo>
                    <a:pt x="21882" y="38851"/>
                    <a:pt x="21911" y="39504"/>
                    <a:pt x="22377" y="39979"/>
                  </a:cubicBezTo>
                  <a:cubicBezTo>
                    <a:pt x="22545" y="40138"/>
                    <a:pt x="22763" y="40267"/>
                    <a:pt x="22990" y="40326"/>
                  </a:cubicBezTo>
                  <a:cubicBezTo>
                    <a:pt x="22575" y="41167"/>
                    <a:pt x="23297" y="42058"/>
                    <a:pt x="24099" y="42177"/>
                  </a:cubicBezTo>
                  <a:cubicBezTo>
                    <a:pt x="23931" y="42593"/>
                    <a:pt x="23763" y="43009"/>
                    <a:pt x="23654" y="43444"/>
                  </a:cubicBezTo>
                  <a:cubicBezTo>
                    <a:pt x="23386" y="44404"/>
                    <a:pt x="24099" y="45087"/>
                    <a:pt x="24901" y="45127"/>
                  </a:cubicBezTo>
                  <a:cubicBezTo>
                    <a:pt x="24287" y="45968"/>
                    <a:pt x="23713" y="46849"/>
                    <a:pt x="23248" y="47770"/>
                  </a:cubicBezTo>
                  <a:lnTo>
                    <a:pt x="22842" y="45434"/>
                  </a:lnTo>
                  <a:cubicBezTo>
                    <a:pt x="22674" y="44503"/>
                    <a:pt x="22565" y="43504"/>
                    <a:pt x="22129" y="42652"/>
                  </a:cubicBezTo>
                  <a:cubicBezTo>
                    <a:pt x="21899" y="42212"/>
                    <a:pt x="21496" y="42019"/>
                    <a:pt x="21083" y="42019"/>
                  </a:cubicBezTo>
                  <a:cubicBezTo>
                    <a:pt x="20522" y="42019"/>
                    <a:pt x="19942" y="42377"/>
                    <a:pt x="19753" y="42959"/>
                  </a:cubicBezTo>
                  <a:cubicBezTo>
                    <a:pt x="19090" y="45097"/>
                    <a:pt x="19060" y="47404"/>
                    <a:pt x="18813" y="49621"/>
                  </a:cubicBezTo>
                  <a:cubicBezTo>
                    <a:pt x="18704" y="50621"/>
                    <a:pt x="18546" y="51720"/>
                    <a:pt x="18239" y="52720"/>
                  </a:cubicBezTo>
                  <a:cubicBezTo>
                    <a:pt x="18100" y="51532"/>
                    <a:pt x="18120" y="50334"/>
                    <a:pt x="18170" y="49156"/>
                  </a:cubicBezTo>
                  <a:cubicBezTo>
                    <a:pt x="18269" y="46810"/>
                    <a:pt x="18635" y="44434"/>
                    <a:pt x="18506" y="42068"/>
                  </a:cubicBezTo>
                  <a:cubicBezTo>
                    <a:pt x="18468" y="41304"/>
                    <a:pt x="17886" y="40889"/>
                    <a:pt x="17296" y="40889"/>
                  </a:cubicBezTo>
                  <a:cubicBezTo>
                    <a:pt x="16816" y="40889"/>
                    <a:pt x="16330" y="41165"/>
                    <a:pt x="16130" y="41751"/>
                  </a:cubicBezTo>
                  <a:cubicBezTo>
                    <a:pt x="15348" y="44028"/>
                    <a:pt x="15051" y="46473"/>
                    <a:pt x="14487" y="48810"/>
                  </a:cubicBezTo>
                  <a:cubicBezTo>
                    <a:pt x="14200" y="49978"/>
                    <a:pt x="13834" y="51284"/>
                    <a:pt x="13368" y="52294"/>
                  </a:cubicBezTo>
                  <a:cubicBezTo>
                    <a:pt x="13210" y="52650"/>
                    <a:pt x="13022" y="52997"/>
                    <a:pt x="12814" y="53333"/>
                  </a:cubicBezTo>
                  <a:cubicBezTo>
                    <a:pt x="12745" y="52799"/>
                    <a:pt x="12745" y="52225"/>
                    <a:pt x="12755" y="51670"/>
                  </a:cubicBezTo>
                  <a:cubicBezTo>
                    <a:pt x="12774" y="50245"/>
                    <a:pt x="12992" y="48839"/>
                    <a:pt x="13170" y="47424"/>
                  </a:cubicBezTo>
                  <a:cubicBezTo>
                    <a:pt x="13359" y="45988"/>
                    <a:pt x="13606" y="44583"/>
                    <a:pt x="13834" y="43157"/>
                  </a:cubicBezTo>
                  <a:cubicBezTo>
                    <a:pt x="14081" y="41573"/>
                    <a:pt x="14289" y="39871"/>
                    <a:pt x="13804" y="38306"/>
                  </a:cubicBezTo>
                  <a:cubicBezTo>
                    <a:pt x="13651" y="37803"/>
                    <a:pt x="13169" y="37503"/>
                    <a:pt x="12698" y="37503"/>
                  </a:cubicBezTo>
                  <a:cubicBezTo>
                    <a:pt x="12345" y="37503"/>
                    <a:pt x="11999" y="37672"/>
                    <a:pt x="11804" y="38049"/>
                  </a:cubicBezTo>
                  <a:cubicBezTo>
                    <a:pt x="10913" y="39722"/>
                    <a:pt x="10369" y="41524"/>
                    <a:pt x="9933" y="43365"/>
                  </a:cubicBezTo>
                  <a:cubicBezTo>
                    <a:pt x="10032" y="42147"/>
                    <a:pt x="10032" y="40920"/>
                    <a:pt x="9805" y="39682"/>
                  </a:cubicBezTo>
                  <a:cubicBezTo>
                    <a:pt x="9719" y="39173"/>
                    <a:pt x="9290" y="38931"/>
                    <a:pt x="8848" y="38931"/>
                  </a:cubicBezTo>
                  <a:cubicBezTo>
                    <a:pt x="8473" y="38931"/>
                    <a:pt x="8089" y="39104"/>
                    <a:pt x="7894" y="39435"/>
                  </a:cubicBezTo>
                  <a:cubicBezTo>
                    <a:pt x="5924" y="42652"/>
                    <a:pt x="5192" y="46315"/>
                    <a:pt x="4281" y="49928"/>
                  </a:cubicBezTo>
                  <a:cubicBezTo>
                    <a:pt x="4212" y="45939"/>
                    <a:pt x="5172" y="41870"/>
                    <a:pt x="6488" y="38198"/>
                  </a:cubicBezTo>
                  <a:cubicBezTo>
                    <a:pt x="6710" y="37600"/>
                    <a:pt x="6227" y="37215"/>
                    <a:pt x="5732" y="37215"/>
                  </a:cubicBezTo>
                  <a:cubicBezTo>
                    <a:pt x="5407" y="37215"/>
                    <a:pt x="5076" y="37381"/>
                    <a:pt x="4934" y="37762"/>
                  </a:cubicBezTo>
                  <a:cubicBezTo>
                    <a:pt x="3895" y="40613"/>
                    <a:pt x="2628" y="43395"/>
                    <a:pt x="1628" y="46265"/>
                  </a:cubicBezTo>
                  <a:cubicBezTo>
                    <a:pt x="1757" y="43543"/>
                    <a:pt x="2054" y="40841"/>
                    <a:pt x="2865" y="38257"/>
                  </a:cubicBezTo>
                  <a:cubicBezTo>
                    <a:pt x="2898" y="38166"/>
                    <a:pt x="2814" y="38091"/>
                    <a:pt x="2734" y="38091"/>
                  </a:cubicBezTo>
                  <a:cubicBezTo>
                    <a:pt x="2692" y="38091"/>
                    <a:pt x="2651" y="38111"/>
                    <a:pt x="2628" y="38158"/>
                  </a:cubicBezTo>
                  <a:cubicBezTo>
                    <a:pt x="321" y="42741"/>
                    <a:pt x="420" y="48067"/>
                    <a:pt x="34" y="53066"/>
                  </a:cubicBezTo>
                  <a:cubicBezTo>
                    <a:pt x="1" y="53526"/>
                    <a:pt x="420" y="53790"/>
                    <a:pt x="815" y="53790"/>
                  </a:cubicBezTo>
                  <a:cubicBezTo>
                    <a:pt x="1126" y="53790"/>
                    <a:pt x="1422" y="53626"/>
                    <a:pt x="1470" y="53264"/>
                  </a:cubicBezTo>
                  <a:cubicBezTo>
                    <a:pt x="1677" y="51809"/>
                    <a:pt x="2014" y="50393"/>
                    <a:pt x="2430" y="49007"/>
                  </a:cubicBezTo>
                  <a:lnTo>
                    <a:pt x="2430" y="49007"/>
                  </a:lnTo>
                  <a:cubicBezTo>
                    <a:pt x="2331" y="51037"/>
                    <a:pt x="2450" y="53086"/>
                    <a:pt x="2865" y="55076"/>
                  </a:cubicBezTo>
                  <a:cubicBezTo>
                    <a:pt x="2964" y="55521"/>
                    <a:pt x="3420" y="55828"/>
                    <a:pt x="3855" y="55828"/>
                  </a:cubicBezTo>
                  <a:cubicBezTo>
                    <a:pt x="4350" y="55828"/>
                    <a:pt x="4657" y="55511"/>
                    <a:pt x="4845" y="55076"/>
                  </a:cubicBezTo>
                  <a:cubicBezTo>
                    <a:pt x="6043" y="52215"/>
                    <a:pt x="6578" y="49126"/>
                    <a:pt x="7409" y="46137"/>
                  </a:cubicBezTo>
                  <a:lnTo>
                    <a:pt x="7409" y="46137"/>
                  </a:lnTo>
                  <a:cubicBezTo>
                    <a:pt x="7330" y="46503"/>
                    <a:pt x="7261" y="46859"/>
                    <a:pt x="7181" y="47206"/>
                  </a:cubicBezTo>
                  <a:cubicBezTo>
                    <a:pt x="6657" y="49691"/>
                    <a:pt x="6093" y="52245"/>
                    <a:pt x="6320" y="54798"/>
                  </a:cubicBezTo>
                  <a:cubicBezTo>
                    <a:pt x="6381" y="55495"/>
                    <a:pt x="6912" y="55914"/>
                    <a:pt x="7467" y="55914"/>
                  </a:cubicBezTo>
                  <a:cubicBezTo>
                    <a:pt x="7819" y="55914"/>
                    <a:pt x="8181" y="55745"/>
                    <a:pt x="8439" y="55373"/>
                  </a:cubicBezTo>
                  <a:cubicBezTo>
                    <a:pt x="9399" y="53937"/>
                    <a:pt x="10022" y="52393"/>
                    <a:pt x="10488" y="50779"/>
                  </a:cubicBezTo>
                  <a:lnTo>
                    <a:pt x="10488" y="50779"/>
                  </a:lnTo>
                  <a:cubicBezTo>
                    <a:pt x="10448" y="51185"/>
                    <a:pt x="10428" y="51581"/>
                    <a:pt x="10428" y="51997"/>
                  </a:cubicBezTo>
                  <a:cubicBezTo>
                    <a:pt x="10389" y="53393"/>
                    <a:pt x="10537" y="54977"/>
                    <a:pt x="11369" y="56155"/>
                  </a:cubicBezTo>
                  <a:cubicBezTo>
                    <a:pt x="11619" y="56506"/>
                    <a:pt x="12022" y="56756"/>
                    <a:pt x="12441" y="56756"/>
                  </a:cubicBezTo>
                  <a:cubicBezTo>
                    <a:pt x="12636" y="56756"/>
                    <a:pt x="12834" y="56703"/>
                    <a:pt x="13022" y="56580"/>
                  </a:cubicBezTo>
                  <a:cubicBezTo>
                    <a:pt x="14289" y="55779"/>
                    <a:pt x="15130" y="54541"/>
                    <a:pt x="15734" y="53185"/>
                  </a:cubicBezTo>
                  <a:cubicBezTo>
                    <a:pt x="15873" y="54432"/>
                    <a:pt x="16190" y="55630"/>
                    <a:pt x="16823" y="56709"/>
                  </a:cubicBezTo>
                  <a:cubicBezTo>
                    <a:pt x="17074" y="57136"/>
                    <a:pt x="17528" y="57367"/>
                    <a:pt x="17987" y="57367"/>
                  </a:cubicBezTo>
                  <a:cubicBezTo>
                    <a:pt x="18325" y="57367"/>
                    <a:pt x="18667" y="57241"/>
                    <a:pt x="18932" y="56976"/>
                  </a:cubicBezTo>
                  <a:cubicBezTo>
                    <a:pt x="20328" y="55571"/>
                    <a:pt x="20922" y="53700"/>
                    <a:pt x="21258" y="51799"/>
                  </a:cubicBezTo>
                  <a:cubicBezTo>
                    <a:pt x="21687" y="53817"/>
                    <a:pt x="22605" y="56795"/>
                    <a:pt x="24679" y="56795"/>
                  </a:cubicBezTo>
                  <a:cubicBezTo>
                    <a:pt x="24853" y="56795"/>
                    <a:pt x="25036" y="56773"/>
                    <a:pt x="25228" y="56729"/>
                  </a:cubicBezTo>
                  <a:lnTo>
                    <a:pt x="25228" y="56729"/>
                  </a:lnTo>
                  <a:cubicBezTo>
                    <a:pt x="25218" y="56798"/>
                    <a:pt x="25218" y="56848"/>
                    <a:pt x="25198" y="56907"/>
                  </a:cubicBezTo>
                  <a:cubicBezTo>
                    <a:pt x="25119" y="56947"/>
                    <a:pt x="25020" y="56966"/>
                    <a:pt x="24802" y="57055"/>
                  </a:cubicBezTo>
                  <a:cubicBezTo>
                    <a:pt x="24436" y="57194"/>
                    <a:pt x="24060" y="57352"/>
                    <a:pt x="23703" y="57511"/>
                  </a:cubicBezTo>
                  <a:cubicBezTo>
                    <a:pt x="22971" y="57857"/>
                    <a:pt x="22317" y="58481"/>
                    <a:pt x="21971" y="59214"/>
                  </a:cubicBezTo>
                  <a:cubicBezTo>
                    <a:pt x="21605" y="60035"/>
                    <a:pt x="21832" y="61263"/>
                    <a:pt x="22891" y="61461"/>
                  </a:cubicBezTo>
                  <a:cubicBezTo>
                    <a:pt x="23060" y="61500"/>
                    <a:pt x="23238" y="61520"/>
                    <a:pt x="23406" y="61540"/>
                  </a:cubicBezTo>
                  <a:cubicBezTo>
                    <a:pt x="23545" y="62658"/>
                    <a:pt x="24376" y="63589"/>
                    <a:pt x="25485" y="63945"/>
                  </a:cubicBezTo>
                  <a:cubicBezTo>
                    <a:pt x="25827" y="64053"/>
                    <a:pt x="26188" y="64098"/>
                    <a:pt x="26554" y="64098"/>
                  </a:cubicBezTo>
                  <a:cubicBezTo>
                    <a:pt x="27364" y="64098"/>
                    <a:pt x="28204" y="63880"/>
                    <a:pt x="28940" y="63648"/>
                  </a:cubicBezTo>
                  <a:cubicBezTo>
                    <a:pt x="31187" y="62926"/>
                    <a:pt x="33256" y="61787"/>
                    <a:pt x="34949" y="60124"/>
                  </a:cubicBezTo>
                  <a:cubicBezTo>
                    <a:pt x="35325" y="59768"/>
                    <a:pt x="35681" y="59392"/>
                    <a:pt x="36057" y="59025"/>
                  </a:cubicBezTo>
                  <a:cubicBezTo>
                    <a:pt x="36186" y="59293"/>
                    <a:pt x="36364" y="59540"/>
                    <a:pt x="36562" y="59788"/>
                  </a:cubicBezTo>
                  <a:cubicBezTo>
                    <a:pt x="37166" y="60525"/>
                    <a:pt x="38025" y="60827"/>
                    <a:pt x="38918" y="60827"/>
                  </a:cubicBezTo>
                  <a:cubicBezTo>
                    <a:pt x="39151" y="60827"/>
                    <a:pt x="39387" y="60807"/>
                    <a:pt x="39621" y="60768"/>
                  </a:cubicBezTo>
                  <a:cubicBezTo>
                    <a:pt x="40324" y="60649"/>
                    <a:pt x="40987" y="60372"/>
                    <a:pt x="41650" y="60085"/>
                  </a:cubicBezTo>
                  <a:cubicBezTo>
                    <a:pt x="41658" y="60944"/>
                    <a:pt x="42361" y="61751"/>
                    <a:pt x="43230" y="61751"/>
                  </a:cubicBezTo>
                  <a:cubicBezTo>
                    <a:pt x="43492" y="61751"/>
                    <a:pt x="43769" y="61678"/>
                    <a:pt x="44046" y="61510"/>
                  </a:cubicBezTo>
                  <a:cubicBezTo>
                    <a:pt x="46115" y="60273"/>
                    <a:pt x="46036" y="57135"/>
                    <a:pt x="45976" y="54957"/>
                  </a:cubicBezTo>
                  <a:cubicBezTo>
                    <a:pt x="45907" y="52749"/>
                    <a:pt x="45521" y="50562"/>
                    <a:pt x="45472" y="48344"/>
                  </a:cubicBezTo>
                  <a:cubicBezTo>
                    <a:pt x="45363" y="41643"/>
                    <a:pt x="44224" y="34881"/>
                    <a:pt x="41710" y="28655"/>
                  </a:cubicBezTo>
                  <a:cubicBezTo>
                    <a:pt x="40680" y="26121"/>
                    <a:pt x="39473" y="23695"/>
                    <a:pt x="38017" y="21369"/>
                  </a:cubicBezTo>
                  <a:cubicBezTo>
                    <a:pt x="36562" y="19023"/>
                    <a:pt x="34681" y="16845"/>
                    <a:pt x="33088" y="14717"/>
                  </a:cubicBezTo>
                  <a:cubicBezTo>
                    <a:pt x="31623" y="12767"/>
                    <a:pt x="30643" y="10856"/>
                    <a:pt x="30553" y="8391"/>
                  </a:cubicBezTo>
                  <a:cubicBezTo>
                    <a:pt x="30524" y="7203"/>
                    <a:pt x="30395" y="6035"/>
                    <a:pt x="30435" y="4847"/>
                  </a:cubicBezTo>
                  <a:cubicBezTo>
                    <a:pt x="30445" y="4293"/>
                    <a:pt x="30504" y="3739"/>
                    <a:pt x="30633" y="3194"/>
                  </a:cubicBezTo>
                  <a:cubicBezTo>
                    <a:pt x="30751" y="2620"/>
                    <a:pt x="30880" y="1977"/>
                    <a:pt x="31078" y="1432"/>
                  </a:cubicBezTo>
                  <a:cubicBezTo>
                    <a:pt x="31254" y="960"/>
                    <a:pt x="30816" y="575"/>
                    <a:pt x="30394" y="575"/>
                  </a:cubicBezTo>
                  <a:cubicBezTo>
                    <a:pt x="30365" y="575"/>
                    <a:pt x="30335" y="577"/>
                    <a:pt x="30306" y="581"/>
                  </a:cubicBezTo>
                  <a:cubicBezTo>
                    <a:pt x="30296" y="571"/>
                    <a:pt x="30286" y="561"/>
                    <a:pt x="30256" y="561"/>
                  </a:cubicBezTo>
                  <a:cubicBezTo>
                    <a:pt x="29537" y="127"/>
                    <a:pt x="28618" y="0"/>
                    <a:pt x="2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9;p18">
              <a:extLst>
                <a:ext uri="{FF2B5EF4-FFF2-40B4-BE49-F238E27FC236}">
                  <a16:creationId xmlns:a16="http://schemas.microsoft.com/office/drawing/2014/main" id="{7D63ED8B-47B0-C4C2-61A0-2748AFE23543}"/>
                </a:ext>
              </a:extLst>
            </p:cNvPr>
            <p:cNvSpPr/>
            <p:nvPr/>
          </p:nvSpPr>
          <p:spPr>
            <a:xfrm>
              <a:off x="6551084" y="3492773"/>
              <a:ext cx="84036" cy="77764"/>
            </a:xfrm>
            <a:custGeom>
              <a:avLst/>
              <a:gdLst/>
              <a:ahLst/>
              <a:cxnLst/>
              <a:rect l="l" t="t" r="r" b="b"/>
              <a:pathLst>
                <a:path w="3604" h="3335" extrusionOk="0">
                  <a:moveTo>
                    <a:pt x="570" y="0"/>
                  </a:moveTo>
                  <a:cubicBezTo>
                    <a:pt x="500" y="0"/>
                    <a:pt x="431" y="10"/>
                    <a:pt x="357" y="30"/>
                  </a:cubicBezTo>
                  <a:cubicBezTo>
                    <a:pt x="159" y="80"/>
                    <a:pt x="1" y="307"/>
                    <a:pt x="90" y="505"/>
                  </a:cubicBezTo>
                  <a:cubicBezTo>
                    <a:pt x="119" y="624"/>
                    <a:pt x="189" y="723"/>
                    <a:pt x="248" y="822"/>
                  </a:cubicBezTo>
                  <a:cubicBezTo>
                    <a:pt x="159" y="1119"/>
                    <a:pt x="189" y="1475"/>
                    <a:pt x="169" y="1763"/>
                  </a:cubicBezTo>
                  <a:cubicBezTo>
                    <a:pt x="159" y="2178"/>
                    <a:pt x="90" y="2723"/>
                    <a:pt x="238" y="3148"/>
                  </a:cubicBezTo>
                  <a:cubicBezTo>
                    <a:pt x="278" y="3263"/>
                    <a:pt x="391" y="3334"/>
                    <a:pt x="502" y="3334"/>
                  </a:cubicBezTo>
                  <a:cubicBezTo>
                    <a:pt x="583" y="3334"/>
                    <a:pt x="663" y="3296"/>
                    <a:pt x="713" y="3208"/>
                  </a:cubicBezTo>
                  <a:cubicBezTo>
                    <a:pt x="901" y="2861"/>
                    <a:pt x="892" y="2366"/>
                    <a:pt x="931" y="1990"/>
                  </a:cubicBezTo>
                  <a:cubicBezTo>
                    <a:pt x="941" y="1891"/>
                    <a:pt x="951" y="1782"/>
                    <a:pt x="981" y="1664"/>
                  </a:cubicBezTo>
                  <a:cubicBezTo>
                    <a:pt x="1258" y="1990"/>
                    <a:pt x="1624" y="2475"/>
                    <a:pt x="2000" y="2673"/>
                  </a:cubicBezTo>
                  <a:cubicBezTo>
                    <a:pt x="2040" y="2694"/>
                    <a:pt x="2080" y="2703"/>
                    <a:pt x="2119" y="2703"/>
                  </a:cubicBezTo>
                  <a:cubicBezTo>
                    <a:pt x="2264" y="2703"/>
                    <a:pt x="2386" y="2570"/>
                    <a:pt x="2347" y="2406"/>
                  </a:cubicBezTo>
                  <a:cubicBezTo>
                    <a:pt x="2268" y="1990"/>
                    <a:pt x="1842" y="1545"/>
                    <a:pt x="1594" y="1238"/>
                  </a:cubicBezTo>
                  <a:cubicBezTo>
                    <a:pt x="1584" y="1228"/>
                    <a:pt x="1584" y="1218"/>
                    <a:pt x="1575" y="1198"/>
                  </a:cubicBezTo>
                  <a:lnTo>
                    <a:pt x="1575" y="1198"/>
                  </a:lnTo>
                  <a:cubicBezTo>
                    <a:pt x="1782" y="1277"/>
                    <a:pt x="1990" y="1347"/>
                    <a:pt x="2218" y="1436"/>
                  </a:cubicBezTo>
                  <a:cubicBezTo>
                    <a:pt x="2564" y="1565"/>
                    <a:pt x="3059" y="1723"/>
                    <a:pt x="3238" y="2069"/>
                  </a:cubicBezTo>
                  <a:cubicBezTo>
                    <a:pt x="3254" y="2098"/>
                    <a:pt x="3283" y="2112"/>
                    <a:pt x="3313" y="2112"/>
                  </a:cubicBezTo>
                  <a:cubicBezTo>
                    <a:pt x="3354" y="2112"/>
                    <a:pt x="3399" y="2086"/>
                    <a:pt x="3416" y="2040"/>
                  </a:cubicBezTo>
                  <a:cubicBezTo>
                    <a:pt x="3604" y="1416"/>
                    <a:pt x="3010" y="980"/>
                    <a:pt x="2495" y="733"/>
                  </a:cubicBezTo>
                  <a:cubicBezTo>
                    <a:pt x="2238" y="604"/>
                    <a:pt x="1971" y="486"/>
                    <a:pt x="1703" y="377"/>
                  </a:cubicBezTo>
                  <a:cubicBezTo>
                    <a:pt x="1594" y="327"/>
                    <a:pt x="1485" y="278"/>
                    <a:pt x="1386" y="208"/>
                  </a:cubicBezTo>
                  <a:cubicBezTo>
                    <a:pt x="1307" y="159"/>
                    <a:pt x="1258" y="149"/>
                    <a:pt x="1228" y="139"/>
                  </a:cubicBezTo>
                  <a:cubicBezTo>
                    <a:pt x="1165" y="101"/>
                    <a:pt x="1091" y="88"/>
                    <a:pt x="1019" y="88"/>
                  </a:cubicBezTo>
                  <a:cubicBezTo>
                    <a:pt x="978" y="88"/>
                    <a:pt x="938" y="92"/>
                    <a:pt x="901" y="99"/>
                  </a:cubicBezTo>
                  <a:cubicBezTo>
                    <a:pt x="862" y="60"/>
                    <a:pt x="832" y="40"/>
                    <a:pt x="783" y="30"/>
                  </a:cubicBezTo>
                  <a:cubicBezTo>
                    <a:pt x="708" y="10"/>
                    <a:pt x="63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0;p18">
              <a:extLst>
                <a:ext uri="{FF2B5EF4-FFF2-40B4-BE49-F238E27FC236}">
                  <a16:creationId xmlns:a16="http://schemas.microsoft.com/office/drawing/2014/main" id="{1DFB4B91-5B84-83C1-EC2D-4516BEB36B91}"/>
                </a:ext>
              </a:extLst>
            </p:cNvPr>
            <p:cNvSpPr/>
            <p:nvPr/>
          </p:nvSpPr>
          <p:spPr>
            <a:xfrm>
              <a:off x="6540918" y="3407314"/>
              <a:ext cx="150445" cy="92757"/>
            </a:xfrm>
            <a:custGeom>
              <a:avLst/>
              <a:gdLst/>
              <a:ahLst/>
              <a:cxnLst/>
              <a:rect l="l" t="t" r="r" b="b"/>
              <a:pathLst>
                <a:path w="6452" h="3978" extrusionOk="0">
                  <a:moveTo>
                    <a:pt x="3258" y="3072"/>
                  </a:moveTo>
                  <a:lnTo>
                    <a:pt x="3258" y="3072"/>
                  </a:lnTo>
                  <a:cubicBezTo>
                    <a:pt x="2852" y="3380"/>
                    <a:pt x="2313" y="3461"/>
                    <a:pt x="1766" y="3461"/>
                  </a:cubicBezTo>
                  <a:cubicBezTo>
                    <a:pt x="1699" y="3461"/>
                    <a:pt x="1632" y="3460"/>
                    <a:pt x="1565" y="3458"/>
                  </a:cubicBezTo>
                  <a:cubicBezTo>
                    <a:pt x="1634" y="3448"/>
                    <a:pt x="1694" y="3428"/>
                    <a:pt x="1773" y="3418"/>
                  </a:cubicBezTo>
                  <a:cubicBezTo>
                    <a:pt x="2268" y="3319"/>
                    <a:pt x="2763" y="3200"/>
                    <a:pt x="3258" y="3072"/>
                  </a:cubicBezTo>
                  <a:close/>
                  <a:moveTo>
                    <a:pt x="2385" y="1"/>
                  </a:moveTo>
                  <a:cubicBezTo>
                    <a:pt x="2347" y="1"/>
                    <a:pt x="2307" y="11"/>
                    <a:pt x="2268" y="32"/>
                  </a:cubicBezTo>
                  <a:cubicBezTo>
                    <a:pt x="1367" y="498"/>
                    <a:pt x="506" y="1735"/>
                    <a:pt x="526" y="2834"/>
                  </a:cubicBezTo>
                  <a:cubicBezTo>
                    <a:pt x="506" y="2854"/>
                    <a:pt x="496" y="2874"/>
                    <a:pt x="476" y="2883"/>
                  </a:cubicBezTo>
                  <a:cubicBezTo>
                    <a:pt x="338" y="3042"/>
                    <a:pt x="427" y="3250"/>
                    <a:pt x="585" y="3289"/>
                  </a:cubicBezTo>
                  <a:lnTo>
                    <a:pt x="585" y="3309"/>
                  </a:lnTo>
                  <a:cubicBezTo>
                    <a:pt x="545" y="3289"/>
                    <a:pt x="506" y="3289"/>
                    <a:pt x="476" y="3279"/>
                  </a:cubicBezTo>
                  <a:cubicBezTo>
                    <a:pt x="457" y="3276"/>
                    <a:pt x="438" y="3275"/>
                    <a:pt x="421" y="3275"/>
                  </a:cubicBezTo>
                  <a:cubicBezTo>
                    <a:pt x="115" y="3275"/>
                    <a:pt x="0" y="3730"/>
                    <a:pt x="328" y="3814"/>
                  </a:cubicBezTo>
                  <a:cubicBezTo>
                    <a:pt x="714" y="3914"/>
                    <a:pt x="1161" y="3978"/>
                    <a:pt x="1614" y="3978"/>
                  </a:cubicBezTo>
                  <a:cubicBezTo>
                    <a:pt x="2590" y="3978"/>
                    <a:pt x="3590" y="3683"/>
                    <a:pt x="4050" y="2824"/>
                  </a:cubicBezTo>
                  <a:cubicBezTo>
                    <a:pt x="4941" y="2547"/>
                    <a:pt x="5950" y="2141"/>
                    <a:pt x="6426" y="1458"/>
                  </a:cubicBezTo>
                  <a:cubicBezTo>
                    <a:pt x="6430" y="1459"/>
                    <a:pt x="6433" y="1460"/>
                    <a:pt x="6436" y="1460"/>
                  </a:cubicBezTo>
                  <a:cubicBezTo>
                    <a:pt x="6452" y="1460"/>
                    <a:pt x="6422" y="1437"/>
                    <a:pt x="6397" y="1437"/>
                  </a:cubicBezTo>
                  <a:cubicBezTo>
                    <a:pt x="6393" y="1437"/>
                    <a:pt x="6389" y="1437"/>
                    <a:pt x="6386" y="1438"/>
                  </a:cubicBezTo>
                  <a:cubicBezTo>
                    <a:pt x="5792" y="1735"/>
                    <a:pt x="5257" y="2062"/>
                    <a:pt x="4614" y="2260"/>
                  </a:cubicBezTo>
                  <a:cubicBezTo>
                    <a:pt x="4367" y="2329"/>
                    <a:pt x="4109" y="2408"/>
                    <a:pt x="3842" y="2458"/>
                  </a:cubicBezTo>
                  <a:cubicBezTo>
                    <a:pt x="3577" y="2384"/>
                    <a:pt x="3314" y="2349"/>
                    <a:pt x="3058" y="2349"/>
                  </a:cubicBezTo>
                  <a:cubicBezTo>
                    <a:pt x="2625" y="2349"/>
                    <a:pt x="2208" y="2449"/>
                    <a:pt x="1822" y="2636"/>
                  </a:cubicBezTo>
                  <a:cubicBezTo>
                    <a:pt x="2387" y="1983"/>
                    <a:pt x="2684" y="993"/>
                    <a:pt x="2614" y="230"/>
                  </a:cubicBezTo>
                  <a:cubicBezTo>
                    <a:pt x="2607" y="96"/>
                    <a:pt x="2503" y="1"/>
                    <a:pt x="2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;p18">
              <a:extLst>
                <a:ext uri="{FF2B5EF4-FFF2-40B4-BE49-F238E27FC236}">
                  <a16:creationId xmlns:a16="http://schemas.microsoft.com/office/drawing/2014/main" id="{FCD542C4-D96C-D267-4C78-FA52991E38F4}"/>
                </a:ext>
              </a:extLst>
            </p:cNvPr>
            <p:cNvSpPr/>
            <p:nvPr/>
          </p:nvSpPr>
          <p:spPr>
            <a:xfrm>
              <a:off x="6607699" y="2572454"/>
              <a:ext cx="219021" cy="210907"/>
            </a:xfrm>
            <a:custGeom>
              <a:avLst/>
              <a:gdLst/>
              <a:ahLst/>
              <a:cxnLst/>
              <a:rect l="l" t="t" r="r" b="b"/>
              <a:pathLst>
                <a:path w="9393" h="9045" extrusionOk="0">
                  <a:moveTo>
                    <a:pt x="4515" y="1"/>
                  </a:moveTo>
                  <a:cubicBezTo>
                    <a:pt x="2497" y="1"/>
                    <a:pt x="901" y="2009"/>
                    <a:pt x="8" y="3615"/>
                  </a:cubicBezTo>
                  <a:cubicBezTo>
                    <a:pt x="1" y="3622"/>
                    <a:pt x="9" y="3645"/>
                    <a:pt x="26" y="3645"/>
                  </a:cubicBezTo>
                  <a:cubicBezTo>
                    <a:pt x="32" y="3645"/>
                    <a:pt x="40" y="3642"/>
                    <a:pt x="47" y="3635"/>
                  </a:cubicBezTo>
                  <a:cubicBezTo>
                    <a:pt x="1206" y="2278"/>
                    <a:pt x="2542" y="407"/>
                    <a:pt x="4502" y="328"/>
                  </a:cubicBezTo>
                  <a:cubicBezTo>
                    <a:pt x="4524" y="327"/>
                    <a:pt x="4545" y="327"/>
                    <a:pt x="4567" y="327"/>
                  </a:cubicBezTo>
                  <a:cubicBezTo>
                    <a:pt x="6093" y="327"/>
                    <a:pt x="5981" y="2412"/>
                    <a:pt x="6234" y="3476"/>
                  </a:cubicBezTo>
                  <a:cubicBezTo>
                    <a:pt x="6249" y="3554"/>
                    <a:pt x="6329" y="3617"/>
                    <a:pt x="6410" y="3617"/>
                  </a:cubicBezTo>
                  <a:cubicBezTo>
                    <a:pt x="6442" y="3617"/>
                    <a:pt x="6474" y="3607"/>
                    <a:pt x="6502" y="3585"/>
                  </a:cubicBezTo>
                  <a:cubicBezTo>
                    <a:pt x="6848" y="3328"/>
                    <a:pt x="7185" y="3050"/>
                    <a:pt x="7531" y="2793"/>
                  </a:cubicBezTo>
                  <a:cubicBezTo>
                    <a:pt x="7719" y="3248"/>
                    <a:pt x="7660" y="3734"/>
                    <a:pt x="7868" y="4179"/>
                  </a:cubicBezTo>
                  <a:cubicBezTo>
                    <a:pt x="8056" y="4565"/>
                    <a:pt x="8412" y="4684"/>
                    <a:pt x="8798" y="4714"/>
                  </a:cubicBezTo>
                  <a:cubicBezTo>
                    <a:pt x="8976" y="6050"/>
                    <a:pt x="7967" y="7446"/>
                    <a:pt x="7521" y="8644"/>
                  </a:cubicBezTo>
                  <a:cubicBezTo>
                    <a:pt x="7482" y="8743"/>
                    <a:pt x="7541" y="8911"/>
                    <a:pt x="7640" y="8960"/>
                  </a:cubicBezTo>
                  <a:cubicBezTo>
                    <a:pt x="7770" y="9019"/>
                    <a:pt x="7878" y="9045"/>
                    <a:pt x="7975" y="9045"/>
                  </a:cubicBezTo>
                  <a:cubicBezTo>
                    <a:pt x="8203" y="9045"/>
                    <a:pt x="8370" y="8903"/>
                    <a:pt x="8620" y="8723"/>
                  </a:cubicBezTo>
                  <a:cubicBezTo>
                    <a:pt x="8776" y="8610"/>
                    <a:pt x="8720" y="8317"/>
                    <a:pt x="8545" y="8317"/>
                  </a:cubicBezTo>
                  <a:cubicBezTo>
                    <a:pt x="8520" y="8317"/>
                    <a:pt x="8492" y="8323"/>
                    <a:pt x="8462" y="8337"/>
                  </a:cubicBezTo>
                  <a:cubicBezTo>
                    <a:pt x="8402" y="8356"/>
                    <a:pt x="8284" y="8426"/>
                    <a:pt x="8165" y="8465"/>
                  </a:cubicBezTo>
                  <a:cubicBezTo>
                    <a:pt x="8630" y="7188"/>
                    <a:pt x="9392" y="5852"/>
                    <a:pt x="9165" y="4476"/>
                  </a:cubicBezTo>
                  <a:cubicBezTo>
                    <a:pt x="9155" y="4387"/>
                    <a:pt x="9056" y="4327"/>
                    <a:pt x="8967" y="4327"/>
                  </a:cubicBezTo>
                  <a:cubicBezTo>
                    <a:pt x="8353" y="4308"/>
                    <a:pt x="8185" y="4080"/>
                    <a:pt x="8105" y="3526"/>
                  </a:cubicBezTo>
                  <a:cubicBezTo>
                    <a:pt x="8036" y="3140"/>
                    <a:pt x="7937" y="2783"/>
                    <a:pt x="7759" y="2437"/>
                  </a:cubicBezTo>
                  <a:cubicBezTo>
                    <a:pt x="7726" y="2384"/>
                    <a:pt x="7658" y="2344"/>
                    <a:pt x="7595" y="2344"/>
                  </a:cubicBezTo>
                  <a:cubicBezTo>
                    <a:pt x="7564" y="2344"/>
                    <a:pt x="7534" y="2354"/>
                    <a:pt x="7511" y="2377"/>
                  </a:cubicBezTo>
                  <a:cubicBezTo>
                    <a:pt x="7175" y="2625"/>
                    <a:pt x="6868" y="2872"/>
                    <a:pt x="6531" y="3120"/>
                  </a:cubicBezTo>
                  <a:cubicBezTo>
                    <a:pt x="6304" y="1932"/>
                    <a:pt x="6274" y="120"/>
                    <a:pt x="4769" y="11"/>
                  </a:cubicBezTo>
                  <a:cubicBezTo>
                    <a:pt x="4684" y="4"/>
                    <a:pt x="4599" y="1"/>
                    <a:pt x="451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2;p18">
              <a:extLst>
                <a:ext uri="{FF2B5EF4-FFF2-40B4-BE49-F238E27FC236}">
                  <a16:creationId xmlns:a16="http://schemas.microsoft.com/office/drawing/2014/main" id="{87A8BDEC-DC86-704D-599F-E193684B078C}"/>
                </a:ext>
              </a:extLst>
            </p:cNvPr>
            <p:cNvSpPr/>
            <p:nvPr/>
          </p:nvSpPr>
          <p:spPr>
            <a:xfrm>
              <a:off x="6519000" y="3338038"/>
              <a:ext cx="25416" cy="45656"/>
            </a:xfrm>
            <a:custGeom>
              <a:avLst/>
              <a:gdLst/>
              <a:ahLst/>
              <a:cxnLst/>
              <a:rect l="l" t="t" r="r" b="b"/>
              <a:pathLst>
                <a:path w="1090" h="1958" extrusionOk="0">
                  <a:moveTo>
                    <a:pt x="373" y="1"/>
                  </a:moveTo>
                  <a:cubicBezTo>
                    <a:pt x="277" y="1"/>
                    <a:pt x="181" y="61"/>
                    <a:pt x="149" y="162"/>
                  </a:cubicBezTo>
                  <a:cubicBezTo>
                    <a:pt x="1" y="657"/>
                    <a:pt x="10" y="1321"/>
                    <a:pt x="357" y="1726"/>
                  </a:cubicBezTo>
                  <a:cubicBezTo>
                    <a:pt x="377" y="1796"/>
                    <a:pt x="436" y="1865"/>
                    <a:pt x="525" y="1865"/>
                  </a:cubicBezTo>
                  <a:lnTo>
                    <a:pt x="634" y="1934"/>
                  </a:lnTo>
                  <a:cubicBezTo>
                    <a:pt x="664" y="1950"/>
                    <a:pt x="694" y="1957"/>
                    <a:pt x="723" y="1957"/>
                  </a:cubicBezTo>
                  <a:cubicBezTo>
                    <a:pt x="876" y="1957"/>
                    <a:pt x="993" y="1762"/>
                    <a:pt x="852" y="1637"/>
                  </a:cubicBezTo>
                  <a:cubicBezTo>
                    <a:pt x="842" y="1628"/>
                    <a:pt x="832" y="1618"/>
                    <a:pt x="822" y="1618"/>
                  </a:cubicBezTo>
                  <a:cubicBezTo>
                    <a:pt x="1090" y="1133"/>
                    <a:pt x="872" y="440"/>
                    <a:pt x="525" y="63"/>
                  </a:cubicBezTo>
                  <a:cubicBezTo>
                    <a:pt x="482" y="20"/>
                    <a:pt x="427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3;p18">
              <a:extLst>
                <a:ext uri="{FF2B5EF4-FFF2-40B4-BE49-F238E27FC236}">
                  <a16:creationId xmlns:a16="http://schemas.microsoft.com/office/drawing/2014/main" id="{B1F34398-766B-17B2-A59B-0CCDFD43E17E}"/>
                </a:ext>
              </a:extLst>
            </p:cNvPr>
            <p:cNvSpPr/>
            <p:nvPr/>
          </p:nvSpPr>
          <p:spPr>
            <a:xfrm>
              <a:off x="6541618" y="3303225"/>
              <a:ext cx="12032" cy="41062"/>
            </a:xfrm>
            <a:custGeom>
              <a:avLst/>
              <a:gdLst/>
              <a:ahLst/>
              <a:cxnLst/>
              <a:rect l="l" t="t" r="r" b="b"/>
              <a:pathLst>
                <a:path w="516" h="1761" extrusionOk="0">
                  <a:moveTo>
                    <a:pt x="308" y="1"/>
                  </a:moveTo>
                  <a:cubicBezTo>
                    <a:pt x="244" y="1"/>
                    <a:pt x="181" y="36"/>
                    <a:pt x="159" y="111"/>
                  </a:cubicBezTo>
                  <a:cubicBezTo>
                    <a:pt x="1" y="636"/>
                    <a:pt x="11" y="1250"/>
                    <a:pt x="268" y="1735"/>
                  </a:cubicBezTo>
                  <a:cubicBezTo>
                    <a:pt x="279" y="1753"/>
                    <a:pt x="296" y="1760"/>
                    <a:pt x="313" y="1760"/>
                  </a:cubicBezTo>
                  <a:cubicBezTo>
                    <a:pt x="343" y="1760"/>
                    <a:pt x="373" y="1737"/>
                    <a:pt x="367" y="1705"/>
                  </a:cubicBezTo>
                  <a:cubicBezTo>
                    <a:pt x="367" y="1655"/>
                    <a:pt x="357" y="1606"/>
                    <a:pt x="357" y="1556"/>
                  </a:cubicBezTo>
                  <a:cubicBezTo>
                    <a:pt x="377" y="1556"/>
                    <a:pt x="407" y="1537"/>
                    <a:pt x="426" y="1507"/>
                  </a:cubicBezTo>
                  <a:cubicBezTo>
                    <a:pt x="515" y="1339"/>
                    <a:pt x="506" y="1180"/>
                    <a:pt x="506" y="982"/>
                  </a:cubicBezTo>
                  <a:cubicBezTo>
                    <a:pt x="506" y="705"/>
                    <a:pt x="506" y="438"/>
                    <a:pt x="476" y="161"/>
                  </a:cubicBezTo>
                  <a:cubicBezTo>
                    <a:pt x="470" y="56"/>
                    <a:pt x="389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;p18">
              <a:extLst>
                <a:ext uri="{FF2B5EF4-FFF2-40B4-BE49-F238E27FC236}">
                  <a16:creationId xmlns:a16="http://schemas.microsoft.com/office/drawing/2014/main" id="{7FEF3AEF-931D-A26C-D63E-B8332A2758CD}"/>
                </a:ext>
              </a:extLst>
            </p:cNvPr>
            <p:cNvSpPr/>
            <p:nvPr/>
          </p:nvSpPr>
          <p:spPr>
            <a:xfrm>
              <a:off x="6613879" y="3319640"/>
              <a:ext cx="27025" cy="11635"/>
            </a:xfrm>
            <a:custGeom>
              <a:avLst/>
              <a:gdLst/>
              <a:ahLst/>
              <a:cxnLst/>
              <a:rect l="l" t="t" r="r" b="b"/>
              <a:pathLst>
                <a:path w="1159" h="499" extrusionOk="0">
                  <a:moveTo>
                    <a:pt x="186" y="0"/>
                  </a:moveTo>
                  <a:cubicBezTo>
                    <a:pt x="167" y="0"/>
                    <a:pt x="148" y="1"/>
                    <a:pt x="129" y="1"/>
                  </a:cubicBezTo>
                  <a:cubicBezTo>
                    <a:pt x="0" y="11"/>
                    <a:pt x="0" y="179"/>
                    <a:pt x="129" y="189"/>
                  </a:cubicBezTo>
                  <a:cubicBezTo>
                    <a:pt x="267" y="199"/>
                    <a:pt x="396" y="239"/>
                    <a:pt x="525" y="288"/>
                  </a:cubicBezTo>
                  <a:cubicBezTo>
                    <a:pt x="644" y="338"/>
                    <a:pt x="743" y="437"/>
                    <a:pt x="871" y="486"/>
                  </a:cubicBezTo>
                  <a:cubicBezTo>
                    <a:pt x="891" y="495"/>
                    <a:pt x="911" y="498"/>
                    <a:pt x="932" y="498"/>
                  </a:cubicBezTo>
                  <a:cubicBezTo>
                    <a:pt x="1052" y="498"/>
                    <a:pt x="1158" y="360"/>
                    <a:pt x="1040" y="258"/>
                  </a:cubicBezTo>
                  <a:cubicBezTo>
                    <a:pt x="826" y="73"/>
                    <a:pt x="481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;p18">
              <a:extLst>
                <a:ext uri="{FF2B5EF4-FFF2-40B4-BE49-F238E27FC236}">
                  <a16:creationId xmlns:a16="http://schemas.microsoft.com/office/drawing/2014/main" id="{8A828065-14A5-647E-A408-FF75B8339D8D}"/>
                </a:ext>
              </a:extLst>
            </p:cNvPr>
            <p:cNvSpPr/>
            <p:nvPr/>
          </p:nvSpPr>
          <p:spPr>
            <a:xfrm>
              <a:off x="6476981" y="3292009"/>
              <a:ext cx="239494" cy="262369"/>
            </a:xfrm>
            <a:custGeom>
              <a:avLst/>
              <a:gdLst/>
              <a:ahLst/>
              <a:cxnLst/>
              <a:rect l="l" t="t" r="r" b="b"/>
              <a:pathLst>
                <a:path w="10271" h="11252" extrusionOk="0">
                  <a:moveTo>
                    <a:pt x="3931" y="2661"/>
                  </a:moveTo>
                  <a:cubicBezTo>
                    <a:pt x="3931" y="2681"/>
                    <a:pt x="3941" y="2711"/>
                    <a:pt x="3961" y="2720"/>
                  </a:cubicBezTo>
                  <a:cubicBezTo>
                    <a:pt x="3941" y="2711"/>
                    <a:pt x="3921" y="2711"/>
                    <a:pt x="3911" y="2711"/>
                  </a:cubicBezTo>
                  <a:cubicBezTo>
                    <a:pt x="3921" y="2681"/>
                    <a:pt x="3931" y="2671"/>
                    <a:pt x="3931" y="2661"/>
                  </a:cubicBezTo>
                  <a:close/>
                  <a:moveTo>
                    <a:pt x="3782" y="3008"/>
                  </a:moveTo>
                  <a:lnTo>
                    <a:pt x="3782" y="3008"/>
                  </a:lnTo>
                  <a:cubicBezTo>
                    <a:pt x="3792" y="3116"/>
                    <a:pt x="3792" y="3225"/>
                    <a:pt x="3723" y="3295"/>
                  </a:cubicBezTo>
                  <a:cubicBezTo>
                    <a:pt x="3693" y="3314"/>
                    <a:pt x="3644" y="3344"/>
                    <a:pt x="3594" y="3354"/>
                  </a:cubicBezTo>
                  <a:cubicBezTo>
                    <a:pt x="3644" y="3245"/>
                    <a:pt x="3683" y="3146"/>
                    <a:pt x="3733" y="3027"/>
                  </a:cubicBezTo>
                  <a:cubicBezTo>
                    <a:pt x="3743" y="3017"/>
                    <a:pt x="3773" y="3017"/>
                    <a:pt x="3782" y="3008"/>
                  </a:cubicBezTo>
                  <a:close/>
                  <a:moveTo>
                    <a:pt x="1187" y="6977"/>
                  </a:moveTo>
                  <a:cubicBezTo>
                    <a:pt x="1446" y="6977"/>
                    <a:pt x="1697" y="7109"/>
                    <a:pt x="1941" y="7324"/>
                  </a:cubicBezTo>
                  <a:cubicBezTo>
                    <a:pt x="1941" y="7324"/>
                    <a:pt x="1931" y="7324"/>
                    <a:pt x="1931" y="7333"/>
                  </a:cubicBezTo>
                  <a:cubicBezTo>
                    <a:pt x="1743" y="7501"/>
                    <a:pt x="1538" y="7580"/>
                    <a:pt x="1343" y="7580"/>
                  </a:cubicBezTo>
                  <a:cubicBezTo>
                    <a:pt x="1078" y="7580"/>
                    <a:pt x="830" y="7434"/>
                    <a:pt x="664" y="7165"/>
                  </a:cubicBezTo>
                  <a:cubicBezTo>
                    <a:pt x="842" y="7035"/>
                    <a:pt x="1016" y="6977"/>
                    <a:pt x="1187" y="6977"/>
                  </a:cubicBezTo>
                  <a:close/>
                  <a:moveTo>
                    <a:pt x="3129" y="7274"/>
                  </a:moveTo>
                  <a:cubicBezTo>
                    <a:pt x="3139" y="7274"/>
                    <a:pt x="3149" y="7284"/>
                    <a:pt x="3179" y="7284"/>
                  </a:cubicBezTo>
                  <a:cubicBezTo>
                    <a:pt x="3555" y="7324"/>
                    <a:pt x="3931" y="7423"/>
                    <a:pt x="4267" y="7581"/>
                  </a:cubicBezTo>
                  <a:cubicBezTo>
                    <a:pt x="4505" y="7680"/>
                    <a:pt x="4753" y="7868"/>
                    <a:pt x="4762" y="8155"/>
                  </a:cubicBezTo>
                  <a:cubicBezTo>
                    <a:pt x="4782" y="8472"/>
                    <a:pt x="4416" y="8452"/>
                    <a:pt x="4218" y="8462"/>
                  </a:cubicBezTo>
                  <a:cubicBezTo>
                    <a:pt x="4158" y="8465"/>
                    <a:pt x="4099" y="8466"/>
                    <a:pt x="4040" y="8466"/>
                  </a:cubicBezTo>
                  <a:cubicBezTo>
                    <a:pt x="3479" y="8466"/>
                    <a:pt x="2932" y="8349"/>
                    <a:pt x="2377" y="8313"/>
                  </a:cubicBezTo>
                  <a:cubicBezTo>
                    <a:pt x="2565" y="7957"/>
                    <a:pt x="2852" y="7611"/>
                    <a:pt x="3129" y="7274"/>
                  </a:cubicBezTo>
                  <a:close/>
                  <a:moveTo>
                    <a:pt x="5950" y="8749"/>
                  </a:moveTo>
                  <a:cubicBezTo>
                    <a:pt x="6087" y="8749"/>
                    <a:pt x="6225" y="8761"/>
                    <a:pt x="6366" y="8789"/>
                  </a:cubicBezTo>
                  <a:cubicBezTo>
                    <a:pt x="6851" y="8868"/>
                    <a:pt x="7534" y="9680"/>
                    <a:pt x="6782" y="9907"/>
                  </a:cubicBezTo>
                  <a:cubicBezTo>
                    <a:pt x="6702" y="9932"/>
                    <a:pt x="6618" y="9943"/>
                    <a:pt x="6533" y="9943"/>
                  </a:cubicBezTo>
                  <a:cubicBezTo>
                    <a:pt x="6172" y="9943"/>
                    <a:pt x="5789" y="9736"/>
                    <a:pt x="5653" y="9432"/>
                  </a:cubicBezTo>
                  <a:cubicBezTo>
                    <a:pt x="5634" y="9385"/>
                    <a:pt x="5591" y="9365"/>
                    <a:pt x="5548" y="9365"/>
                  </a:cubicBezTo>
                  <a:cubicBezTo>
                    <a:pt x="5480" y="9365"/>
                    <a:pt x="5410" y="9414"/>
                    <a:pt x="5416" y="9491"/>
                  </a:cubicBezTo>
                  <a:cubicBezTo>
                    <a:pt x="5454" y="10019"/>
                    <a:pt x="5156" y="10240"/>
                    <a:pt x="4849" y="10240"/>
                  </a:cubicBezTo>
                  <a:cubicBezTo>
                    <a:pt x="4759" y="10240"/>
                    <a:pt x="4668" y="10220"/>
                    <a:pt x="4584" y="10184"/>
                  </a:cubicBezTo>
                  <a:cubicBezTo>
                    <a:pt x="4614" y="9828"/>
                    <a:pt x="4525" y="9442"/>
                    <a:pt x="4426" y="9185"/>
                  </a:cubicBezTo>
                  <a:cubicBezTo>
                    <a:pt x="4416" y="9145"/>
                    <a:pt x="4386" y="9105"/>
                    <a:pt x="4357" y="9096"/>
                  </a:cubicBezTo>
                  <a:cubicBezTo>
                    <a:pt x="4881" y="8945"/>
                    <a:pt x="5398" y="8749"/>
                    <a:pt x="5950" y="8749"/>
                  </a:cubicBezTo>
                  <a:close/>
                  <a:moveTo>
                    <a:pt x="4527" y="1"/>
                  </a:moveTo>
                  <a:cubicBezTo>
                    <a:pt x="4501" y="1"/>
                    <a:pt x="4476" y="12"/>
                    <a:pt x="4456" y="38"/>
                  </a:cubicBezTo>
                  <a:cubicBezTo>
                    <a:pt x="4366" y="137"/>
                    <a:pt x="4277" y="236"/>
                    <a:pt x="4228" y="355"/>
                  </a:cubicBezTo>
                  <a:cubicBezTo>
                    <a:pt x="4188" y="454"/>
                    <a:pt x="4169" y="553"/>
                    <a:pt x="4129" y="652"/>
                  </a:cubicBezTo>
                  <a:cubicBezTo>
                    <a:pt x="4122" y="685"/>
                    <a:pt x="4147" y="710"/>
                    <a:pt x="4173" y="710"/>
                  </a:cubicBezTo>
                  <a:cubicBezTo>
                    <a:pt x="4186" y="710"/>
                    <a:pt x="4199" y="704"/>
                    <a:pt x="4208" y="691"/>
                  </a:cubicBezTo>
                  <a:cubicBezTo>
                    <a:pt x="4267" y="582"/>
                    <a:pt x="4317" y="454"/>
                    <a:pt x="4386" y="355"/>
                  </a:cubicBezTo>
                  <a:lnTo>
                    <a:pt x="4386" y="355"/>
                  </a:lnTo>
                  <a:cubicBezTo>
                    <a:pt x="4376" y="483"/>
                    <a:pt x="4366" y="622"/>
                    <a:pt x="4337" y="741"/>
                  </a:cubicBezTo>
                  <a:cubicBezTo>
                    <a:pt x="4317" y="770"/>
                    <a:pt x="4287" y="800"/>
                    <a:pt x="4277" y="850"/>
                  </a:cubicBezTo>
                  <a:cubicBezTo>
                    <a:pt x="4267" y="978"/>
                    <a:pt x="4238" y="1097"/>
                    <a:pt x="4238" y="1216"/>
                  </a:cubicBezTo>
                  <a:cubicBezTo>
                    <a:pt x="4238" y="1322"/>
                    <a:pt x="4339" y="1394"/>
                    <a:pt x="4441" y="1394"/>
                  </a:cubicBezTo>
                  <a:cubicBezTo>
                    <a:pt x="4462" y="1394"/>
                    <a:pt x="4484" y="1391"/>
                    <a:pt x="4505" y="1384"/>
                  </a:cubicBezTo>
                  <a:lnTo>
                    <a:pt x="4505" y="1384"/>
                  </a:lnTo>
                  <a:cubicBezTo>
                    <a:pt x="3941" y="1830"/>
                    <a:pt x="3535" y="2513"/>
                    <a:pt x="3248" y="3156"/>
                  </a:cubicBezTo>
                  <a:cubicBezTo>
                    <a:pt x="3169" y="3255"/>
                    <a:pt x="3089" y="3354"/>
                    <a:pt x="3030" y="3463"/>
                  </a:cubicBezTo>
                  <a:cubicBezTo>
                    <a:pt x="3008" y="3492"/>
                    <a:pt x="3040" y="3527"/>
                    <a:pt x="3067" y="3527"/>
                  </a:cubicBezTo>
                  <a:cubicBezTo>
                    <a:pt x="3076" y="3527"/>
                    <a:pt x="3084" y="3523"/>
                    <a:pt x="3089" y="3512"/>
                  </a:cubicBezTo>
                  <a:lnTo>
                    <a:pt x="3089" y="3512"/>
                  </a:lnTo>
                  <a:cubicBezTo>
                    <a:pt x="2832" y="4156"/>
                    <a:pt x="2644" y="4809"/>
                    <a:pt x="2505" y="5482"/>
                  </a:cubicBezTo>
                  <a:cubicBezTo>
                    <a:pt x="2505" y="5492"/>
                    <a:pt x="2496" y="5512"/>
                    <a:pt x="2496" y="5542"/>
                  </a:cubicBezTo>
                  <a:cubicBezTo>
                    <a:pt x="2377" y="5284"/>
                    <a:pt x="2208" y="5037"/>
                    <a:pt x="1991" y="4839"/>
                  </a:cubicBezTo>
                  <a:cubicBezTo>
                    <a:pt x="1960" y="4803"/>
                    <a:pt x="1913" y="4783"/>
                    <a:pt x="1867" y="4783"/>
                  </a:cubicBezTo>
                  <a:cubicBezTo>
                    <a:pt x="1824" y="4783"/>
                    <a:pt x="1782" y="4801"/>
                    <a:pt x="1753" y="4839"/>
                  </a:cubicBezTo>
                  <a:cubicBezTo>
                    <a:pt x="1258" y="5413"/>
                    <a:pt x="1347" y="6096"/>
                    <a:pt x="1615" y="6740"/>
                  </a:cubicBezTo>
                  <a:cubicBezTo>
                    <a:pt x="1471" y="6683"/>
                    <a:pt x="1323" y="6653"/>
                    <a:pt x="1173" y="6653"/>
                  </a:cubicBezTo>
                  <a:cubicBezTo>
                    <a:pt x="879" y="6653"/>
                    <a:pt x="580" y="6768"/>
                    <a:pt x="298" y="7017"/>
                  </a:cubicBezTo>
                  <a:cubicBezTo>
                    <a:pt x="229" y="7066"/>
                    <a:pt x="229" y="7165"/>
                    <a:pt x="268" y="7234"/>
                  </a:cubicBezTo>
                  <a:cubicBezTo>
                    <a:pt x="367" y="7442"/>
                    <a:pt x="506" y="7611"/>
                    <a:pt x="664" y="7720"/>
                  </a:cubicBezTo>
                  <a:cubicBezTo>
                    <a:pt x="496" y="7680"/>
                    <a:pt x="318" y="7670"/>
                    <a:pt x="149" y="7670"/>
                  </a:cubicBezTo>
                  <a:cubicBezTo>
                    <a:pt x="1" y="7670"/>
                    <a:pt x="1" y="7888"/>
                    <a:pt x="149" y="7908"/>
                  </a:cubicBezTo>
                  <a:cubicBezTo>
                    <a:pt x="664" y="7918"/>
                    <a:pt x="1110" y="8086"/>
                    <a:pt x="1506" y="8422"/>
                  </a:cubicBezTo>
                  <a:cubicBezTo>
                    <a:pt x="1535" y="8447"/>
                    <a:pt x="1566" y="8457"/>
                    <a:pt x="1596" y="8457"/>
                  </a:cubicBezTo>
                  <a:cubicBezTo>
                    <a:pt x="1700" y="8457"/>
                    <a:pt x="1786" y="8334"/>
                    <a:pt x="1694" y="8234"/>
                  </a:cubicBezTo>
                  <a:cubicBezTo>
                    <a:pt x="1555" y="8106"/>
                    <a:pt x="1397" y="7987"/>
                    <a:pt x="1219" y="7908"/>
                  </a:cubicBezTo>
                  <a:cubicBezTo>
                    <a:pt x="1506" y="7908"/>
                    <a:pt x="1793" y="7769"/>
                    <a:pt x="2030" y="7482"/>
                  </a:cubicBezTo>
                  <a:cubicBezTo>
                    <a:pt x="2050" y="7462"/>
                    <a:pt x="2050" y="7432"/>
                    <a:pt x="2050" y="7413"/>
                  </a:cubicBezTo>
                  <a:cubicBezTo>
                    <a:pt x="2179" y="7413"/>
                    <a:pt x="2288" y="7284"/>
                    <a:pt x="2208" y="7145"/>
                  </a:cubicBezTo>
                  <a:cubicBezTo>
                    <a:pt x="1892" y="6571"/>
                    <a:pt x="1506" y="5829"/>
                    <a:pt x="1892" y="5205"/>
                  </a:cubicBezTo>
                  <a:lnTo>
                    <a:pt x="1892" y="5205"/>
                  </a:lnTo>
                  <a:cubicBezTo>
                    <a:pt x="2139" y="5492"/>
                    <a:pt x="2278" y="5809"/>
                    <a:pt x="2377" y="6175"/>
                  </a:cubicBezTo>
                  <a:cubicBezTo>
                    <a:pt x="2327" y="6522"/>
                    <a:pt x="2307" y="6878"/>
                    <a:pt x="2426" y="7145"/>
                  </a:cubicBezTo>
                  <a:cubicBezTo>
                    <a:pt x="2454" y="7218"/>
                    <a:pt x="2510" y="7248"/>
                    <a:pt x="2570" y="7248"/>
                  </a:cubicBezTo>
                  <a:cubicBezTo>
                    <a:pt x="2658" y="7248"/>
                    <a:pt x="2753" y="7184"/>
                    <a:pt x="2783" y="7096"/>
                  </a:cubicBezTo>
                  <a:cubicBezTo>
                    <a:pt x="2882" y="6829"/>
                    <a:pt x="2872" y="6492"/>
                    <a:pt x="2882" y="6185"/>
                  </a:cubicBezTo>
                  <a:cubicBezTo>
                    <a:pt x="3050" y="5809"/>
                    <a:pt x="3188" y="5433"/>
                    <a:pt x="3416" y="5086"/>
                  </a:cubicBezTo>
                  <a:lnTo>
                    <a:pt x="3416" y="5086"/>
                  </a:lnTo>
                  <a:cubicBezTo>
                    <a:pt x="4109" y="6393"/>
                    <a:pt x="2377" y="7314"/>
                    <a:pt x="1882" y="8412"/>
                  </a:cubicBezTo>
                  <a:cubicBezTo>
                    <a:pt x="1812" y="8551"/>
                    <a:pt x="1892" y="8700"/>
                    <a:pt x="2050" y="8709"/>
                  </a:cubicBezTo>
                  <a:cubicBezTo>
                    <a:pt x="2595" y="8729"/>
                    <a:pt x="3139" y="8828"/>
                    <a:pt x="3683" y="8858"/>
                  </a:cubicBezTo>
                  <a:lnTo>
                    <a:pt x="3763" y="8858"/>
                  </a:lnTo>
                  <a:cubicBezTo>
                    <a:pt x="3690" y="8994"/>
                    <a:pt x="3776" y="9189"/>
                    <a:pt x="3967" y="9189"/>
                  </a:cubicBezTo>
                  <a:cubicBezTo>
                    <a:pt x="3984" y="9189"/>
                    <a:pt x="4002" y="9188"/>
                    <a:pt x="4020" y="9185"/>
                  </a:cubicBezTo>
                  <a:cubicBezTo>
                    <a:pt x="4040" y="9185"/>
                    <a:pt x="4070" y="9165"/>
                    <a:pt x="4089" y="9165"/>
                  </a:cubicBezTo>
                  <a:cubicBezTo>
                    <a:pt x="3743" y="9719"/>
                    <a:pt x="3891" y="10145"/>
                    <a:pt x="4218" y="10382"/>
                  </a:cubicBezTo>
                  <a:cubicBezTo>
                    <a:pt x="4169" y="10580"/>
                    <a:pt x="4079" y="10749"/>
                    <a:pt x="3891" y="10877"/>
                  </a:cubicBezTo>
                  <a:cubicBezTo>
                    <a:pt x="3812" y="10931"/>
                    <a:pt x="3745" y="10955"/>
                    <a:pt x="3689" y="10955"/>
                  </a:cubicBezTo>
                  <a:cubicBezTo>
                    <a:pt x="3279" y="10955"/>
                    <a:pt x="3420" y="9698"/>
                    <a:pt x="3446" y="9541"/>
                  </a:cubicBezTo>
                  <a:cubicBezTo>
                    <a:pt x="3458" y="9516"/>
                    <a:pt x="3436" y="9495"/>
                    <a:pt x="3415" y="9495"/>
                  </a:cubicBezTo>
                  <a:cubicBezTo>
                    <a:pt x="3402" y="9495"/>
                    <a:pt x="3390" y="9503"/>
                    <a:pt x="3386" y="9521"/>
                  </a:cubicBezTo>
                  <a:cubicBezTo>
                    <a:pt x="3256" y="9911"/>
                    <a:pt x="2943" y="11252"/>
                    <a:pt x="3682" y="11252"/>
                  </a:cubicBezTo>
                  <a:cubicBezTo>
                    <a:pt x="3731" y="11252"/>
                    <a:pt x="3784" y="11246"/>
                    <a:pt x="3842" y="11234"/>
                  </a:cubicBezTo>
                  <a:cubicBezTo>
                    <a:pt x="4228" y="11155"/>
                    <a:pt x="4426" y="10877"/>
                    <a:pt x="4515" y="10541"/>
                  </a:cubicBezTo>
                  <a:cubicBezTo>
                    <a:pt x="4627" y="10578"/>
                    <a:pt x="4746" y="10597"/>
                    <a:pt x="4862" y="10597"/>
                  </a:cubicBezTo>
                  <a:cubicBezTo>
                    <a:pt x="5247" y="10597"/>
                    <a:pt x="5610" y="10386"/>
                    <a:pt x="5663" y="9907"/>
                  </a:cubicBezTo>
                  <a:cubicBezTo>
                    <a:pt x="5914" y="10131"/>
                    <a:pt x="6230" y="10258"/>
                    <a:pt x="6581" y="10258"/>
                  </a:cubicBezTo>
                  <a:cubicBezTo>
                    <a:pt x="6618" y="10258"/>
                    <a:pt x="6655" y="10257"/>
                    <a:pt x="6693" y="10254"/>
                  </a:cubicBezTo>
                  <a:cubicBezTo>
                    <a:pt x="7099" y="10234"/>
                    <a:pt x="7455" y="9897"/>
                    <a:pt x="7376" y="9462"/>
                  </a:cubicBezTo>
                  <a:cubicBezTo>
                    <a:pt x="7202" y="8693"/>
                    <a:pt x="6495" y="8464"/>
                    <a:pt x="5726" y="8464"/>
                  </a:cubicBezTo>
                  <a:cubicBezTo>
                    <a:pt x="5485" y="8464"/>
                    <a:pt x="5238" y="8486"/>
                    <a:pt x="5000" y="8521"/>
                  </a:cubicBezTo>
                  <a:cubicBezTo>
                    <a:pt x="5347" y="7858"/>
                    <a:pt x="4634" y="7373"/>
                    <a:pt x="3941" y="7145"/>
                  </a:cubicBezTo>
                  <a:cubicBezTo>
                    <a:pt x="4277" y="7046"/>
                    <a:pt x="4604" y="6898"/>
                    <a:pt x="4901" y="6720"/>
                  </a:cubicBezTo>
                  <a:cubicBezTo>
                    <a:pt x="4911" y="6789"/>
                    <a:pt x="4970" y="6868"/>
                    <a:pt x="5059" y="6868"/>
                  </a:cubicBezTo>
                  <a:cubicBezTo>
                    <a:pt x="5307" y="6868"/>
                    <a:pt x="5554" y="6779"/>
                    <a:pt x="5762" y="6641"/>
                  </a:cubicBezTo>
                  <a:cubicBezTo>
                    <a:pt x="5878" y="6561"/>
                    <a:pt x="5826" y="6386"/>
                    <a:pt x="5700" y="6386"/>
                  </a:cubicBezTo>
                  <a:cubicBezTo>
                    <a:pt x="5685" y="6386"/>
                    <a:pt x="5670" y="6388"/>
                    <a:pt x="5653" y="6393"/>
                  </a:cubicBezTo>
                  <a:cubicBezTo>
                    <a:pt x="5594" y="6423"/>
                    <a:pt x="5515" y="6443"/>
                    <a:pt x="5446" y="6452"/>
                  </a:cubicBezTo>
                  <a:cubicBezTo>
                    <a:pt x="5426" y="6433"/>
                    <a:pt x="5416" y="6423"/>
                    <a:pt x="5396" y="6393"/>
                  </a:cubicBezTo>
                  <a:lnTo>
                    <a:pt x="5376" y="6383"/>
                  </a:lnTo>
                  <a:cubicBezTo>
                    <a:pt x="5950" y="5957"/>
                    <a:pt x="6455" y="5453"/>
                    <a:pt x="6901" y="4997"/>
                  </a:cubicBezTo>
                  <a:cubicBezTo>
                    <a:pt x="7802" y="4047"/>
                    <a:pt x="8663" y="2918"/>
                    <a:pt x="9187" y="1691"/>
                  </a:cubicBezTo>
                  <a:lnTo>
                    <a:pt x="9187" y="1691"/>
                  </a:lnTo>
                  <a:cubicBezTo>
                    <a:pt x="9177" y="1750"/>
                    <a:pt x="9177" y="1820"/>
                    <a:pt x="9207" y="1879"/>
                  </a:cubicBezTo>
                  <a:cubicBezTo>
                    <a:pt x="9252" y="1962"/>
                    <a:pt x="9343" y="1999"/>
                    <a:pt x="9432" y="1999"/>
                  </a:cubicBezTo>
                  <a:cubicBezTo>
                    <a:pt x="9460" y="1999"/>
                    <a:pt x="9488" y="1995"/>
                    <a:pt x="9514" y="1988"/>
                  </a:cubicBezTo>
                  <a:cubicBezTo>
                    <a:pt x="9752" y="1938"/>
                    <a:pt x="9930" y="1780"/>
                    <a:pt x="10118" y="1632"/>
                  </a:cubicBezTo>
                  <a:cubicBezTo>
                    <a:pt x="10270" y="1505"/>
                    <a:pt x="10126" y="1306"/>
                    <a:pt x="9964" y="1306"/>
                  </a:cubicBezTo>
                  <a:cubicBezTo>
                    <a:pt x="9936" y="1306"/>
                    <a:pt x="9908" y="1312"/>
                    <a:pt x="9880" y="1325"/>
                  </a:cubicBezTo>
                  <a:cubicBezTo>
                    <a:pt x="9762" y="1384"/>
                    <a:pt x="9653" y="1453"/>
                    <a:pt x="9534" y="1533"/>
                  </a:cubicBezTo>
                  <a:cubicBezTo>
                    <a:pt x="9514" y="1542"/>
                    <a:pt x="9484" y="1572"/>
                    <a:pt x="9455" y="1582"/>
                  </a:cubicBezTo>
                  <a:cubicBezTo>
                    <a:pt x="9455" y="1510"/>
                    <a:pt x="9403" y="1473"/>
                    <a:pt x="9348" y="1473"/>
                  </a:cubicBezTo>
                  <a:cubicBezTo>
                    <a:pt x="9319" y="1473"/>
                    <a:pt x="9290" y="1483"/>
                    <a:pt x="9267" y="1503"/>
                  </a:cubicBezTo>
                  <a:cubicBezTo>
                    <a:pt x="9326" y="1344"/>
                    <a:pt x="9405" y="1176"/>
                    <a:pt x="9455" y="998"/>
                  </a:cubicBezTo>
                  <a:cubicBezTo>
                    <a:pt x="9484" y="899"/>
                    <a:pt x="9425" y="810"/>
                    <a:pt x="9356" y="760"/>
                  </a:cubicBezTo>
                  <a:cubicBezTo>
                    <a:pt x="9221" y="662"/>
                    <a:pt x="9108" y="625"/>
                    <a:pt x="8984" y="625"/>
                  </a:cubicBezTo>
                  <a:cubicBezTo>
                    <a:pt x="8907" y="625"/>
                    <a:pt x="8826" y="639"/>
                    <a:pt x="8732" y="661"/>
                  </a:cubicBezTo>
                  <a:cubicBezTo>
                    <a:pt x="8514" y="711"/>
                    <a:pt x="8574" y="1048"/>
                    <a:pt x="8782" y="1048"/>
                  </a:cubicBezTo>
                  <a:cubicBezTo>
                    <a:pt x="8841" y="1048"/>
                    <a:pt x="8910" y="1048"/>
                    <a:pt x="8970" y="1057"/>
                  </a:cubicBezTo>
                  <a:cubicBezTo>
                    <a:pt x="8831" y="1443"/>
                    <a:pt x="8663" y="1830"/>
                    <a:pt x="8465" y="2196"/>
                  </a:cubicBezTo>
                  <a:cubicBezTo>
                    <a:pt x="8386" y="1869"/>
                    <a:pt x="8168" y="1523"/>
                    <a:pt x="8029" y="1295"/>
                  </a:cubicBezTo>
                  <a:cubicBezTo>
                    <a:pt x="7990" y="1236"/>
                    <a:pt x="7926" y="1209"/>
                    <a:pt x="7864" y="1209"/>
                  </a:cubicBezTo>
                  <a:cubicBezTo>
                    <a:pt x="7769" y="1209"/>
                    <a:pt x="7677" y="1274"/>
                    <a:pt x="7683" y="1394"/>
                  </a:cubicBezTo>
                  <a:cubicBezTo>
                    <a:pt x="7693" y="1770"/>
                    <a:pt x="7623" y="2166"/>
                    <a:pt x="7732" y="2522"/>
                  </a:cubicBezTo>
                  <a:cubicBezTo>
                    <a:pt x="7753" y="2590"/>
                    <a:pt x="7809" y="2620"/>
                    <a:pt x="7866" y="2620"/>
                  </a:cubicBezTo>
                  <a:cubicBezTo>
                    <a:pt x="7942" y="2620"/>
                    <a:pt x="8019" y="2568"/>
                    <a:pt x="8019" y="2483"/>
                  </a:cubicBezTo>
                  <a:cubicBezTo>
                    <a:pt x="8019" y="2433"/>
                    <a:pt x="7999" y="2384"/>
                    <a:pt x="7999" y="2334"/>
                  </a:cubicBezTo>
                  <a:lnTo>
                    <a:pt x="7999" y="2334"/>
                  </a:lnTo>
                  <a:cubicBezTo>
                    <a:pt x="8029" y="2443"/>
                    <a:pt x="8039" y="2562"/>
                    <a:pt x="8049" y="2671"/>
                  </a:cubicBezTo>
                  <a:cubicBezTo>
                    <a:pt x="8049" y="2730"/>
                    <a:pt x="8079" y="2770"/>
                    <a:pt x="8118" y="2810"/>
                  </a:cubicBezTo>
                  <a:cubicBezTo>
                    <a:pt x="7881" y="3186"/>
                    <a:pt x="7604" y="3552"/>
                    <a:pt x="7336" y="3898"/>
                  </a:cubicBezTo>
                  <a:cubicBezTo>
                    <a:pt x="7356" y="3819"/>
                    <a:pt x="7346" y="3750"/>
                    <a:pt x="7307" y="3671"/>
                  </a:cubicBezTo>
                  <a:cubicBezTo>
                    <a:pt x="7188" y="3453"/>
                    <a:pt x="7079" y="3285"/>
                    <a:pt x="7109" y="3027"/>
                  </a:cubicBezTo>
                  <a:cubicBezTo>
                    <a:pt x="7136" y="2872"/>
                    <a:pt x="7014" y="2782"/>
                    <a:pt x="6893" y="2782"/>
                  </a:cubicBezTo>
                  <a:cubicBezTo>
                    <a:pt x="6799" y="2782"/>
                    <a:pt x="6705" y="2837"/>
                    <a:pt x="6683" y="2958"/>
                  </a:cubicBezTo>
                  <a:cubicBezTo>
                    <a:pt x="6683" y="2968"/>
                    <a:pt x="6683" y="2998"/>
                    <a:pt x="6663" y="3008"/>
                  </a:cubicBezTo>
                  <a:cubicBezTo>
                    <a:pt x="6658" y="3007"/>
                    <a:pt x="6653" y="3006"/>
                    <a:pt x="6648" y="3006"/>
                  </a:cubicBezTo>
                  <a:cubicBezTo>
                    <a:pt x="6583" y="3006"/>
                    <a:pt x="6516" y="3064"/>
                    <a:pt x="6534" y="3146"/>
                  </a:cubicBezTo>
                  <a:cubicBezTo>
                    <a:pt x="6594" y="3453"/>
                    <a:pt x="6633" y="3710"/>
                    <a:pt x="6604" y="4017"/>
                  </a:cubicBezTo>
                  <a:cubicBezTo>
                    <a:pt x="6599" y="4156"/>
                    <a:pt x="6700" y="4225"/>
                    <a:pt x="6805" y="4225"/>
                  </a:cubicBezTo>
                  <a:cubicBezTo>
                    <a:pt x="6911" y="4225"/>
                    <a:pt x="7019" y="4156"/>
                    <a:pt x="7029" y="4017"/>
                  </a:cubicBezTo>
                  <a:lnTo>
                    <a:pt x="7029" y="4007"/>
                  </a:lnTo>
                  <a:cubicBezTo>
                    <a:pt x="7066" y="4028"/>
                    <a:pt x="7105" y="4041"/>
                    <a:pt x="7146" y="4041"/>
                  </a:cubicBezTo>
                  <a:cubicBezTo>
                    <a:pt x="7182" y="4041"/>
                    <a:pt x="7220" y="4031"/>
                    <a:pt x="7257" y="4007"/>
                  </a:cubicBezTo>
                  <a:lnTo>
                    <a:pt x="7257" y="4007"/>
                  </a:lnTo>
                  <a:cubicBezTo>
                    <a:pt x="7099" y="4205"/>
                    <a:pt x="6940" y="4393"/>
                    <a:pt x="6782" y="4582"/>
                  </a:cubicBezTo>
                  <a:cubicBezTo>
                    <a:pt x="5861" y="5621"/>
                    <a:pt x="4723" y="6631"/>
                    <a:pt x="3347" y="6977"/>
                  </a:cubicBezTo>
                  <a:lnTo>
                    <a:pt x="3337" y="6977"/>
                  </a:lnTo>
                  <a:cubicBezTo>
                    <a:pt x="3822" y="6324"/>
                    <a:pt x="4139" y="5641"/>
                    <a:pt x="3535" y="4789"/>
                  </a:cubicBezTo>
                  <a:cubicBezTo>
                    <a:pt x="3510" y="4750"/>
                    <a:pt x="3473" y="4730"/>
                    <a:pt x="3436" y="4730"/>
                  </a:cubicBezTo>
                  <a:cubicBezTo>
                    <a:pt x="3399" y="4730"/>
                    <a:pt x="3362" y="4750"/>
                    <a:pt x="3337" y="4789"/>
                  </a:cubicBezTo>
                  <a:cubicBezTo>
                    <a:pt x="3218" y="4948"/>
                    <a:pt x="3099" y="5126"/>
                    <a:pt x="3020" y="5304"/>
                  </a:cubicBezTo>
                  <a:cubicBezTo>
                    <a:pt x="3119" y="4839"/>
                    <a:pt x="3238" y="4364"/>
                    <a:pt x="3386" y="3918"/>
                  </a:cubicBezTo>
                  <a:cubicBezTo>
                    <a:pt x="3426" y="3809"/>
                    <a:pt x="3466" y="3700"/>
                    <a:pt x="3515" y="3592"/>
                  </a:cubicBezTo>
                  <a:cubicBezTo>
                    <a:pt x="3566" y="3608"/>
                    <a:pt x="3614" y="3617"/>
                    <a:pt x="3661" y="3617"/>
                  </a:cubicBezTo>
                  <a:cubicBezTo>
                    <a:pt x="3751" y="3617"/>
                    <a:pt x="3836" y="3584"/>
                    <a:pt x="3921" y="3512"/>
                  </a:cubicBezTo>
                  <a:cubicBezTo>
                    <a:pt x="4089" y="3344"/>
                    <a:pt x="4060" y="3047"/>
                    <a:pt x="4020" y="2819"/>
                  </a:cubicBezTo>
                  <a:cubicBezTo>
                    <a:pt x="4020" y="2810"/>
                    <a:pt x="4020" y="2810"/>
                    <a:pt x="4010" y="2800"/>
                  </a:cubicBezTo>
                  <a:lnTo>
                    <a:pt x="4010" y="2800"/>
                  </a:lnTo>
                  <a:cubicBezTo>
                    <a:pt x="4031" y="2812"/>
                    <a:pt x="4055" y="2819"/>
                    <a:pt x="4079" y="2819"/>
                  </a:cubicBezTo>
                  <a:cubicBezTo>
                    <a:pt x="4114" y="2819"/>
                    <a:pt x="4149" y="2805"/>
                    <a:pt x="4178" y="2770"/>
                  </a:cubicBezTo>
                  <a:cubicBezTo>
                    <a:pt x="4327" y="2582"/>
                    <a:pt x="4574" y="2315"/>
                    <a:pt x="4564" y="2057"/>
                  </a:cubicBezTo>
                  <a:cubicBezTo>
                    <a:pt x="4564" y="1988"/>
                    <a:pt x="4525" y="1938"/>
                    <a:pt x="4475" y="1889"/>
                  </a:cubicBezTo>
                  <a:cubicBezTo>
                    <a:pt x="4772" y="1562"/>
                    <a:pt x="5129" y="1285"/>
                    <a:pt x="5564" y="1137"/>
                  </a:cubicBezTo>
                  <a:cubicBezTo>
                    <a:pt x="5693" y="1091"/>
                    <a:pt x="5660" y="926"/>
                    <a:pt x="5536" y="926"/>
                  </a:cubicBezTo>
                  <a:cubicBezTo>
                    <a:pt x="5526" y="926"/>
                    <a:pt x="5516" y="927"/>
                    <a:pt x="5505" y="929"/>
                  </a:cubicBezTo>
                  <a:cubicBezTo>
                    <a:pt x="5158" y="988"/>
                    <a:pt x="4861" y="1127"/>
                    <a:pt x="4604" y="1325"/>
                  </a:cubicBezTo>
                  <a:cubicBezTo>
                    <a:pt x="4614" y="1305"/>
                    <a:pt x="4624" y="1285"/>
                    <a:pt x="4624" y="1265"/>
                  </a:cubicBezTo>
                  <a:cubicBezTo>
                    <a:pt x="4703" y="889"/>
                    <a:pt x="4673" y="493"/>
                    <a:pt x="4654" y="127"/>
                  </a:cubicBezTo>
                  <a:cubicBezTo>
                    <a:pt x="4654" y="64"/>
                    <a:pt x="4589" y="1"/>
                    <a:pt x="4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6;p18">
              <a:extLst>
                <a:ext uri="{FF2B5EF4-FFF2-40B4-BE49-F238E27FC236}">
                  <a16:creationId xmlns:a16="http://schemas.microsoft.com/office/drawing/2014/main" id="{AD203142-0918-1268-F224-D7A648A93525}"/>
                </a:ext>
              </a:extLst>
            </p:cNvPr>
            <p:cNvSpPr/>
            <p:nvPr/>
          </p:nvSpPr>
          <p:spPr>
            <a:xfrm>
              <a:off x="6610404" y="3393697"/>
              <a:ext cx="8791" cy="21639"/>
            </a:xfrm>
            <a:custGeom>
              <a:avLst/>
              <a:gdLst/>
              <a:ahLst/>
              <a:cxnLst/>
              <a:rect l="l" t="t" r="r" b="b"/>
              <a:pathLst>
                <a:path w="377" h="928" extrusionOk="0">
                  <a:moveTo>
                    <a:pt x="183" y="0"/>
                  </a:moveTo>
                  <a:cubicBezTo>
                    <a:pt x="127" y="0"/>
                    <a:pt x="70" y="37"/>
                    <a:pt x="60" y="112"/>
                  </a:cubicBezTo>
                  <a:cubicBezTo>
                    <a:pt x="50" y="240"/>
                    <a:pt x="40" y="379"/>
                    <a:pt x="30" y="498"/>
                  </a:cubicBezTo>
                  <a:cubicBezTo>
                    <a:pt x="20" y="587"/>
                    <a:pt x="1" y="646"/>
                    <a:pt x="1" y="706"/>
                  </a:cubicBezTo>
                  <a:cubicBezTo>
                    <a:pt x="1" y="785"/>
                    <a:pt x="30" y="884"/>
                    <a:pt x="100" y="904"/>
                  </a:cubicBezTo>
                  <a:cubicBezTo>
                    <a:pt x="121" y="918"/>
                    <a:pt x="138" y="927"/>
                    <a:pt x="161" y="927"/>
                  </a:cubicBezTo>
                  <a:cubicBezTo>
                    <a:pt x="169" y="927"/>
                    <a:pt x="178" y="926"/>
                    <a:pt x="189" y="923"/>
                  </a:cubicBezTo>
                  <a:cubicBezTo>
                    <a:pt x="218" y="923"/>
                    <a:pt x="248" y="923"/>
                    <a:pt x="278" y="904"/>
                  </a:cubicBezTo>
                  <a:cubicBezTo>
                    <a:pt x="347" y="874"/>
                    <a:pt x="377" y="795"/>
                    <a:pt x="377" y="725"/>
                  </a:cubicBezTo>
                  <a:cubicBezTo>
                    <a:pt x="377" y="646"/>
                    <a:pt x="367" y="616"/>
                    <a:pt x="347" y="527"/>
                  </a:cubicBezTo>
                  <a:cubicBezTo>
                    <a:pt x="337" y="389"/>
                    <a:pt x="327" y="250"/>
                    <a:pt x="298" y="112"/>
                  </a:cubicBezTo>
                  <a:cubicBezTo>
                    <a:pt x="293" y="37"/>
                    <a:pt x="238" y="0"/>
                    <a:pt x="183" y="0"/>
                  </a:cubicBezTo>
                  <a:close/>
                </a:path>
              </a:pathLst>
            </a:custGeom>
            <a:solidFill>
              <a:srgbClr val="7B6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7;p18">
              <a:extLst>
                <a:ext uri="{FF2B5EF4-FFF2-40B4-BE49-F238E27FC236}">
                  <a16:creationId xmlns:a16="http://schemas.microsoft.com/office/drawing/2014/main" id="{3ABC677F-8D42-A859-9E7D-1B9246C38556}"/>
                </a:ext>
              </a:extLst>
            </p:cNvPr>
            <p:cNvSpPr/>
            <p:nvPr/>
          </p:nvSpPr>
          <p:spPr>
            <a:xfrm>
              <a:off x="6593173" y="3348950"/>
              <a:ext cx="158722" cy="118266"/>
            </a:xfrm>
            <a:custGeom>
              <a:avLst/>
              <a:gdLst/>
              <a:ahLst/>
              <a:cxnLst/>
              <a:rect l="l" t="t" r="r" b="b"/>
              <a:pathLst>
                <a:path w="6807" h="5072" extrusionOk="0">
                  <a:moveTo>
                    <a:pt x="5964" y="0"/>
                  </a:moveTo>
                  <a:cubicBezTo>
                    <a:pt x="5923" y="0"/>
                    <a:pt x="5879" y="19"/>
                    <a:pt x="5848" y="61"/>
                  </a:cubicBezTo>
                  <a:cubicBezTo>
                    <a:pt x="5580" y="437"/>
                    <a:pt x="5491" y="962"/>
                    <a:pt x="5590" y="1417"/>
                  </a:cubicBezTo>
                  <a:cubicBezTo>
                    <a:pt x="4581" y="1902"/>
                    <a:pt x="3591" y="2446"/>
                    <a:pt x="2650" y="3050"/>
                  </a:cubicBezTo>
                  <a:cubicBezTo>
                    <a:pt x="2601" y="3040"/>
                    <a:pt x="2561" y="3001"/>
                    <a:pt x="2551" y="2991"/>
                  </a:cubicBezTo>
                  <a:cubicBezTo>
                    <a:pt x="2640" y="2941"/>
                    <a:pt x="2670" y="2813"/>
                    <a:pt x="2591" y="2743"/>
                  </a:cubicBezTo>
                  <a:cubicBezTo>
                    <a:pt x="2522" y="2694"/>
                    <a:pt x="2462" y="2664"/>
                    <a:pt x="2403" y="2644"/>
                  </a:cubicBezTo>
                  <a:cubicBezTo>
                    <a:pt x="2363" y="2634"/>
                    <a:pt x="2215" y="2595"/>
                    <a:pt x="2205" y="2555"/>
                  </a:cubicBezTo>
                  <a:cubicBezTo>
                    <a:pt x="2192" y="2517"/>
                    <a:pt x="2160" y="2498"/>
                    <a:pt x="2129" y="2498"/>
                  </a:cubicBezTo>
                  <a:cubicBezTo>
                    <a:pt x="2087" y="2498"/>
                    <a:pt x="2046" y="2529"/>
                    <a:pt x="2046" y="2585"/>
                  </a:cubicBezTo>
                  <a:cubicBezTo>
                    <a:pt x="2046" y="2644"/>
                    <a:pt x="2066" y="2694"/>
                    <a:pt x="2116" y="2743"/>
                  </a:cubicBezTo>
                  <a:cubicBezTo>
                    <a:pt x="2056" y="2753"/>
                    <a:pt x="2007" y="2783"/>
                    <a:pt x="1957" y="2803"/>
                  </a:cubicBezTo>
                  <a:cubicBezTo>
                    <a:pt x="1812" y="2880"/>
                    <a:pt x="1866" y="3130"/>
                    <a:pt x="2036" y="3130"/>
                  </a:cubicBezTo>
                  <a:cubicBezTo>
                    <a:pt x="2040" y="3130"/>
                    <a:pt x="2043" y="3130"/>
                    <a:pt x="2046" y="3129"/>
                  </a:cubicBezTo>
                  <a:cubicBezTo>
                    <a:pt x="2096" y="3129"/>
                    <a:pt x="2155" y="3100"/>
                    <a:pt x="2205" y="3090"/>
                  </a:cubicBezTo>
                  <a:cubicBezTo>
                    <a:pt x="2215" y="3100"/>
                    <a:pt x="2225" y="3129"/>
                    <a:pt x="2244" y="3149"/>
                  </a:cubicBezTo>
                  <a:cubicBezTo>
                    <a:pt x="2264" y="3189"/>
                    <a:pt x="2304" y="3238"/>
                    <a:pt x="2343" y="3278"/>
                  </a:cubicBezTo>
                  <a:cubicBezTo>
                    <a:pt x="1532" y="3822"/>
                    <a:pt x="759" y="4397"/>
                    <a:pt x="27" y="5030"/>
                  </a:cubicBezTo>
                  <a:cubicBezTo>
                    <a:pt x="0" y="5039"/>
                    <a:pt x="29" y="5071"/>
                    <a:pt x="43" y="5071"/>
                  </a:cubicBezTo>
                  <a:cubicBezTo>
                    <a:pt x="44" y="5071"/>
                    <a:pt x="46" y="5071"/>
                    <a:pt x="47" y="5070"/>
                  </a:cubicBezTo>
                  <a:cubicBezTo>
                    <a:pt x="858" y="4446"/>
                    <a:pt x="1700" y="3892"/>
                    <a:pt x="2561" y="3377"/>
                  </a:cubicBezTo>
                  <a:lnTo>
                    <a:pt x="2601" y="3377"/>
                  </a:lnTo>
                  <a:cubicBezTo>
                    <a:pt x="2591" y="3446"/>
                    <a:pt x="2601" y="3525"/>
                    <a:pt x="2670" y="3555"/>
                  </a:cubicBezTo>
                  <a:cubicBezTo>
                    <a:pt x="2888" y="3661"/>
                    <a:pt x="3131" y="3710"/>
                    <a:pt x="3375" y="3710"/>
                  </a:cubicBezTo>
                  <a:cubicBezTo>
                    <a:pt x="3586" y="3710"/>
                    <a:pt x="3799" y="3674"/>
                    <a:pt x="3997" y="3605"/>
                  </a:cubicBezTo>
                  <a:cubicBezTo>
                    <a:pt x="4189" y="3537"/>
                    <a:pt x="4185" y="3198"/>
                    <a:pt x="3966" y="3198"/>
                  </a:cubicBezTo>
                  <a:cubicBezTo>
                    <a:pt x="3960" y="3198"/>
                    <a:pt x="3953" y="3198"/>
                    <a:pt x="3947" y="3199"/>
                  </a:cubicBezTo>
                  <a:cubicBezTo>
                    <a:pt x="3561" y="3238"/>
                    <a:pt x="3175" y="3238"/>
                    <a:pt x="2799" y="3238"/>
                  </a:cubicBezTo>
                  <a:cubicBezTo>
                    <a:pt x="4086" y="2486"/>
                    <a:pt x="5402" y="1803"/>
                    <a:pt x="6729" y="1110"/>
                  </a:cubicBezTo>
                  <a:cubicBezTo>
                    <a:pt x="6807" y="1067"/>
                    <a:pt x="6771" y="954"/>
                    <a:pt x="6700" y="954"/>
                  </a:cubicBezTo>
                  <a:cubicBezTo>
                    <a:pt x="6691" y="954"/>
                    <a:pt x="6680" y="957"/>
                    <a:pt x="6669" y="962"/>
                  </a:cubicBezTo>
                  <a:cubicBezTo>
                    <a:pt x="6382" y="1080"/>
                    <a:pt x="6085" y="1209"/>
                    <a:pt x="5798" y="1328"/>
                  </a:cubicBezTo>
                  <a:cubicBezTo>
                    <a:pt x="5897" y="932"/>
                    <a:pt x="5976" y="556"/>
                    <a:pt x="6085" y="160"/>
                  </a:cubicBezTo>
                  <a:cubicBezTo>
                    <a:pt x="6111" y="63"/>
                    <a:pt x="6041" y="0"/>
                    <a:pt x="59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8;p18">
              <a:extLst>
                <a:ext uri="{FF2B5EF4-FFF2-40B4-BE49-F238E27FC236}">
                  <a16:creationId xmlns:a16="http://schemas.microsoft.com/office/drawing/2014/main" id="{9E5A3255-AC17-D23D-CC3B-55F495966538}"/>
                </a:ext>
              </a:extLst>
            </p:cNvPr>
            <p:cNvSpPr/>
            <p:nvPr/>
          </p:nvSpPr>
          <p:spPr>
            <a:xfrm>
              <a:off x="6664198" y="3377887"/>
              <a:ext cx="32248" cy="17232"/>
            </a:xfrm>
            <a:custGeom>
              <a:avLst/>
              <a:gdLst/>
              <a:ahLst/>
              <a:cxnLst/>
              <a:rect l="l" t="t" r="r" b="b"/>
              <a:pathLst>
                <a:path w="1383" h="739" extrusionOk="0">
                  <a:moveTo>
                    <a:pt x="107" y="0"/>
                  </a:moveTo>
                  <a:cubicBezTo>
                    <a:pt x="63" y="0"/>
                    <a:pt x="29" y="15"/>
                    <a:pt x="20" y="57"/>
                  </a:cubicBezTo>
                  <a:cubicBezTo>
                    <a:pt x="15" y="84"/>
                    <a:pt x="30" y="100"/>
                    <a:pt x="47" y="100"/>
                  </a:cubicBezTo>
                  <a:cubicBezTo>
                    <a:pt x="60" y="100"/>
                    <a:pt x="75" y="89"/>
                    <a:pt x="79" y="67"/>
                  </a:cubicBezTo>
                  <a:cubicBezTo>
                    <a:pt x="79" y="67"/>
                    <a:pt x="208" y="126"/>
                    <a:pt x="297" y="176"/>
                  </a:cubicBezTo>
                  <a:cubicBezTo>
                    <a:pt x="248" y="265"/>
                    <a:pt x="198" y="364"/>
                    <a:pt x="119" y="384"/>
                  </a:cubicBezTo>
                  <a:cubicBezTo>
                    <a:pt x="0" y="433"/>
                    <a:pt x="0" y="582"/>
                    <a:pt x="119" y="631"/>
                  </a:cubicBezTo>
                  <a:cubicBezTo>
                    <a:pt x="287" y="701"/>
                    <a:pt x="485" y="710"/>
                    <a:pt x="654" y="720"/>
                  </a:cubicBezTo>
                  <a:cubicBezTo>
                    <a:pt x="729" y="732"/>
                    <a:pt x="801" y="739"/>
                    <a:pt x="871" y="739"/>
                  </a:cubicBezTo>
                  <a:cubicBezTo>
                    <a:pt x="985" y="739"/>
                    <a:pt x="1094" y="720"/>
                    <a:pt x="1198" y="671"/>
                  </a:cubicBezTo>
                  <a:cubicBezTo>
                    <a:pt x="1382" y="588"/>
                    <a:pt x="1335" y="350"/>
                    <a:pt x="1151" y="350"/>
                  </a:cubicBezTo>
                  <a:cubicBezTo>
                    <a:pt x="1138" y="350"/>
                    <a:pt x="1124" y="351"/>
                    <a:pt x="1109" y="354"/>
                  </a:cubicBezTo>
                  <a:cubicBezTo>
                    <a:pt x="1059" y="361"/>
                    <a:pt x="1007" y="364"/>
                    <a:pt x="954" y="364"/>
                  </a:cubicBezTo>
                  <a:cubicBezTo>
                    <a:pt x="777" y="364"/>
                    <a:pt x="589" y="334"/>
                    <a:pt x="406" y="334"/>
                  </a:cubicBezTo>
                  <a:lnTo>
                    <a:pt x="475" y="186"/>
                  </a:lnTo>
                  <a:cubicBezTo>
                    <a:pt x="515" y="136"/>
                    <a:pt x="465" y="77"/>
                    <a:pt x="416" y="77"/>
                  </a:cubicBezTo>
                  <a:cubicBezTo>
                    <a:pt x="368" y="77"/>
                    <a:pt x="209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9;p18">
              <a:extLst>
                <a:ext uri="{FF2B5EF4-FFF2-40B4-BE49-F238E27FC236}">
                  <a16:creationId xmlns:a16="http://schemas.microsoft.com/office/drawing/2014/main" id="{4E64F430-2D32-2631-D187-4F3E44E5D3B1}"/>
                </a:ext>
              </a:extLst>
            </p:cNvPr>
            <p:cNvSpPr/>
            <p:nvPr/>
          </p:nvSpPr>
          <p:spPr>
            <a:xfrm>
              <a:off x="6680590" y="3344940"/>
              <a:ext cx="21009" cy="22781"/>
            </a:xfrm>
            <a:custGeom>
              <a:avLst/>
              <a:gdLst/>
              <a:ahLst/>
              <a:cxnLst/>
              <a:rect l="l" t="t" r="r" b="b"/>
              <a:pathLst>
                <a:path w="901" h="977" extrusionOk="0">
                  <a:moveTo>
                    <a:pt x="637" y="1"/>
                  </a:moveTo>
                  <a:cubicBezTo>
                    <a:pt x="623" y="1"/>
                    <a:pt x="609" y="2"/>
                    <a:pt x="594" y="5"/>
                  </a:cubicBezTo>
                  <a:cubicBezTo>
                    <a:pt x="574" y="5"/>
                    <a:pt x="544" y="15"/>
                    <a:pt x="525" y="25"/>
                  </a:cubicBezTo>
                  <a:cubicBezTo>
                    <a:pt x="445" y="45"/>
                    <a:pt x="376" y="74"/>
                    <a:pt x="337" y="154"/>
                  </a:cubicBezTo>
                  <a:cubicBezTo>
                    <a:pt x="307" y="213"/>
                    <a:pt x="277" y="262"/>
                    <a:pt x="248" y="322"/>
                  </a:cubicBezTo>
                  <a:cubicBezTo>
                    <a:pt x="228" y="371"/>
                    <a:pt x="188" y="421"/>
                    <a:pt x="158" y="470"/>
                  </a:cubicBezTo>
                  <a:cubicBezTo>
                    <a:pt x="149" y="500"/>
                    <a:pt x="139" y="510"/>
                    <a:pt x="129" y="540"/>
                  </a:cubicBezTo>
                  <a:cubicBezTo>
                    <a:pt x="115" y="547"/>
                    <a:pt x="86" y="583"/>
                    <a:pt x="88" y="583"/>
                  </a:cubicBezTo>
                  <a:cubicBezTo>
                    <a:pt x="88" y="583"/>
                    <a:pt x="94" y="577"/>
                    <a:pt x="109" y="559"/>
                  </a:cubicBezTo>
                  <a:lnTo>
                    <a:pt x="109" y="559"/>
                  </a:lnTo>
                  <a:cubicBezTo>
                    <a:pt x="30" y="678"/>
                    <a:pt x="0" y="807"/>
                    <a:pt x="99" y="906"/>
                  </a:cubicBezTo>
                  <a:cubicBezTo>
                    <a:pt x="145" y="952"/>
                    <a:pt x="211" y="976"/>
                    <a:pt x="276" y="976"/>
                  </a:cubicBezTo>
                  <a:cubicBezTo>
                    <a:pt x="337" y="976"/>
                    <a:pt x="397" y="954"/>
                    <a:pt x="436" y="906"/>
                  </a:cubicBezTo>
                  <a:lnTo>
                    <a:pt x="475" y="876"/>
                  </a:lnTo>
                  <a:cubicBezTo>
                    <a:pt x="490" y="881"/>
                    <a:pt x="510" y="884"/>
                    <a:pt x="532" y="884"/>
                  </a:cubicBezTo>
                  <a:cubicBezTo>
                    <a:pt x="554" y="884"/>
                    <a:pt x="579" y="881"/>
                    <a:pt x="604" y="876"/>
                  </a:cubicBezTo>
                  <a:cubicBezTo>
                    <a:pt x="792" y="827"/>
                    <a:pt x="901" y="658"/>
                    <a:pt x="901" y="490"/>
                  </a:cubicBezTo>
                  <a:cubicBezTo>
                    <a:pt x="901" y="391"/>
                    <a:pt x="871" y="302"/>
                    <a:pt x="822" y="223"/>
                  </a:cubicBezTo>
                  <a:cubicBezTo>
                    <a:pt x="840" y="116"/>
                    <a:pt x="761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0;p18">
              <a:extLst>
                <a:ext uri="{FF2B5EF4-FFF2-40B4-BE49-F238E27FC236}">
                  <a16:creationId xmlns:a16="http://schemas.microsoft.com/office/drawing/2014/main" id="{2C8E22D3-C1C8-653A-727A-53AC4BE6F0F3}"/>
                </a:ext>
              </a:extLst>
            </p:cNvPr>
            <p:cNvSpPr/>
            <p:nvPr/>
          </p:nvSpPr>
          <p:spPr>
            <a:xfrm>
              <a:off x="6633325" y="3442687"/>
              <a:ext cx="21615" cy="7298"/>
            </a:xfrm>
            <a:custGeom>
              <a:avLst/>
              <a:gdLst/>
              <a:ahLst/>
              <a:cxnLst/>
              <a:rect l="l" t="t" r="r" b="b"/>
              <a:pathLst>
                <a:path w="927" h="313" extrusionOk="0">
                  <a:moveTo>
                    <a:pt x="423" y="0"/>
                  </a:moveTo>
                  <a:cubicBezTo>
                    <a:pt x="354" y="0"/>
                    <a:pt x="275" y="10"/>
                    <a:pt x="225" y="30"/>
                  </a:cubicBezTo>
                  <a:cubicBezTo>
                    <a:pt x="146" y="80"/>
                    <a:pt x="107" y="149"/>
                    <a:pt x="27" y="169"/>
                  </a:cubicBezTo>
                  <a:cubicBezTo>
                    <a:pt x="1" y="177"/>
                    <a:pt x="6" y="210"/>
                    <a:pt x="28" y="210"/>
                  </a:cubicBezTo>
                  <a:cubicBezTo>
                    <a:pt x="31" y="210"/>
                    <a:pt x="34" y="209"/>
                    <a:pt x="37" y="208"/>
                  </a:cubicBezTo>
                  <a:cubicBezTo>
                    <a:pt x="59" y="202"/>
                    <a:pt x="83" y="199"/>
                    <a:pt x="108" y="199"/>
                  </a:cubicBezTo>
                  <a:cubicBezTo>
                    <a:pt x="196" y="199"/>
                    <a:pt x="297" y="232"/>
                    <a:pt x="374" y="248"/>
                  </a:cubicBezTo>
                  <a:cubicBezTo>
                    <a:pt x="483" y="258"/>
                    <a:pt x="621" y="278"/>
                    <a:pt x="730" y="307"/>
                  </a:cubicBezTo>
                  <a:cubicBezTo>
                    <a:pt x="740" y="311"/>
                    <a:pt x="751" y="313"/>
                    <a:pt x="760" y="313"/>
                  </a:cubicBezTo>
                  <a:cubicBezTo>
                    <a:pt x="856" y="313"/>
                    <a:pt x="927" y="153"/>
                    <a:pt x="819" y="99"/>
                  </a:cubicBezTo>
                  <a:cubicBezTo>
                    <a:pt x="681" y="30"/>
                    <a:pt x="552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1;p18">
              <a:extLst>
                <a:ext uri="{FF2B5EF4-FFF2-40B4-BE49-F238E27FC236}">
                  <a16:creationId xmlns:a16="http://schemas.microsoft.com/office/drawing/2014/main" id="{38525B54-81CE-D909-234E-FE197EB44E87}"/>
                </a:ext>
              </a:extLst>
            </p:cNvPr>
            <p:cNvSpPr/>
            <p:nvPr/>
          </p:nvSpPr>
          <p:spPr>
            <a:xfrm>
              <a:off x="6686582" y="3404376"/>
              <a:ext cx="47801" cy="12871"/>
            </a:xfrm>
            <a:custGeom>
              <a:avLst/>
              <a:gdLst/>
              <a:ahLst/>
              <a:cxnLst/>
              <a:rect l="l" t="t" r="r" b="b"/>
              <a:pathLst>
                <a:path w="2050" h="552" extrusionOk="0">
                  <a:moveTo>
                    <a:pt x="1759" y="1"/>
                  </a:moveTo>
                  <a:cubicBezTo>
                    <a:pt x="1741" y="1"/>
                    <a:pt x="1722" y="4"/>
                    <a:pt x="1703" y="10"/>
                  </a:cubicBezTo>
                  <a:cubicBezTo>
                    <a:pt x="1428" y="86"/>
                    <a:pt x="1132" y="124"/>
                    <a:pt x="839" y="124"/>
                  </a:cubicBezTo>
                  <a:cubicBezTo>
                    <a:pt x="635" y="124"/>
                    <a:pt x="432" y="106"/>
                    <a:pt x="238" y="69"/>
                  </a:cubicBezTo>
                  <a:cubicBezTo>
                    <a:pt x="228" y="67"/>
                    <a:pt x="218" y="66"/>
                    <a:pt x="208" y="66"/>
                  </a:cubicBezTo>
                  <a:cubicBezTo>
                    <a:pt x="77" y="66"/>
                    <a:pt x="0" y="243"/>
                    <a:pt x="129" y="317"/>
                  </a:cubicBezTo>
                  <a:cubicBezTo>
                    <a:pt x="409" y="477"/>
                    <a:pt x="712" y="551"/>
                    <a:pt x="1019" y="551"/>
                  </a:cubicBezTo>
                  <a:cubicBezTo>
                    <a:pt x="1300" y="551"/>
                    <a:pt x="1582" y="490"/>
                    <a:pt x="1852" y="376"/>
                  </a:cubicBezTo>
                  <a:cubicBezTo>
                    <a:pt x="2049" y="286"/>
                    <a:pt x="1937" y="1"/>
                    <a:pt x="1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;p18">
              <a:extLst>
                <a:ext uri="{FF2B5EF4-FFF2-40B4-BE49-F238E27FC236}">
                  <a16:creationId xmlns:a16="http://schemas.microsoft.com/office/drawing/2014/main" id="{BF921380-0B8E-4CEA-26D6-11E747EF2DDF}"/>
                </a:ext>
              </a:extLst>
            </p:cNvPr>
            <p:cNvSpPr/>
            <p:nvPr/>
          </p:nvSpPr>
          <p:spPr>
            <a:xfrm>
              <a:off x="6735736" y="3383320"/>
              <a:ext cx="28984" cy="6389"/>
            </a:xfrm>
            <a:custGeom>
              <a:avLst/>
              <a:gdLst/>
              <a:ahLst/>
              <a:cxnLst/>
              <a:rect l="l" t="t" r="r" b="b"/>
              <a:pathLst>
                <a:path w="1243" h="274" extrusionOk="0">
                  <a:moveTo>
                    <a:pt x="1097" y="1"/>
                  </a:moveTo>
                  <a:cubicBezTo>
                    <a:pt x="1092" y="1"/>
                    <a:pt x="1086" y="1"/>
                    <a:pt x="1080" y="2"/>
                  </a:cubicBezTo>
                  <a:cubicBezTo>
                    <a:pt x="753" y="81"/>
                    <a:pt x="437" y="101"/>
                    <a:pt x="100" y="111"/>
                  </a:cubicBezTo>
                  <a:cubicBezTo>
                    <a:pt x="1" y="131"/>
                    <a:pt x="1" y="270"/>
                    <a:pt x="100" y="270"/>
                  </a:cubicBezTo>
                  <a:cubicBezTo>
                    <a:pt x="187" y="272"/>
                    <a:pt x="273" y="274"/>
                    <a:pt x="358" y="274"/>
                  </a:cubicBezTo>
                  <a:cubicBezTo>
                    <a:pt x="615" y="274"/>
                    <a:pt x="870" y="257"/>
                    <a:pt x="1129" y="190"/>
                  </a:cubicBezTo>
                  <a:cubicBezTo>
                    <a:pt x="1242" y="172"/>
                    <a:pt x="1203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3;p18">
              <a:extLst>
                <a:ext uri="{FF2B5EF4-FFF2-40B4-BE49-F238E27FC236}">
                  <a16:creationId xmlns:a16="http://schemas.microsoft.com/office/drawing/2014/main" id="{0552FF80-21B0-9271-4147-F91569D15673}"/>
                </a:ext>
              </a:extLst>
            </p:cNvPr>
            <p:cNvSpPr/>
            <p:nvPr/>
          </p:nvSpPr>
          <p:spPr>
            <a:xfrm>
              <a:off x="6750402" y="3337478"/>
              <a:ext cx="24530" cy="30686"/>
            </a:xfrm>
            <a:custGeom>
              <a:avLst/>
              <a:gdLst/>
              <a:ahLst/>
              <a:cxnLst/>
              <a:rect l="l" t="t" r="r" b="b"/>
              <a:pathLst>
                <a:path w="1052" h="1316" extrusionOk="0">
                  <a:moveTo>
                    <a:pt x="843" y="1"/>
                  </a:moveTo>
                  <a:cubicBezTo>
                    <a:pt x="790" y="1"/>
                    <a:pt x="739" y="24"/>
                    <a:pt x="708" y="78"/>
                  </a:cubicBezTo>
                  <a:lnTo>
                    <a:pt x="75" y="1077"/>
                  </a:lnTo>
                  <a:cubicBezTo>
                    <a:pt x="1" y="1188"/>
                    <a:pt x="98" y="1315"/>
                    <a:pt x="205" y="1315"/>
                  </a:cubicBezTo>
                  <a:cubicBezTo>
                    <a:pt x="242" y="1315"/>
                    <a:pt x="280" y="1301"/>
                    <a:pt x="312" y="1265"/>
                  </a:cubicBezTo>
                  <a:cubicBezTo>
                    <a:pt x="599" y="929"/>
                    <a:pt x="827" y="602"/>
                    <a:pt x="1005" y="206"/>
                  </a:cubicBezTo>
                  <a:cubicBezTo>
                    <a:pt x="1051" y="88"/>
                    <a:pt x="945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4;p18">
              <a:extLst>
                <a:ext uri="{FF2B5EF4-FFF2-40B4-BE49-F238E27FC236}">
                  <a16:creationId xmlns:a16="http://schemas.microsoft.com/office/drawing/2014/main" id="{F28EDF46-B013-658D-FF05-DCA819FF4E51}"/>
                </a:ext>
              </a:extLst>
            </p:cNvPr>
            <p:cNvSpPr/>
            <p:nvPr/>
          </p:nvSpPr>
          <p:spPr>
            <a:xfrm>
              <a:off x="6572793" y="3534838"/>
              <a:ext cx="58574" cy="63703"/>
            </a:xfrm>
            <a:custGeom>
              <a:avLst/>
              <a:gdLst/>
              <a:ahLst/>
              <a:cxnLst/>
              <a:rect l="l" t="t" r="r" b="b"/>
              <a:pathLst>
                <a:path w="2512" h="2732" extrusionOk="0">
                  <a:moveTo>
                    <a:pt x="1618" y="1"/>
                  </a:moveTo>
                  <a:cubicBezTo>
                    <a:pt x="1499" y="1"/>
                    <a:pt x="1390" y="185"/>
                    <a:pt x="1505" y="275"/>
                  </a:cubicBezTo>
                  <a:cubicBezTo>
                    <a:pt x="1881" y="562"/>
                    <a:pt x="1841" y="1156"/>
                    <a:pt x="1762" y="1562"/>
                  </a:cubicBezTo>
                  <a:cubicBezTo>
                    <a:pt x="1711" y="1855"/>
                    <a:pt x="1465" y="2394"/>
                    <a:pt x="1096" y="2394"/>
                  </a:cubicBezTo>
                  <a:cubicBezTo>
                    <a:pt x="1040" y="2394"/>
                    <a:pt x="982" y="2381"/>
                    <a:pt x="921" y="2354"/>
                  </a:cubicBezTo>
                  <a:cubicBezTo>
                    <a:pt x="624" y="2216"/>
                    <a:pt x="644" y="1622"/>
                    <a:pt x="624" y="1364"/>
                  </a:cubicBezTo>
                  <a:cubicBezTo>
                    <a:pt x="624" y="1008"/>
                    <a:pt x="663" y="622"/>
                    <a:pt x="782" y="275"/>
                  </a:cubicBezTo>
                  <a:cubicBezTo>
                    <a:pt x="808" y="210"/>
                    <a:pt x="749" y="162"/>
                    <a:pt x="694" y="162"/>
                  </a:cubicBezTo>
                  <a:cubicBezTo>
                    <a:pt x="665" y="162"/>
                    <a:pt x="637" y="175"/>
                    <a:pt x="624" y="206"/>
                  </a:cubicBezTo>
                  <a:cubicBezTo>
                    <a:pt x="386" y="731"/>
                    <a:pt x="0" y="2661"/>
                    <a:pt x="1000" y="2730"/>
                  </a:cubicBezTo>
                  <a:cubicBezTo>
                    <a:pt x="1019" y="2731"/>
                    <a:pt x="1039" y="2732"/>
                    <a:pt x="1058" y="2732"/>
                  </a:cubicBezTo>
                  <a:cubicBezTo>
                    <a:pt x="2237" y="2732"/>
                    <a:pt x="2511" y="651"/>
                    <a:pt x="1693" y="28"/>
                  </a:cubicBezTo>
                  <a:cubicBezTo>
                    <a:pt x="1669" y="9"/>
                    <a:pt x="1643" y="1"/>
                    <a:pt x="1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;p18">
              <a:extLst>
                <a:ext uri="{FF2B5EF4-FFF2-40B4-BE49-F238E27FC236}">
                  <a16:creationId xmlns:a16="http://schemas.microsoft.com/office/drawing/2014/main" id="{72078E99-742D-4828-285D-82E26C736F2D}"/>
                </a:ext>
              </a:extLst>
            </p:cNvPr>
            <p:cNvSpPr/>
            <p:nvPr/>
          </p:nvSpPr>
          <p:spPr>
            <a:xfrm>
              <a:off x="6468074" y="2966613"/>
              <a:ext cx="160588" cy="518395"/>
            </a:xfrm>
            <a:custGeom>
              <a:avLst/>
              <a:gdLst/>
              <a:ahLst/>
              <a:cxnLst/>
              <a:rect l="l" t="t" r="r" b="b"/>
              <a:pathLst>
                <a:path w="6887" h="22232" extrusionOk="0">
                  <a:moveTo>
                    <a:pt x="5105" y="0"/>
                  </a:moveTo>
                  <a:cubicBezTo>
                    <a:pt x="5061" y="0"/>
                    <a:pt x="5016" y="23"/>
                    <a:pt x="4996" y="75"/>
                  </a:cubicBezTo>
                  <a:cubicBezTo>
                    <a:pt x="4422" y="1569"/>
                    <a:pt x="3679" y="3074"/>
                    <a:pt x="3313" y="4648"/>
                  </a:cubicBezTo>
                  <a:cubicBezTo>
                    <a:pt x="3307" y="4694"/>
                    <a:pt x="3338" y="4720"/>
                    <a:pt x="3369" y="4720"/>
                  </a:cubicBezTo>
                  <a:cubicBezTo>
                    <a:pt x="3392" y="4720"/>
                    <a:pt x="3414" y="4707"/>
                    <a:pt x="3422" y="4678"/>
                  </a:cubicBezTo>
                  <a:cubicBezTo>
                    <a:pt x="3630" y="4104"/>
                    <a:pt x="3867" y="3549"/>
                    <a:pt x="4095" y="2995"/>
                  </a:cubicBezTo>
                  <a:cubicBezTo>
                    <a:pt x="4214" y="4123"/>
                    <a:pt x="5036" y="5034"/>
                    <a:pt x="5630" y="6024"/>
                  </a:cubicBezTo>
                  <a:cubicBezTo>
                    <a:pt x="6421" y="7331"/>
                    <a:pt x="6481" y="8766"/>
                    <a:pt x="5639" y="10053"/>
                  </a:cubicBezTo>
                  <a:cubicBezTo>
                    <a:pt x="4946" y="11122"/>
                    <a:pt x="3867" y="11914"/>
                    <a:pt x="2917" y="12726"/>
                  </a:cubicBezTo>
                  <a:cubicBezTo>
                    <a:pt x="2264" y="13290"/>
                    <a:pt x="1531" y="13914"/>
                    <a:pt x="1076" y="14686"/>
                  </a:cubicBezTo>
                  <a:cubicBezTo>
                    <a:pt x="1086" y="14547"/>
                    <a:pt x="1086" y="14409"/>
                    <a:pt x="1096" y="14280"/>
                  </a:cubicBezTo>
                  <a:cubicBezTo>
                    <a:pt x="1185" y="12914"/>
                    <a:pt x="1343" y="11587"/>
                    <a:pt x="1591" y="10241"/>
                  </a:cubicBezTo>
                  <a:cubicBezTo>
                    <a:pt x="1828" y="8984"/>
                    <a:pt x="2323" y="7806"/>
                    <a:pt x="2660" y="6568"/>
                  </a:cubicBezTo>
                  <a:cubicBezTo>
                    <a:pt x="2660" y="6551"/>
                    <a:pt x="2650" y="6541"/>
                    <a:pt x="2639" y="6541"/>
                  </a:cubicBezTo>
                  <a:cubicBezTo>
                    <a:pt x="2632" y="6541"/>
                    <a:pt x="2624" y="6546"/>
                    <a:pt x="2620" y="6559"/>
                  </a:cubicBezTo>
                  <a:cubicBezTo>
                    <a:pt x="1531" y="8697"/>
                    <a:pt x="977" y="11231"/>
                    <a:pt x="828" y="13617"/>
                  </a:cubicBezTo>
                  <a:cubicBezTo>
                    <a:pt x="739" y="14973"/>
                    <a:pt x="680" y="16319"/>
                    <a:pt x="561" y="17665"/>
                  </a:cubicBezTo>
                  <a:cubicBezTo>
                    <a:pt x="442" y="19160"/>
                    <a:pt x="205" y="20645"/>
                    <a:pt x="7" y="22130"/>
                  </a:cubicBezTo>
                  <a:cubicBezTo>
                    <a:pt x="1" y="22189"/>
                    <a:pt x="49" y="22231"/>
                    <a:pt x="92" y="22231"/>
                  </a:cubicBezTo>
                  <a:cubicBezTo>
                    <a:pt x="121" y="22231"/>
                    <a:pt x="147" y="22213"/>
                    <a:pt x="155" y="22170"/>
                  </a:cubicBezTo>
                  <a:cubicBezTo>
                    <a:pt x="799" y="20081"/>
                    <a:pt x="927" y="17804"/>
                    <a:pt x="1026" y="15596"/>
                  </a:cubicBezTo>
                  <a:cubicBezTo>
                    <a:pt x="1026" y="15587"/>
                    <a:pt x="1036" y="15587"/>
                    <a:pt x="1036" y="15577"/>
                  </a:cubicBezTo>
                  <a:cubicBezTo>
                    <a:pt x="2363" y="13369"/>
                    <a:pt x="4847" y="12260"/>
                    <a:pt x="6184" y="10083"/>
                  </a:cubicBezTo>
                  <a:cubicBezTo>
                    <a:pt x="6847" y="8994"/>
                    <a:pt x="6887" y="7727"/>
                    <a:pt x="6431" y="6568"/>
                  </a:cubicBezTo>
                  <a:cubicBezTo>
                    <a:pt x="5897" y="5123"/>
                    <a:pt x="4461" y="4133"/>
                    <a:pt x="4293" y="2520"/>
                  </a:cubicBezTo>
                  <a:cubicBezTo>
                    <a:pt x="4610" y="1728"/>
                    <a:pt x="4937" y="936"/>
                    <a:pt x="5204" y="134"/>
                  </a:cubicBezTo>
                  <a:cubicBezTo>
                    <a:pt x="5233" y="51"/>
                    <a:pt x="5171" y="0"/>
                    <a:pt x="51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6;p18">
              <a:extLst>
                <a:ext uri="{FF2B5EF4-FFF2-40B4-BE49-F238E27FC236}">
                  <a16:creationId xmlns:a16="http://schemas.microsoft.com/office/drawing/2014/main" id="{FCC4D0BA-38B7-1E67-FA3B-119C8DD5978D}"/>
                </a:ext>
              </a:extLst>
            </p:cNvPr>
            <p:cNvSpPr/>
            <p:nvPr/>
          </p:nvSpPr>
          <p:spPr>
            <a:xfrm>
              <a:off x="6779130" y="2972256"/>
              <a:ext cx="2798" cy="2099"/>
            </a:xfrm>
            <a:custGeom>
              <a:avLst/>
              <a:gdLst/>
              <a:ahLst/>
              <a:cxnLst/>
              <a:rect l="l" t="t" r="r" b="b"/>
              <a:pathLst>
                <a:path w="120" h="90" extrusionOk="0">
                  <a:moveTo>
                    <a:pt x="60" y="1"/>
                  </a:moveTo>
                  <a:cubicBezTo>
                    <a:pt x="1" y="1"/>
                    <a:pt x="1" y="90"/>
                    <a:pt x="60" y="90"/>
                  </a:cubicBezTo>
                  <a:cubicBezTo>
                    <a:pt x="120" y="90"/>
                    <a:pt x="120" y="1"/>
                    <a:pt x="60" y="1"/>
                  </a:cubicBezTo>
                  <a:close/>
                </a:path>
              </a:pathLst>
            </a:custGeom>
            <a:solidFill>
              <a:srgbClr val="7B6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;p18">
              <a:extLst>
                <a:ext uri="{FF2B5EF4-FFF2-40B4-BE49-F238E27FC236}">
                  <a16:creationId xmlns:a16="http://schemas.microsoft.com/office/drawing/2014/main" id="{5996E8E7-04FF-864D-7901-B8C3A9CBFED2}"/>
                </a:ext>
              </a:extLst>
            </p:cNvPr>
            <p:cNvSpPr/>
            <p:nvPr/>
          </p:nvSpPr>
          <p:spPr>
            <a:xfrm>
              <a:off x="6006807" y="2813394"/>
              <a:ext cx="636171" cy="1412038"/>
            </a:xfrm>
            <a:custGeom>
              <a:avLst/>
              <a:gdLst/>
              <a:ahLst/>
              <a:cxnLst/>
              <a:rect l="l" t="t" r="r" b="b"/>
              <a:pathLst>
                <a:path w="27283" h="60557" extrusionOk="0">
                  <a:moveTo>
                    <a:pt x="27233" y="1"/>
                  </a:moveTo>
                  <a:cubicBezTo>
                    <a:pt x="27223" y="1"/>
                    <a:pt x="27213" y="8"/>
                    <a:pt x="27213" y="23"/>
                  </a:cubicBezTo>
                  <a:cubicBezTo>
                    <a:pt x="27112" y="697"/>
                    <a:pt x="26529" y="2196"/>
                    <a:pt x="25648" y="2196"/>
                  </a:cubicBezTo>
                  <a:cubicBezTo>
                    <a:pt x="25584" y="2196"/>
                    <a:pt x="25518" y="2188"/>
                    <a:pt x="25451" y="2171"/>
                  </a:cubicBezTo>
                  <a:cubicBezTo>
                    <a:pt x="24992" y="2060"/>
                    <a:pt x="24607" y="1934"/>
                    <a:pt x="24181" y="1934"/>
                  </a:cubicBezTo>
                  <a:cubicBezTo>
                    <a:pt x="24001" y="1934"/>
                    <a:pt x="23813" y="1957"/>
                    <a:pt x="23610" y="2013"/>
                  </a:cubicBezTo>
                  <a:cubicBezTo>
                    <a:pt x="22214" y="2369"/>
                    <a:pt x="21868" y="3993"/>
                    <a:pt x="21511" y="5181"/>
                  </a:cubicBezTo>
                  <a:cubicBezTo>
                    <a:pt x="20868" y="7348"/>
                    <a:pt x="20373" y="9546"/>
                    <a:pt x="19710" y="11714"/>
                  </a:cubicBezTo>
                  <a:cubicBezTo>
                    <a:pt x="19492" y="12447"/>
                    <a:pt x="19205" y="13159"/>
                    <a:pt x="18918" y="13882"/>
                  </a:cubicBezTo>
                  <a:cubicBezTo>
                    <a:pt x="18908" y="13813"/>
                    <a:pt x="18898" y="13763"/>
                    <a:pt x="18888" y="13704"/>
                  </a:cubicBezTo>
                  <a:cubicBezTo>
                    <a:pt x="18880" y="13688"/>
                    <a:pt x="18867" y="13682"/>
                    <a:pt x="18856" y="13682"/>
                  </a:cubicBezTo>
                  <a:cubicBezTo>
                    <a:pt x="18840" y="13682"/>
                    <a:pt x="18827" y="13696"/>
                    <a:pt x="18838" y="13714"/>
                  </a:cubicBezTo>
                  <a:cubicBezTo>
                    <a:pt x="18848" y="13813"/>
                    <a:pt x="18858" y="13931"/>
                    <a:pt x="18858" y="14030"/>
                  </a:cubicBezTo>
                  <a:cubicBezTo>
                    <a:pt x="18353" y="15288"/>
                    <a:pt x="17858" y="16555"/>
                    <a:pt x="17700" y="17901"/>
                  </a:cubicBezTo>
                  <a:cubicBezTo>
                    <a:pt x="17700" y="17950"/>
                    <a:pt x="17730" y="17970"/>
                    <a:pt x="17779" y="17970"/>
                  </a:cubicBezTo>
                  <a:cubicBezTo>
                    <a:pt x="17660" y="19049"/>
                    <a:pt x="17720" y="20178"/>
                    <a:pt x="17779" y="21227"/>
                  </a:cubicBezTo>
                  <a:cubicBezTo>
                    <a:pt x="17829" y="22029"/>
                    <a:pt x="17868" y="22841"/>
                    <a:pt x="17908" y="23652"/>
                  </a:cubicBezTo>
                  <a:cubicBezTo>
                    <a:pt x="16878" y="24751"/>
                    <a:pt x="16017" y="26008"/>
                    <a:pt x="15087" y="27196"/>
                  </a:cubicBezTo>
                  <a:cubicBezTo>
                    <a:pt x="14117" y="28434"/>
                    <a:pt x="13166" y="29681"/>
                    <a:pt x="12226" y="30928"/>
                  </a:cubicBezTo>
                  <a:cubicBezTo>
                    <a:pt x="10335" y="33453"/>
                    <a:pt x="8504" y="36036"/>
                    <a:pt x="6831" y="38709"/>
                  </a:cubicBezTo>
                  <a:cubicBezTo>
                    <a:pt x="3505" y="44025"/>
                    <a:pt x="1089" y="49865"/>
                    <a:pt x="277" y="56102"/>
                  </a:cubicBezTo>
                  <a:cubicBezTo>
                    <a:pt x="89" y="57527"/>
                    <a:pt x="0" y="58982"/>
                    <a:pt x="79" y="60418"/>
                  </a:cubicBezTo>
                  <a:cubicBezTo>
                    <a:pt x="84" y="60509"/>
                    <a:pt x="157" y="60556"/>
                    <a:pt x="232" y="60556"/>
                  </a:cubicBezTo>
                  <a:cubicBezTo>
                    <a:pt x="311" y="60556"/>
                    <a:pt x="391" y="60505"/>
                    <a:pt x="396" y="60398"/>
                  </a:cubicBezTo>
                  <a:cubicBezTo>
                    <a:pt x="693" y="57003"/>
                    <a:pt x="1069" y="53696"/>
                    <a:pt x="2010" y="50420"/>
                  </a:cubicBezTo>
                  <a:cubicBezTo>
                    <a:pt x="2891" y="47381"/>
                    <a:pt x="4158" y="44470"/>
                    <a:pt x="5673" y="41679"/>
                  </a:cubicBezTo>
                  <a:cubicBezTo>
                    <a:pt x="8702" y="36086"/>
                    <a:pt x="12661" y="31087"/>
                    <a:pt x="16512" y="26058"/>
                  </a:cubicBezTo>
                  <a:cubicBezTo>
                    <a:pt x="16997" y="25424"/>
                    <a:pt x="17492" y="24791"/>
                    <a:pt x="17918" y="24128"/>
                  </a:cubicBezTo>
                  <a:cubicBezTo>
                    <a:pt x="18037" y="26028"/>
                    <a:pt x="18205" y="27939"/>
                    <a:pt x="18739" y="29770"/>
                  </a:cubicBezTo>
                  <a:cubicBezTo>
                    <a:pt x="18759" y="29831"/>
                    <a:pt x="18801" y="29857"/>
                    <a:pt x="18845" y="29857"/>
                  </a:cubicBezTo>
                  <a:cubicBezTo>
                    <a:pt x="18916" y="29857"/>
                    <a:pt x="18989" y="29792"/>
                    <a:pt x="18977" y="29701"/>
                  </a:cubicBezTo>
                  <a:cubicBezTo>
                    <a:pt x="18779" y="28255"/>
                    <a:pt x="18512" y="26830"/>
                    <a:pt x="18403" y="25365"/>
                  </a:cubicBezTo>
                  <a:cubicBezTo>
                    <a:pt x="18353" y="24751"/>
                    <a:pt x="18314" y="24137"/>
                    <a:pt x="18284" y="23534"/>
                  </a:cubicBezTo>
                  <a:cubicBezTo>
                    <a:pt x="18294" y="23514"/>
                    <a:pt x="18294" y="23504"/>
                    <a:pt x="18304" y="23494"/>
                  </a:cubicBezTo>
                  <a:cubicBezTo>
                    <a:pt x="18334" y="23444"/>
                    <a:pt x="18314" y="23385"/>
                    <a:pt x="18284" y="23355"/>
                  </a:cubicBezTo>
                  <a:cubicBezTo>
                    <a:pt x="18235" y="22563"/>
                    <a:pt x="18195" y="21772"/>
                    <a:pt x="18155" y="20980"/>
                  </a:cubicBezTo>
                  <a:cubicBezTo>
                    <a:pt x="18066" y="19574"/>
                    <a:pt x="17918" y="18069"/>
                    <a:pt x="18284" y="16673"/>
                  </a:cubicBezTo>
                  <a:cubicBezTo>
                    <a:pt x="18452" y="16010"/>
                    <a:pt x="18799" y="15327"/>
                    <a:pt x="18908" y="14634"/>
                  </a:cubicBezTo>
                  <a:cubicBezTo>
                    <a:pt x="19284" y="13684"/>
                    <a:pt x="19650" y="12743"/>
                    <a:pt x="19967" y="11763"/>
                  </a:cubicBezTo>
                  <a:cubicBezTo>
                    <a:pt x="20660" y="9556"/>
                    <a:pt x="21155" y="7309"/>
                    <a:pt x="21828" y="5101"/>
                  </a:cubicBezTo>
                  <a:cubicBezTo>
                    <a:pt x="22245" y="3781"/>
                    <a:pt x="22883" y="2171"/>
                    <a:pt x="24337" y="2171"/>
                  </a:cubicBezTo>
                  <a:cubicBezTo>
                    <a:pt x="24540" y="2171"/>
                    <a:pt x="24759" y="2202"/>
                    <a:pt x="24996" y="2270"/>
                  </a:cubicBezTo>
                  <a:cubicBezTo>
                    <a:pt x="25240" y="2344"/>
                    <a:pt x="25474" y="2428"/>
                    <a:pt x="25704" y="2428"/>
                  </a:cubicBezTo>
                  <a:cubicBezTo>
                    <a:pt x="25876" y="2428"/>
                    <a:pt x="26044" y="2381"/>
                    <a:pt x="26213" y="2250"/>
                  </a:cubicBezTo>
                  <a:cubicBezTo>
                    <a:pt x="26877" y="1716"/>
                    <a:pt x="27282" y="864"/>
                    <a:pt x="27253" y="23"/>
                  </a:cubicBezTo>
                  <a:cubicBezTo>
                    <a:pt x="27253" y="8"/>
                    <a:pt x="27243" y="1"/>
                    <a:pt x="272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8;p18">
              <a:extLst>
                <a:ext uri="{FF2B5EF4-FFF2-40B4-BE49-F238E27FC236}">
                  <a16:creationId xmlns:a16="http://schemas.microsoft.com/office/drawing/2014/main" id="{291B4353-E580-7AA0-C912-FDC198E55A00}"/>
                </a:ext>
              </a:extLst>
            </p:cNvPr>
            <p:cNvSpPr/>
            <p:nvPr/>
          </p:nvSpPr>
          <p:spPr>
            <a:xfrm>
              <a:off x="5998413" y="2645765"/>
              <a:ext cx="1264765" cy="1807269"/>
            </a:xfrm>
            <a:custGeom>
              <a:avLst/>
              <a:gdLst/>
              <a:ahLst/>
              <a:cxnLst/>
              <a:rect l="l" t="t" r="r" b="b"/>
              <a:pathLst>
                <a:path w="54241" h="77507" extrusionOk="0">
                  <a:moveTo>
                    <a:pt x="27834" y="0"/>
                  </a:moveTo>
                  <a:cubicBezTo>
                    <a:pt x="27813" y="0"/>
                    <a:pt x="27791" y="13"/>
                    <a:pt x="27791" y="35"/>
                  </a:cubicBezTo>
                  <a:cubicBezTo>
                    <a:pt x="27761" y="550"/>
                    <a:pt x="27732" y="1589"/>
                    <a:pt x="28454" y="1688"/>
                  </a:cubicBezTo>
                  <a:cubicBezTo>
                    <a:pt x="28482" y="1693"/>
                    <a:pt x="28510" y="1695"/>
                    <a:pt x="28538" y="1695"/>
                  </a:cubicBezTo>
                  <a:cubicBezTo>
                    <a:pt x="28774" y="1695"/>
                    <a:pt x="29032" y="1558"/>
                    <a:pt x="29226" y="1461"/>
                  </a:cubicBezTo>
                  <a:cubicBezTo>
                    <a:pt x="29622" y="1273"/>
                    <a:pt x="30008" y="1045"/>
                    <a:pt x="30404" y="847"/>
                  </a:cubicBezTo>
                  <a:lnTo>
                    <a:pt x="30404" y="847"/>
                  </a:lnTo>
                  <a:cubicBezTo>
                    <a:pt x="30206" y="1480"/>
                    <a:pt x="29939" y="2074"/>
                    <a:pt x="29959" y="2757"/>
                  </a:cubicBezTo>
                  <a:cubicBezTo>
                    <a:pt x="29959" y="2849"/>
                    <a:pt x="30036" y="2907"/>
                    <a:pt x="30126" y="2907"/>
                  </a:cubicBezTo>
                  <a:cubicBezTo>
                    <a:pt x="30133" y="2907"/>
                    <a:pt x="30140" y="2907"/>
                    <a:pt x="30147" y="2906"/>
                  </a:cubicBezTo>
                  <a:cubicBezTo>
                    <a:pt x="30701" y="2807"/>
                    <a:pt x="31127" y="2480"/>
                    <a:pt x="31533" y="2134"/>
                  </a:cubicBezTo>
                  <a:lnTo>
                    <a:pt x="31533" y="2134"/>
                  </a:lnTo>
                  <a:cubicBezTo>
                    <a:pt x="31572" y="2728"/>
                    <a:pt x="31434" y="3342"/>
                    <a:pt x="31622" y="3916"/>
                  </a:cubicBezTo>
                  <a:cubicBezTo>
                    <a:pt x="31622" y="3945"/>
                    <a:pt x="31612" y="3985"/>
                    <a:pt x="31612" y="4005"/>
                  </a:cubicBezTo>
                  <a:cubicBezTo>
                    <a:pt x="31523" y="4430"/>
                    <a:pt x="31394" y="4846"/>
                    <a:pt x="31266" y="5242"/>
                  </a:cubicBezTo>
                  <a:cubicBezTo>
                    <a:pt x="30978" y="6064"/>
                    <a:pt x="30454" y="7232"/>
                    <a:pt x="29464" y="7331"/>
                  </a:cubicBezTo>
                  <a:cubicBezTo>
                    <a:pt x="29422" y="7335"/>
                    <a:pt x="29380" y="7337"/>
                    <a:pt x="29339" y="7337"/>
                  </a:cubicBezTo>
                  <a:cubicBezTo>
                    <a:pt x="28453" y="7337"/>
                    <a:pt x="27804" y="6348"/>
                    <a:pt x="27454" y="5648"/>
                  </a:cubicBezTo>
                  <a:cubicBezTo>
                    <a:pt x="27058" y="4886"/>
                    <a:pt x="26821" y="3995"/>
                    <a:pt x="26831" y="3124"/>
                  </a:cubicBezTo>
                  <a:cubicBezTo>
                    <a:pt x="26831" y="3068"/>
                    <a:pt x="26780" y="3031"/>
                    <a:pt x="26731" y="3031"/>
                  </a:cubicBezTo>
                  <a:cubicBezTo>
                    <a:pt x="26693" y="3031"/>
                    <a:pt x="26656" y="3052"/>
                    <a:pt x="26643" y="3104"/>
                  </a:cubicBezTo>
                  <a:cubicBezTo>
                    <a:pt x="26346" y="4599"/>
                    <a:pt x="27464" y="7529"/>
                    <a:pt x="29246" y="7658"/>
                  </a:cubicBezTo>
                  <a:cubicBezTo>
                    <a:pt x="29288" y="7661"/>
                    <a:pt x="29329" y="7662"/>
                    <a:pt x="29369" y="7662"/>
                  </a:cubicBezTo>
                  <a:cubicBezTo>
                    <a:pt x="29990" y="7662"/>
                    <a:pt x="30458" y="7311"/>
                    <a:pt x="30820" y="6846"/>
                  </a:cubicBezTo>
                  <a:lnTo>
                    <a:pt x="30820" y="6846"/>
                  </a:lnTo>
                  <a:cubicBezTo>
                    <a:pt x="30642" y="7370"/>
                    <a:pt x="30493" y="7905"/>
                    <a:pt x="30394" y="8449"/>
                  </a:cubicBezTo>
                  <a:cubicBezTo>
                    <a:pt x="30236" y="9291"/>
                    <a:pt x="30147" y="10311"/>
                    <a:pt x="30850" y="10934"/>
                  </a:cubicBezTo>
                  <a:cubicBezTo>
                    <a:pt x="31434" y="11439"/>
                    <a:pt x="32285" y="11508"/>
                    <a:pt x="33018" y="11627"/>
                  </a:cubicBezTo>
                  <a:cubicBezTo>
                    <a:pt x="33315" y="11677"/>
                    <a:pt x="33701" y="11736"/>
                    <a:pt x="33869" y="12013"/>
                  </a:cubicBezTo>
                  <a:cubicBezTo>
                    <a:pt x="34117" y="12419"/>
                    <a:pt x="33602" y="13171"/>
                    <a:pt x="33414" y="13508"/>
                  </a:cubicBezTo>
                  <a:cubicBezTo>
                    <a:pt x="33394" y="13548"/>
                    <a:pt x="33394" y="13567"/>
                    <a:pt x="33394" y="13607"/>
                  </a:cubicBezTo>
                  <a:cubicBezTo>
                    <a:pt x="32363" y="13344"/>
                    <a:pt x="31327" y="13212"/>
                    <a:pt x="30297" y="13212"/>
                  </a:cubicBezTo>
                  <a:cubicBezTo>
                    <a:pt x="28725" y="13212"/>
                    <a:pt x="27165" y="13520"/>
                    <a:pt x="25653" y="14141"/>
                  </a:cubicBezTo>
                  <a:cubicBezTo>
                    <a:pt x="25645" y="14149"/>
                    <a:pt x="25643" y="14168"/>
                    <a:pt x="25656" y="14168"/>
                  </a:cubicBezTo>
                  <a:cubicBezTo>
                    <a:pt x="25660" y="14168"/>
                    <a:pt x="25665" y="14166"/>
                    <a:pt x="25673" y="14161"/>
                  </a:cubicBezTo>
                  <a:cubicBezTo>
                    <a:pt x="27062" y="13714"/>
                    <a:pt x="28482" y="13488"/>
                    <a:pt x="29904" y="13488"/>
                  </a:cubicBezTo>
                  <a:cubicBezTo>
                    <a:pt x="31187" y="13488"/>
                    <a:pt x="32473" y="13672"/>
                    <a:pt x="33740" y="14042"/>
                  </a:cubicBezTo>
                  <a:cubicBezTo>
                    <a:pt x="33750" y="14047"/>
                    <a:pt x="33763" y="14050"/>
                    <a:pt x="33775" y="14050"/>
                  </a:cubicBezTo>
                  <a:cubicBezTo>
                    <a:pt x="33787" y="14050"/>
                    <a:pt x="33800" y="14047"/>
                    <a:pt x="33810" y="14042"/>
                  </a:cubicBezTo>
                  <a:lnTo>
                    <a:pt x="33810" y="14062"/>
                  </a:lnTo>
                  <a:cubicBezTo>
                    <a:pt x="34453" y="16359"/>
                    <a:pt x="33622" y="18754"/>
                    <a:pt x="33295" y="21041"/>
                  </a:cubicBezTo>
                  <a:cubicBezTo>
                    <a:pt x="32968" y="23249"/>
                    <a:pt x="32612" y="25545"/>
                    <a:pt x="32909" y="27773"/>
                  </a:cubicBezTo>
                  <a:cubicBezTo>
                    <a:pt x="32879" y="27802"/>
                    <a:pt x="32879" y="27842"/>
                    <a:pt x="32879" y="27872"/>
                  </a:cubicBezTo>
                  <a:cubicBezTo>
                    <a:pt x="32909" y="27961"/>
                    <a:pt x="32929" y="28040"/>
                    <a:pt x="32958" y="28119"/>
                  </a:cubicBezTo>
                  <a:cubicBezTo>
                    <a:pt x="32978" y="28248"/>
                    <a:pt x="32988" y="28367"/>
                    <a:pt x="33018" y="28495"/>
                  </a:cubicBezTo>
                  <a:cubicBezTo>
                    <a:pt x="33028" y="28535"/>
                    <a:pt x="33057" y="28565"/>
                    <a:pt x="33087" y="28584"/>
                  </a:cubicBezTo>
                  <a:cubicBezTo>
                    <a:pt x="33968" y="31267"/>
                    <a:pt x="35750" y="33633"/>
                    <a:pt x="37472" y="35821"/>
                  </a:cubicBezTo>
                  <a:cubicBezTo>
                    <a:pt x="39492" y="38384"/>
                    <a:pt x="41561" y="40869"/>
                    <a:pt x="43105" y="43750"/>
                  </a:cubicBezTo>
                  <a:cubicBezTo>
                    <a:pt x="46659" y="50382"/>
                    <a:pt x="48322" y="57896"/>
                    <a:pt x="49045" y="65340"/>
                  </a:cubicBezTo>
                  <a:cubicBezTo>
                    <a:pt x="49262" y="67656"/>
                    <a:pt x="49292" y="69983"/>
                    <a:pt x="49421" y="72309"/>
                  </a:cubicBezTo>
                  <a:cubicBezTo>
                    <a:pt x="48015" y="72744"/>
                    <a:pt x="46669" y="73457"/>
                    <a:pt x="45392" y="74328"/>
                  </a:cubicBezTo>
                  <a:cubicBezTo>
                    <a:pt x="44818" y="74724"/>
                    <a:pt x="44313" y="75140"/>
                    <a:pt x="43818" y="75615"/>
                  </a:cubicBezTo>
                  <a:cubicBezTo>
                    <a:pt x="43531" y="75882"/>
                    <a:pt x="43234" y="76120"/>
                    <a:pt x="42858" y="76249"/>
                  </a:cubicBezTo>
                  <a:cubicBezTo>
                    <a:pt x="42777" y="76272"/>
                    <a:pt x="42699" y="76283"/>
                    <a:pt x="42623" y="76283"/>
                  </a:cubicBezTo>
                  <a:cubicBezTo>
                    <a:pt x="42444" y="76283"/>
                    <a:pt x="42275" y="76226"/>
                    <a:pt x="42115" y="76150"/>
                  </a:cubicBezTo>
                  <a:cubicBezTo>
                    <a:pt x="41699" y="75952"/>
                    <a:pt x="41788" y="75675"/>
                    <a:pt x="41798" y="75368"/>
                  </a:cubicBezTo>
                  <a:cubicBezTo>
                    <a:pt x="41877" y="74388"/>
                    <a:pt x="40353" y="73833"/>
                    <a:pt x="39601" y="73734"/>
                  </a:cubicBezTo>
                  <a:cubicBezTo>
                    <a:pt x="39415" y="73709"/>
                    <a:pt x="39229" y="73697"/>
                    <a:pt x="39043" y="73697"/>
                  </a:cubicBezTo>
                  <a:cubicBezTo>
                    <a:pt x="38082" y="73697"/>
                    <a:pt x="37114" y="74011"/>
                    <a:pt x="36235" y="74368"/>
                  </a:cubicBezTo>
                  <a:cubicBezTo>
                    <a:pt x="35007" y="74843"/>
                    <a:pt x="33849" y="75467"/>
                    <a:pt x="32661" y="76021"/>
                  </a:cubicBezTo>
                  <a:cubicBezTo>
                    <a:pt x="31724" y="76456"/>
                    <a:pt x="30567" y="77008"/>
                    <a:pt x="29473" y="77008"/>
                  </a:cubicBezTo>
                  <a:cubicBezTo>
                    <a:pt x="29296" y="77008"/>
                    <a:pt x="29121" y="76993"/>
                    <a:pt x="28949" y="76961"/>
                  </a:cubicBezTo>
                  <a:cubicBezTo>
                    <a:pt x="28167" y="76823"/>
                    <a:pt x="28464" y="75417"/>
                    <a:pt x="28405" y="74863"/>
                  </a:cubicBezTo>
                  <a:cubicBezTo>
                    <a:pt x="28156" y="72364"/>
                    <a:pt x="25511" y="71940"/>
                    <a:pt x="23250" y="71940"/>
                  </a:cubicBezTo>
                  <a:cubicBezTo>
                    <a:pt x="22626" y="71940"/>
                    <a:pt x="22032" y="71972"/>
                    <a:pt x="21525" y="72002"/>
                  </a:cubicBezTo>
                  <a:cubicBezTo>
                    <a:pt x="18220" y="72187"/>
                    <a:pt x="15002" y="73952"/>
                    <a:pt x="11698" y="73952"/>
                  </a:cubicBezTo>
                  <a:cubicBezTo>
                    <a:pt x="11122" y="73952"/>
                    <a:pt x="10544" y="73899"/>
                    <a:pt x="9963" y="73774"/>
                  </a:cubicBezTo>
                  <a:cubicBezTo>
                    <a:pt x="10418" y="73002"/>
                    <a:pt x="11507" y="72764"/>
                    <a:pt x="12289" y="72447"/>
                  </a:cubicBezTo>
                  <a:cubicBezTo>
                    <a:pt x="13170" y="72071"/>
                    <a:pt x="13912" y="71547"/>
                    <a:pt x="14110" y="70567"/>
                  </a:cubicBezTo>
                  <a:cubicBezTo>
                    <a:pt x="14414" y="69056"/>
                    <a:pt x="12744" y="68832"/>
                    <a:pt x="11431" y="68832"/>
                  </a:cubicBezTo>
                  <a:cubicBezTo>
                    <a:pt x="11032" y="68832"/>
                    <a:pt x="10666" y="68852"/>
                    <a:pt x="10398" y="68864"/>
                  </a:cubicBezTo>
                  <a:cubicBezTo>
                    <a:pt x="8725" y="68943"/>
                    <a:pt x="7092" y="69339"/>
                    <a:pt x="5448" y="69577"/>
                  </a:cubicBezTo>
                  <a:cubicBezTo>
                    <a:pt x="4486" y="69714"/>
                    <a:pt x="3497" y="69826"/>
                    <a:pt x="2522" y="69826"/>
                  </a:cubicBezTo>
                  <a:cubicBezTo>
                    <a:pt x="2445" y="69826"/>
                    <a:pt x="2368" y="69826"/>
                    <a:pt x="2291" y="69824"/>
                  </a:cubicBezTo>
                  <a:cubicBezTo>
                    <a:pt x="1588" y="69804"/>
                    <a:pt x="489" y="69745"/>
                    <a:pt x="113" y="69032"/>
                  </a:cubicBezTo>
                  <a:cubicBezTo>
                    <a:pt x="100" y="69009"/>
                    <a:pt x="82" y="68999"/>
                    <a:pt x="65" y="68999"/>
                  </a:cubicBezTo>
                  <a:cubicBezTo>
                    <a:pt x="31" y="68999"/>
                    <a:pt x="1" y="69039"/>
                    <a:pt x="14" y="69092"/>
                  </a:cubicBezTo>
                  <a:cubicBezTo>
                    <a:pt x="376" y="69932"/>
                    <a:pt x="1494" y="70110"/>
                    <a:pt x="2526" y="70110"/>
                  </a:cubicBezTo>
                  <a:cubicBezTo>
                    <a:pt x="3075" y="70110"/>
                    <a:pt x="3599" y="70060"/>
                    <a:pt x="3974" y="70032"/>
                  </a:cubicBezTo>
                  <a:cubicBezTo>
                    <a:pt x="5815" y="69913"/>
                    <a:pt x="7597" y="69488"/>
                    <a:pt x="9428" y="69250"/>
                  </a:cubicBezTo>
                  <a:cubicBezTo>
                    <a:pt x="9885" y="69191"/>
                    <a:pt x="10356" y="69174"/>
                    <a:pt x="10824" y="69174"/>
                  </a:cubicBezTo>
                  <a:cubicBezTo>
                    <a:pt x="11147" y="69174"/>
                    <a:pt x="11469" y="69183"/>
                    <a:pt x="11784" y="69191"/>
                  </a:cubicBezTo>
                  <a:cubicBezTo>
                    <a:pt x="12685" y="69220"/>
                    <a:pt x="14001" y="69389"/>
                    <a:pt x="13754" y="70606"/>
                  </a:cubicBezTo>
                  <a:cubicBezTo>
                    <a:pt x="13338" y="72616"/>
                    <a:pt x="10200" y="72022"/>
                    <a:pt x="9458" y="73873"/>
                  </a:cubicBezTo>
                  <a:cubicBezTo>
                    <a:pt x="9418" y="73982"/>
                    <a:pt x="9507" y="74101"/>
                    <a:pt x="9606" y="74130"/>
                  </a:cubicBezTo>
                  <a:cubicBezTo>
                    <a:pt x="10284" y="74298"/>
                    <a:pt x="10962" y="74368"/>
                    <a:pt x="11640" y="74368"/>
                  </a:cubicBezTo>
                  <a:cubicBezTo>
                    <a:pt x="14092" y="74368"/>
                    <a:pt x="16536" y="73449"/>
                    <a:pt x="18901" y="72883"/>
                  </a:cubicBezTo>
                  <a:cubicBezTo>
                    <a:pt x="20247" y="72553"/>
                    <a:pt x="21554" y="72452"/>
                    <a:pt x="22910" y="72452"/>
                  </a:cubicBezTo>
                  <a:cubicBezTo>
                    <a:pt x="23100" y="72452"/>
                    <a:pt x="23292" y="72454"/>
                    <a:pt x="23485" y="72457"/>
                  </a:cubicBezTo>
                  <a:cubicBezTo>
                    <a:pt x="24712" y="72487"/>
                    <a:pt x="26187" y="72546"/>
                    <a:pt x="27187" y="73348"/>
                  </a:cubicBezTo>
                  <a:cubicBezTo>
                    <a:pt x="28058" y="74051"/>
                    <a:pt x="27910" y="75209"/>
                    <a:pt x="27939" y="76199"/>
                  </a:cubicBezTo>
                  <a:cubicBezTo>
                    <a:pt x="27969" y="76952"/>
                    <a:pt x="28335" y="77397"/>
                    <a:pt x="29108" y="77486"/>
                  </a:cubicBezTo>
                  <a:cubicBezTo>
                    <a:pt x="29229" y="77500"/>
                    <a:pt x="29352" y="77506"/>
                    <a:pt x="29476" y="77506"/>
                  </a:cubicBezTo>
                  <a:cubicBezTo>
                    <a:pt x="30514" y="77506"/>
                    <a:pt x="31593" y="77052"/>
                    <a:pt x="32513" y="76645"/>
                  </a:cubicBezTo>
                  <a:cubicBezTo>
                    <a:pt x="33760" y="76080"/>
                    <a:pt x="34968" y="75427"/>
                    <a:pt x="36235" y="74893"/>
                  </a:cubicBezTo>
                  <a:cubicBezTo>
                    <a:pt x="37094" y="74534"/>
                    <a:pt x="38091" y="74189"/>
                    <a:pt x="39056" y="74189"/>
                  </a:cubicBezTo>
                  <a:cubicBezTo>
                    <a:pt x="39557" y="74189"/>
                    <a:pt x="40051" y="74283"/>
                    <a:pt x="40511" y="74516"/>
                  </a:cubicBezTo>
                  <a:cubicBezTo>
                    <a:pt x="40828" y="74675"/>
                    <a:pt x="41323" y="74972"/>
                    <a:pt x="41343" y="75368"/>
                  </a:cubicBezTo>
                  <a:cubicBezTo>
                    <a:pt x="41353" y="75684"/>
                    <a:pt x="41303" y="75922"/>
                    <a:pt x="41491" y="76209"/>
                  </a:cubicBezTo>
                  <a:cubicBezTo>
                    <a:pt x="41729" y="76571"/>
                    <a:pt x="42126" y="76712"/>
                    <a:pt x="42531" y="76712"/>
                  </a:cubicBezTo>
                  <a:cubicBezTo>
                    <a:pt x="42803" y="76712"/>
                    <a:pt x="43079" y="76649"/>
                    <a:pt x="43313" y="76546"/>
                  </a:cubicBezTo>
                  <a:cubicBezTo>
                    <a:pt x="44065" y="76209"/>
                    <a:pt x="44620" y="75427"/>
                    <a:pt x="45293" y="74942"/>
                  </a:cubicBezTo>
                  <a:cubicBezTo>
                    <a:pt x="46144" y="74328"/>
                    <a:pt x="47035" y="73774"/>
                    <a:pt x="47985" y="73309"/>
                  </a:cubicBezTo>
                  <a:cubicBezTo>
                    <a:pt x="48470" y="73081"/>
                    <a:pt x="48955" y="72893"/>
                    <a:pt x="49460" y="72744"/>
                  </a:cubicBezTo>
                  <a:cubicBezTo>
                    <a:pt x="49470" y="73012"/>
                    <a:pt x="49500" y="73269"/>
                    <a:pt x="49510" y="73546"/>
                  </a:cubicBezTo>
                  <a:cubicBezTo>
                    <a:pt x="49515" y="73645"/>
                    <a:pt x="49587" y="73695"/>
                    <a:pt x="49660" y="73695"/>
                  </a:cubicBezTo>
                  <a:cubicBezTo>
                    <a:pt x="49733" y="73695"/>
                    <a:pt x="49807" y="73645"/>
                    <a:pt x="49817" y="73546"/>
                  </a:cubicBezTo>
                  <a:cubicBezTo>
                    <a:pt x="49846" y="73239"/>
                    <a:pt x="49856" y="72942"/>
                    <a:pt x="49856" y="72636"/>
                  </a:cubicBezTo>
                  <a:cubicBezTo>
                    <a:pt x="50712" y="72417"/>
                    <a:pt x="51587" y="72313"/>
                    <a:pt x="52475" y="72313"/>
                  </a:cubicBezTo>
                  <a:cubicBezTo>
                    <a:pt x="52994" y="72313"/>
                    <a:pt x="53517" y="72348"/>
                    <a:pt x="54044" y="72418"/>
                  </a:cubicBezTo>
                  <a:cubicBezTo>
                    <a:pt x="54051" y="72420"/>
                    <a:pt x="54058" y="72420"/>
                    <a:pt x="54064" y="72420"/>
                  </a:cubicBezTo>
                  <a:cubicBezTo>
                    <a:pt x="54206" y="72420"/>
                    <a:pt x="54241" y="72040"/>
                    <a:pt x="54014" y="72002"/>
                  </a:cubicBezTo>
                  <a:cubicBezTo>
                    <a:pt x="53438" y="71894"/>
                    <a:pt x="52873" y="71843"/>
                    <a:pt x="52317" y="71843"/>
                  </a:cubicBezTo>
                  <a:cubicBezTo>
                    <a:pt x="51450" y="71843"/>
                    <a:pt x="50608" y="71967"/>
                    <a:pt x="49787" y="72190"/>
                  </a:cubicBezTo>
                  <a:cubicBezTo>
                    <a:pt x="49797" y="70864"/>
                    <a:pt x="49708" y="69527"/>
                    <a:pt x="49629" y="68201"/>
                  </a:cubicBezTo>
                  <a:cubicBezTo>
                    <a:pt x="49510" y="66359"/>
                    <a:pt x="49322" y="64528"/>
                    <a:pt x="49094" y="62697"/>
                  </a:cubicBezTo>
                  <a:cubicBezTo>
                    <a:pt x="48649" y="59143"/>
                    <a:pt x="47936" y="55629"/>
                    <a:pt x="46936" y="52204"/>
                  </a:cubicBezTo>
                  <a:cubicBezTo>
                    <a:pt x="45906" y="48699"/>
                    <a:pt x="44471" y="45245"/>
                    <a:pt x="42610" y="42116"/>
                  </a:cubicBezTo>
                  <a:cubicBezTo>
                    <a:pt x="40987" y="39394"/>
                    <a:pt x="38819" y="37048"/>
                    <a:pt x="36898" y="34534"/>
                  </a:cubicBezTo>
                  <a:cubicBezTo>
                    <a:pt x="35384" y="32544"/>
                    <a:pt x="34156" y="30465"/>
                    <a:pt x="33176" y="28159"/>
                  </a:cubicBezTo>
                  <a:cubicBezTo>
                    <a:pt x="32919" y="25674"/>
                    <a:pt x="33236" y="23160"/>
                    <a:pt x="33572" y="20685"/>
                  </a:cubicBezTo>
                  <a:cubicBezTo>
                    <a:pt x="33730" y="19497"/>
                    <a:pt x="34008" y="18319"/>
                    <a:pt x="34156" y="17131"/>
                  </a:cubicBezTo>
                  <a:cubicBezTo>
                    <a:pt x="34285" y="16121"/>
                    <a:pt x="34384" y="14943"/>
                    <a:pt x="33869" y="14033"/>
                  </a:cubicBezTo>
                  <a:cubicBezTo>
                    <a:pt x="33859" y="14013"/>
                    <a:pt x="33849" y="14003"/>
                    <a:pt x="33839" y="14003"/>
                  </a:cubicBezTo>
                  <a:cubicBezTo>
                    <a:pt x="33909" y="13914"/>
                    <a:pt x="33909" y="13755"/>
                    <a:pt x="33760" y="13716"/>
                  </a:cubicBezTo>
                  <a:cubicBezTo>
                    <a:pt x="33750" y="13716"/>
                    <a:pt x="33721" y="13706"/>
                    <a:pt x="33711" y="13706"/>
                  </a:cubicBezTo>
                  <a:cubicBezTo>
                    <a:pt x="34047" y="13142"/>
                    <a:pt x="34592" y="12211"/>
                    <a:pt x="34018" y="11617"/>
                  </a:cubicBezTo>
                  <a:cubicBezTo>
                    <a:pt x="33562" y="11132"/>
                    <a:pt x="32582" y="11192"/>
                    <a:pt x="31988" y="11073"/>
                  </a:cubicBezTo>
                  <a:cubicBezTo>
                    <a:pt x="31563" y="10974"/>
                    <a:pt x="31137" y="10815"/>
                    <a:pt x="30830" y="10489"/>
                  </a:cubicBezTo>
                  <a:cubicBezTo>
                    <a:pt x="30404" y="10053"/>
                    <a:pt x="30513" y="9212"/>
                    <a:pt x="30592" y="8667"/>
                  </a:cubicBezTo>
                  <a:cubicBezTo>
                    <a:pt x="30711" y="7796"/>
                    <a:pt x="30988" y="6955"/>
                    <a:pt x="31246" y="6093"/>
                  </a:cubicBezTo>
                  <a:cubicBezTo>
                    <a:pt x="31256" y="6084"/>
                    <a:pt x="31256" y="6074"/>
                    <a:pt x="31275" y="6064"/>
                  </a:cubicBezTo>
                  <a:cubicBezTo>
                    <a:pt x="31523" y="5569"/>
                    <a:pt x="31691" y="5034"/>
                    <a:pt x="31830" y="4500"/>
                  </a:cubicBezTo>
                  <a:cubicBezTo>
                    <a:pt x="31840" y="4450"/>
                    <a:pt x="31869" y="4391"/>
                    <a:pt x="31879" y="4331"/>
                  </a:cubicBezTo>
                  <a:cubicBezTo>
                    <a:pt x="32018" y="4431"/>
                    <a:pt x="32189" y="4469"/>
                    <a:pt x="32370" y="4469"/>
                  </a:cubicBezTo>
                  <a:cubicBezTo>
                    <a:pt x="32640" y="4469"/>
                    <a:pt x="32933" y="4383"/>
                    <a:pt x="33176" y="4282"/>
                  </a:cubicBezTo>
                  <a:cubicBezTo>
                    <a:pt x="33349" y="4209"/>
                    <a:pt x="33245" y="3959"/>
                    <a:pt x="33089" y="3959"/>
                  </a:cubicBezTo>
                  <a:cubicBezTo>
                    <a:pt x="33075" y="3959"/>
                    <a:pt x="33061" y="3961"/>
                    <a:pt x="33047" y="3965"/>
                  </a:cubicBezTo>
                  <a:cubicBezTo>
                    <a:pt x="32861" y="4013"/>
                    <a:pt x="32631" y="4091"/>
                    <a:pt x="32421" y="4091"/>
                  </a:cubicBezTo>
                  <a:cubicBezTo>
                    <a:pt x="32285" y="4091"/>
                    <a:pt x="32158" y="4058"/>
                    <a:pt x="32058" y="3965"/>
                  </a:cubicBezTo>
                  <a:cubicBezTo>
                    <a:pt x="32028" y="3955"/>
                    <a:pt x="32018" y="3935"/>
                    <a:pt x="31998" y="3906"/>
                  </a:cubicBezTo>
                  <a:cubicBezTo>
                    <a:pt x="32077" y="3638"/>
                    <a:pt x="32097" y="3342"/>
                    <a:pt x="31998" y="3163"/>
                  </a:cubicBezTo>
                  <a:cubicBezTo>
                    <a:pt x="31981" y="3130"/>
                    <a:pt x="31948" y="3112"/>
                    <a:pt x="31914" y="3112"/>
                  </a:cubicBezTo>
                  <a:cubicBezTo>
                    <a:pt x="31888" y="3112"/>
                    <a:pt x="31861" y="3122"/>
                    <a:pt x="31840" y="3144"/>
                  </a:cubicBezTo>
                  <a:cubicBezTo>
                    <a:pt x="31820" y="2698"/>
                    <a:pt x="31850" y="2253"/>
                    <a:pt x="31790" y="1807"/>
                  </a:cubicBezTo>
                  <a:cubicBezTo>
                    <a:pt x="31778" y="1731"/>
                    <a:pt x="31721" y="1700"/>
                    <a:pt x="31660" y="1700"/>
                  </a:cubicBezTo>
                  <a:cubicBezTo>
                    <a:pt x="31618" y="1700"/>
                    <a:pt x="31575" y="1714"/>
                    <a:pt x="31543" y="1738"/>
                  </a:cubicBezTo>
                  <a:cubicBezTo>
                    <a:pt x="31127" y="2074"/>
                    <a:pt x="30741" y="2401"/>
                    <a:pt x="30246" y="2569"/>
                  </a:cubicBezTo>
                  <a:cubicBezTo>
                    <a:pt x="30236" y="1926"/>
                    <a:pt x="30493" y="1322"/>
                    <a:pt x="30672" y="689"/>
                  </a:cubicBezTo>
                  <a:cubicBezTo>
                    <a:pt x="30687" y="613"/>
                    <a:pt x="30632" y="566"/>
                    <a:pt x="30570" y="566"/>
                  </a:cubicBezTo>
                  <a:cubicBezTo>
                    <a:pt x="30551" y="566"/>
                    <a:pt x="30532" y="570"/>
                    <a:pt x="30513" y="580"/>
                  </a:cubicBezTo>
                  <a:cubicBezTo>
                    <a:pt x="29929" y="827"/>
                    <a:pt x="29375" y="1183"/>
                    <a:pt x="28781" y="1421"/>
                  </a:cubicBezTo>
                  <a:cubicBezTo>
                    <a:pt x="28687" y="1457"/>
                    <a:pt x="28603" y="1474"/>
                    <a:pt x="28529" y="1474"/>
                  </a:cubicBezTo>
                  <a:cubicBezTo>
                    <a:pt x="27958" y="1474"/>
                    <a:pt x="27949" y="490"/>
                    <a:pt x="27870" y="25"/>
                  </a:cubicBezTo>
                  <a:cubicBezTo>
                    <a:pt x="27866" y="8"/>
                    <a:pt x="27850" y="0"/>
                    <a:pt x="278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;p18">
              <a:extLst>
                <a:ext uri="{FF2B5EF4-FFF2-40B4-BE49-F238E27FC236}">
                  <a16:creationId xmlns:a16="http://schemas.microsoft.com/office/drawing/2014/main" id="{0F212A61-3C0B-2FF8-84A4-BE8E9FEBCA61}"/>
                </a:ext>
              </a:extLst>
            </p:cNvPr>
            <p:cNvSpPr/>
            <p:nvPr/>
          </p:nvSpPr>
          <p:spPr>
            <a:xfrm>
              <a:off x="6371516" y="3511543"/>
              <a:ext cx="238678" cy="574077"/>
            </a:xfrm>
            <a:custGeom>
              <a:avLst/>
              <a:gdLst/>
              <a:ahLst/>
              <a:cxnLst/>
              <a:rect l="l" t="t" r="r" b="b"/>
              <a:pathLst>
                <a:path w="10236" h="24620" extrusionOk="0">
                  <a:moveTo>
                    <a:pt x="2801" y="1680"/>
                  </a:moveTo>
                  <a:cubicBezTo>
                    <a:pt x="2742" y="1997"/>
                    <a:pt x="2643" y="2304"/>
                    <a:pt x="2544" y="2611"/>
                  </a:cubicBezTo>
                  <a:cubicBezTo>
                    <a:pt x="2604" y="2284"/>
                    <a:pt x="2693" y="1977"/>
                    <a:pt x="2801" y="1680"/>
                  </a:cubicBezTo>
                  <a:close/>
                  <a:moveTo>
                    <a:pt x="2796" y="0"/>
                  </a:moveTo>
                  <a:cubicBezTo>
                    <a:pt x="2782" y="0"/>
                    <a:pt x="2766" y="5"/>
                    <a:pt x="2752" y="17"/>
                  </a:cubicBezTo>
                  <a:cubicBezTo>
                    <a:pt x="1861" y="760"/>
                    <a:pt x="1257" y="1779"/>
                    <a:pt x="782" y="2838"/>
                  </a:cubicBezTo>
                  <a:cubicBezTo>
                    <a:pt x="366" y="3799"/>
                    <a:pt x="0" y="5026"/>
                    <a:pt x="426" y="6056"/>
                  </a:cubicBezTo>
                  <a:cubicBezTo>
                    <a:pt x="455" y="6129"/>
                    <a:pt x="527" y="6191"/>
                    <a:pt x="606" y="6191"/>
                  </a:cubicBezTo>
                  <a:cubicBezTo>
                    <a:pt x="635" y="6191"/>
                    <a:pt x="664" y="6183"/>
                    <a:pt x="693" y="6164"/>
                  </a:cubicBezTo>
                  <a:cubicBezTo>
                    <a:pt x="1307" y="5759"/>
                    <a:pt x="1713" y="5095"/>
                    <a:pt x="2049" y="4422"/>
                  </a:cubicBezTo>
                  <a:cubicBezTo>
                    <a:pt x="2049" y="5412"/>
                    <a:pt x="2158" y="6412"/>
                    <a:pt x="2267" y="7342"/>
                  </a:cubicBezTo>
                  <a:cubicBezTo>
                    <a:pt x="2285" y="7439"/>
                    <a:pt x="2359" y="7499"/>
                    <a:pt x="2434" y="7499"/>
                  </a:cubicBezTo>
                  <a:cubicBezTo>
                    <a:pt x="2481" y="7499"/>
                    <a:pt x="2529" y="7475"/>
                    <a:pt x="2564" y="7422"/>
                  </a:cubicBezTo>
                  <a:cubicBezTo>
                    <a:pt x="2712" y="7204"/>
                    <a:pt x="2841" y="6966"/>
                    <a:pt x="2950" y="6729"/>
                  </a:cubicBezTo>
                  <a:lnTo>
                    <a:pt x="2950" y="6729"/>
                  </a:lnTo>
                  <a:cubicBezTo>
                    <a:pt x="2900" y="7867"/>
                    <a:pt x="2900" y="8996"/>
                    <a:pt x="2999" y="10144"/>
                  </a:cubicBezTo>
                  <a:cubicBezTo>
                    <a:pt x="3193" y="12306"/>
                    <a:pt x="3900" y="15722"/>
                    <a:pt x="6626" y="15722"/>
                  </a:cubicBezTo>
                  <a:cubicBezTo>
                    <a:pt x="6684" y="15722"/>
                    <a:pt x="6742" y="15720"/>
                    <a:pt x="6801" y="15717"/>
                  </a:cubicBezTo>
                  <a:cubicBezTo>
                    <a:pt x="7256" y="15687"/>
                    <a:pt x="7246" y="15064"/>
                    <a:pt x="6801" y="15014"/>
                  </a:cubicBezTo>
                  <a:cubicBezTo>
                    <a:pt x="4257" y="14787"/>
                    <a:pt x="3900" y="11302"/>
                    <a:pt x="3712" y="9352"/>
                  </a:cubicBezTo>
                  <a:cubicBezTo>
                    <a:pt x="3534" y="7342"/>
                    <a:pt x="3564" y="5313"/>
                    <a:pt x="3584" y="3294"/>
                  </a:cubicBezTo>
                  <a:cubicBezTo>
                    <a:pt x="3584" y="3185"/>
                    <a:pt x="3584" y="3066"/>
                    <a:pt x="3593" y="2957"/>
                  </a:cubicBezTo>
                  <a:cubicBezTo>
                    <a:pt x="3930" y="4749"/>
                    <a:pt x="4474" y="6521"/>
                    <a:pt x="4841" y="8293"/>
                  </a:cubicBezTo>
                  <a:cubicBezTo>
                    <a:pt x="5217" y="10065"/>
                    <a:pt x="6118" y="11757"/>
                    <a:pt x="6870" y="13381"/>
                  </a:cubicBezTo>
                  <a:cubicBezTo>
                    <a:pt x="7672" y="15113"/>
                    <a:pt x="8484" y="16856"/>
                    <a:pt x="8939" y="18707"/>
                  </a:cubicBezTo>
                  <a:cubicBezTo>
                    <a:pt x="9147" y="19578"/>
                    <a:pt x="9276" y="20469"/>
                    <a:pt x="9256" y="21360"/>
                  </a:cubicBezTo>
                  <a:cubicBezTo>
                    <a:pt x="9246" y="22389"/>
                    <a:pt x="8988" y="23300"/>
                    <a:pt x="8751" y="24290"/>
                  </a:cubicBezTo>
                  <a:cubicBezTo>
                    <a:pt x="8738" y="24485"/>
                    <a:pt x="8891" y="24620"/>
                    <a:pt x="9040" y="24620"/>
                  </a:cubicBezTo>
                  <a:cubicBezTo>
                    <a:pt x="9118" y="24620"/>
                    <a:pt x="9195" y="24583"/>
                    <a:pt x="9246" y="24498"/>
                  </a:cubicBezTo>
                  <a:cubicBezTo>
                    <a:pt x="10216" y="22963"/>
                    <a:pt x="10236" y="20964"/>
                    <a:pt x="9978" y="19241"/>
                  </a:cubicBezTo>
                  <a:cubicBezTo>
                    <a:pt x="9691" y="17370"/>
                    <a:pt x="8880" y="15569"/>
                    <a:pt x="8088" y="13876"/>
                  </a:cubicBezTo>
                  <a:cubicBezTo>
                    <a:pt x="7256" y="12094"/>
                    <a:pt x="6365" y="10332"/>
                    <a:pt x="5742" y="8471"/>
                  </a:cubicBezTo>
                  <a:cubicBezTo>
                    <a:pt x="4999" y="6214"/>
                    <a:pt x="4653" y="3799"/>
                    <a:pt x="3663" y="1591"/>
                  </a:cubicBezTo>
                  <a:cubicBezTo>
                    <a:pt x="3653" y="1581"/>
                    <a:pt x="3653" y="1571"/>
                    <a:pt x="3633" y="1561"/>
                  </a:cubicBezTo>
                  <a:lnTo>
                    <a:pt x="3633" y="1542"/>
                  </a:lnTo>
                  <a:cubicBezTo>
                    <a:pt x="3633" y="1520"/>
                    <a:pt x="3633" y="1498"/>
                    <a:pt x="3625" y="1481"/>
                  </a:cubicBezTo>
                  <a:lnTo>
                    <a:pt x="3625" y="1481"/>
                  </a:lnTo>
                  <a:cubicBezTo>
                    <a:pt x="3701" y="1594"/>
                    <a:pt x="3785" y="1716"/>
                    <a:pt x="3851" y="1829"/>
                  </a:cubicBezTo>
                  <a:cubicBezTo>
                    <a:pt x="4197" y="2373"/>
                    <a:pt x="4653" y="3106"/>
                    <a:pt x="5276" y="3373"/>
                  </a:cubicBezTo>
                  <a:cubicBezTo>
                    <a:pt x="5367" y="3413"/>
                    <a:pt x="5447" y="3431"/>
                    <a:pt x="5519" y="3431"/>
                  </a:cubicBezTo>
                  <a:cubicBezTo>
                    <a:pt x="5887" y="3431"/>
                    <a:pt x="6020" y="2957"/>
                    <a:pt x="6029" y="2601"/>
                  </a:cubicBezTo>
                  <a:cubicBezTo>
                    <a:pt x="6039" y="2215"/>
                    <a:pt x="6771" y="1928"/>
                    <a:pt x="7019" y="1611"/>
                  </a:cubicBezTo>
                  <a:cubicBezTo>
                    <a:pt x="7306" y="1254"/>
                    <a:pt x="7316" y="760"/>
                    <a:pt x="7226" y="324"/>
                  </a:cubicBezTo>
                  <a:cubicBezTo>
                    <a:pt x="7218" y="269"/>
                    <a:pt x="7184" y="247"/>
                    <a:pt x="7147" y="247"/>
                  </a:cubicBezTo>
                  <a:cubicBezTo>
                    <a:pt x="7097" y="247"/>
                    <a:pt x="7040" y="287"/>
                    <a:pt x="7028" y="344"/>
                  </a:cubicBezTo>
                  <a:cubicBezTo>
                    <a:pt x="6959" y="938"/>
                    <a:pt x="6929" y="1373"/>
                    <a:pt x="6415" y="1730"/>
                  </a:cubicBezTo>
                  <a:cubicBezTo>
                    <a:pt x="6227" y="1868"/>
                    <a:pt x="5742" y="2066"/>
                    <a:pt x="5682" y="2304"/>
                  </a:cubicBezTo>
                  <a:cubicBezTo>
                    <a:pt x="5633" y="2462"/>
                    <a:pt x="5761" y="2967"/>
                    <a:pt x="5544" y="3046"/>
                  </a:cubicBezTo>
                  <a:cubicBezTo>
                    <a:pt x="5530" y="3052"/>
                    <a:pt x="5516" y="3054"/>
                    <a:pt x="5501" y="3054"/>
                  </a:cubicBezTo>
                  <a:cubicBezTo>
                    <a:pt x="5348" y="3054"/>
                    <a:pt x="5119" y="2801"/>
                    <a:pt x="5029" y="2720"/>
                  </a:cubicBezTo>
                  <a:cubicBezTo>
                    <a:pt x="4554" y="2274"/>
                    <a:pt x="4177" y="1720"/>
                    <a:pt x="3801" y="1205"/>
                  </a:cubicBezTo>
                  <a:cubicBezTo>
                    <a:pt x="3544" y="839"/>
                    <a:pt x="3247" y="443"/>
                    <a:pt x="3059" y="37"/>
                  </a:cubicBezTo>
                  <a:cubicBezTo>
                    <a:pt x="3052" y="21"/>
                    <a:pt x="3041" y="14"/>
                    <a:pt x="3029" y="14"/>
                  </a:cubicBezTo>
                  <a:cubicBezTo>
                    <a:pt x="3003" y="14"/>
                    <a:pt x="2976" y="43"/>
                    <a:pt x="2990" y="76"/>
                  </a:cubicBezTo>
                  <a:cubicBezTo>
                    <a:pt x="3069" y="532"/>
                    <a:pt x="3316" y="977"/>
                    <a:pt x="3584" y="1403"/>
                  </a:cubicBezTo>
                  <a:cubicBezTo>
                    <a:pt x="3546" y="1354"/>
                    <a:pt x="3483" y="1329"/>
                    <a:pt x="3421" y="1329"/>
                  </a:cubicBezTo>
                  <a:cubicBezTo>
                    <a:pt x="3319" y="1329"/>
                    <a:pt x="3217" y="1393"/>
                    <a:pt x="3217" y="1522"/>
                  </a:cubicBezTo>
                  <a:cubicBezTo>
                    <a:pt x="3207" y="2838"/>
                    <a:pt x="3118" y="4135"/>
                    <a:pt x="3039" y="5442"/>
                  </a:cubicBezTo>
                  <a:cubicBezTo>
                    <a:pt x="2940" y="5937"/>
                    <a:pt x="2772" y="6412"/>
                    <a:pt x="2544" y="6857"/>
                  </a:cubicBezTo>
                  <a:cubicBezTo>
                    <a:pt x="2415" y="5858"/>
                    <a:pt x="2316" y="4779"/>
                    <a:pt x="2376" y="3729"/>
                  </a:cubicBezTo>
                  <a:cubicBezTo>
                    <a:pt x="2772" y="2799"/>
                    <a:pt x="3089" y="1799"/>
                    <a:pt x="3188" y="789"/>
                  </a:cubicBezTo>
                  <a:cubicBezTo>
                    <a:pt x="3194" y="712"/>
                    <a:pt x="3124" y="667"/>
                    <a:pt x="3055" y="667"/>
                  </a:cubicBezTo>
                  <a:cubicBezTo>
                    <a:pt x="3009" y="667"/>
                    <a:pt x="2964" y="686"/>
                    <a:pt x="2940" y="730"/>
                  </a:cubicBezTo>
                  <a:cubicBezTo>
                    <a:pt x="2376" y="1631"/>
                    <a:pt x="2148" y="2660"/>
                    <a:pt x="2069" y="3729"/>
                  </a:cubicBezTo>
                  <a:cubicBezTo>
                    <a:pt x="1762" y="4442"/>
                    <a:pt x="1356" y="5244"/>
                    <a:pt x="713" y="5729"/>
                  </a:cubicBezTo>
                  <a:cubicBezTo>
                    <a:pt x="188" y="3808"/>
                    <a:pt x="1722" y="1522"/>
                    <a:pt x="2841" y="96"/>
                  </a:cubicBezTo>
                  <a:cubicBezTo>
                    <a:pt x="2879" y="51"/>
                    <a:pt x="2842" y="0"/>
                    <a:pt x="27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0;p18">
              <a:extLst>
                <a:ext uri="{FF2B5EF4-FFF2-40B4-BE49-F238E27FC236}">
                  <a16:creationId xmlns:a16="http://schemas.microsoft.com/office/drawing/2014/main" id="{A5A28755-6BB9-80D2-8BBA-1A200764227F}"/>
                </a:ext>
              </a:extLst>
            </p:cNvPr>
            <p:cNvSpPr/>
            <p:nvPr/>
          </p:nvSpPr>
          <p:spPr>
            <a:xfrm>
              <a:off x="6699267" y="2730594"/>
              <a:ext cx="9257" cy="6949"/>
            </a:xfrm>
            <a:custGeom>
              <a:avLst/>
              <a:gdLst/>
              <a:ahLst/>
              <a:cxnLst/>
              <a:rect l="l" t="t" r="r" b="b"/>
              <a:pathLst>
                <a:path w="397" h="298" extrusionOk="0">
                  <a:moveTo>
                    <a:pt x="199" y="0"/>
                  </a:moveTo>
                  <a:cubicBezTo>
                    <a:pt x="1" y="0"/>
                    <a:pt x="1" y="297"/>
                    <a:pt x="199" y="297"/>
                  </a:cubicBezTo>
                  <a:cubicBezTo>
                    <a:pt x="397" y="297"/>
                    <a:pt x="397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AD8CA-7480-09A7-3166-BAF7407499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5C2C4A-314A-AED0-C6A8-1CA780D9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41" y="197692"/>
            <a:ext cx="1546534" cy="14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57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6;p37">
            <a:extLst>
              <a:ext uri="{FF2B5EF4-FFF2-40B4-BE49-F238E27FC236}">
                <a16:creationId xmlns:a16="http://schemas.microsoft.com/office/drawing/2014/main" id="{E85E13CD-6D97-A7F2-69CF-F973FF5F71D9}"/>
              </a:ext>
            </a:extLst>
          </p:cNvPr>
          <p:cNvSpPr txBox="1">
            <a:spLocks/>
          </p:cNvSpPr>
          <p:nvPr/>
        </p:nvSpPr>
        <p:spPr>
          <a:xfrm>
            <a:off x="915272" y="655817"/>
            <a:ext cx="67832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kern="0" dirty="0"/>
              <a:t>How?</a:t>
            </a:r>
          </a:p>
        </p:txBody>
      </p:sp>
      <p:cxnSp>
        <p:nvCxnSpPr>
          <p:cNvPr id="5" name="Google Shape;708;p37">
            <a:extLst>
              <a:ext uri="{FF2B5EF4-FFF2-40B4-BE49-F238E27FC236}">
                <a16:creationId xmlns:a16="http://schemas.microsoft.com/office/drawing/2014/main" id="{382B07FB-04D1-CAB9-6067-545CE7D6EF8A}"/>
              </a:ext>
            </a:extLst>
          </p:cNvPr>
          <p:cNvCxnSpPr/>
          <p:nvPr/>
        </p:nvCxnSpPr>
        <p:spPr>
          <a:xfrm>
            <a:off x="1039438" y="1279968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707;p37">
            <a:extLst>
              <a:ext uri="{FF2B5EF4-FFF2-40B4-BE49-F238E27FC236}">
                <a16:creationId xmlns:a16="http://schemas.microsoft.com/office/drawing/2014/main" id="{3CE3EA46-FACB-2A38-5E06-BA3322AB4F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5272" y="1685045"/>
            <a:ext cx="8189947" cy="5329465"/>
          </a:xfrm>
          <a:prstGeom prst="rect">
            <a:avLst/>
          </a:prstGeom>
        </p:spPr>
        <p:txBody>
          <a:bodyPr spcFirstLastPara="1" wrap="square" lIns="121900" tIns="121900" rIns="121900" bIns="121900" numCol="2" anchor="t" anchorCtr="0">
            <a:noAutofit/>
          </a:bodyPr>
          <a:lstStyle/>
          <a:p>
            <a:pPr marL="234950" indent="-2349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/>
              <a:t>Machine Learning:</a:t>
            </a:r>
          </a:p>
          <a:p>
            <a:pPr marL="568325" lvl="1" indent="-342900"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800" dirty="0"/>
              <a:t>CNN</a:t>
            </a:r>
          </a:p>
          <a:p>
            <a:pPr marL="568325" lvl="1" indent="-342900"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800" dirty="0"/>
              <a:t>NN</a:t>
            </a:r>
          </a:p>
          <a:p>
            <a:pPr marL="457200" lvl="1" indent="0">
              <a:buClr>
                <a:schemeClr val="bg1"/>
              </a:buClr>
              <a:buSzPct val="125000"/>
              <a:buNone/>
            </a:pPr>
            <a:endParaRPr lang="en-US" sz="1600" dirty="0"/>
          </a:p>
          <a:p>
            <a:pPr marL="234950" indent="-2349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/>
              <a:t>Building machine learning models</a:t>
            </a:r>
          </a:p>
          <a:p>
            <a:pPr marL="234950" indent="0">
              <a:spcAft>
                <a:spcPts val="600"/>
              </a:spcAft>
              <a:buClr>
                <a:schemeClr val="bg1"/>
              </a:buClr>
              <a:buNone/>
            </a:pPr>
            <a:r>
              <a:rPr lang="en-US" sz="1800" dirty="0"/>
              <a:t>1) Compatibility Prediction.</a:t>
            </a:r>
          </a:p>
          <a:p>
            <a:pPr marL="690563" indent="-233363">
              <a:spcAft>
                <a:spcPts val="600"/>
              </a:spcAft>
              <a:buClr>
                <a:schemeClr val="bg1"/>
              </a:buClr>
              <a:tabLst>
                <a:tab pos="858838" algn="l"/>
              </a:tabLst>
            </a:pPr>
            <a:r>
              <a:rPr lang="en-US" sz="1800" dirty="0"/>
              <a:t>Feature Extraction </a:t>
            </a:r>
          </a:p>
          <a:p>
            <a:pPr marL="690563" indent="-233363">
              <a:spcAft>
                <a:spcPts val="600"/>
              </a:spcAft>
              <a:buClr>
                <a:schemeClr val="bg1"/>
              </a:buClr>
              <a:tabLst>
                <a:tab pos="858838" algn="l"/>
              </a:tabLst>
            </a:pPr>
            <a:r>
              <a:rPr lang="en-US" sz="1800" dirty="0"/>
              <a:t>Full Outfit Compatibility Prediction </a:t>
            </a:r>
          </a:p>
          <a:p>
            <a:pPr marL="234950" indent="0">
              <a:spcAft>
                <a:spcPts val="600"/>
              </a:spcAft>
              <a:buClr>
                <a:schemeClr val="bg1"/>
              </a:buClr>
              <a:buNone/>
            </a:pPr>
            <a:r>
              <a:rPr lang="en-US" sz="1800" dirty="0"/>
              <a:t>2) Recommendation.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31344-F926-E7DE-672F-A0B531FB5CFC}"/>
              </a:ext>
            </a:extLst>
          </p:cNvPr>
          <p:cNvSpPr txBox="1"/>
          <p:nvPr/>
        </p:nvSpPr>
        <p:spPr>
          <a:xfrm>
            <a:off x="5114073" y="1753142"/>
            <a:ext cx="660400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Clr>
                <a:schemeClr val="bg1"/>
              </a:buClr>
              <a:buSzPct val="78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DM Sans" pitchFamily="2" charset="0"/>
              </a:rPr>
              <a:t>Dataset</a:t>
            </a:r>
          </a:p>
          <a:p>
            <a:pPr marL="576263" indent="-342900">
              <a:spcAft>
                <a:spcPts val="600"/>
              </a:spcAft>
              <a:buClrTx/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" pitchFamily="2" charset="0"/>
              </a:rPr>
              <a:t>We will use cleaned and filtered version from Polyvore Dataset.</a:t>
            </a:r>
          </a:p>
          <a:p>
            <a:pPr marL="576263" indent="-342900">
              <a:spcAft>
                <a:spcPts val="600"/>
              </a:spcAft>
              <a:buClrTx/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" pitchFamily="2" charset="0"/>
              </a:rPr>
              <a:t>Original data contains about 21K outfits made by expertise.</a:t>
            </a:r>
          </a:p>
          <a:p>
            <a:pPr marL="233363">
              <a:spcAft>
                <a:spcPts val="600"/>
              </a:spcAft>
              <a:buClrTx/>
              <a:buSzPct val="125000"/>
            </a:pPr>
            <a:endParaRPr lang="en-US" sz="800" dirty="0">
              <a:solidFill>
                <a:schemeClr val="bg1"/>
              </a:solidFill>
              <a:latin typeface="DM Sans" pitchFamily="2" charset="0"/>
            </a:endParaRPr>
          </a:p>
          <a:p>
            <a:pPr marL="234950" lvl="0" indent="-234950"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  <a:latin typeface="DM Sans"/>
                <a:sym typeface="DM Sans"/>
              </a:rPr>
              <a:t>Technologies</a:t>
            </a:r>
          </a:p>
          <a:p>
            <a:pPr marL="457200" lvl="0" indent="-222250">
              <a:buClr>
                <a:srgbClr val="000000"/>
              </a:buClr>
              <a:buSzPts val="1400"/>
              <a:buFont typeface="Advent Pro"/>
              <a:buChar char="●"/>
            </a:pPr>
            <a:r>
              <a:rPr lang="en-US" kern="0" dirty="0">
                <a:solidFill>
                  <a:srgbClr val="000000"/>
                </a:solidFill>
                <a:latin typeface="DM Sans"/>
                <a:sym typeface="DM Sans"/>
              </a:rPr>
              <a:t>Flutter for front-end.</a:t>
            </a:r>
          </a:p>
          <a:p>
            <a:pPr marL="457200" lvl="0" indent="-222250">
              <a:buClr>
                <a:srgbClr val="000000"/>
              </a:buClr>
              <a:buSzPts val="1400"/>
              <a:buFont typeface="Advent Pro"/>
              <a:buChar char="●"/>
            </a:pPr>
            <a:r>
              <a:rPr lang="en-US" kern="0" dirty="0">
                <a:solidFill>
                  <a:srgbClr val="000000"/>
                </a:solidFill>
                <a:latin typeface="DM Sans"/>
                <a:sym typeface="DM Sans"/>
              </a:rPr>
              <a:t>Django REST Framework for back-end.</a:t>
            </a:r>
          </a:p>
          <a:p>
            <a:pPr marL="457200" lvl="0" indent="-222250">
              <a:buClr>
                <a:srgbClr val="000000"/>
              </a:buClr>
              <a:buSzPts val="1400"/>
              <a:buFont typeface="Advent Pro"/>
              <a:buChar char="●"/>
            </a:pPr>
            <a:r>
              <a:rPr lang="en-US" kern="0" dirty="0">
                <a:solidFill>
                  <a:srgbClr val="000000"/>
                </a:solidFill>
                <a:latin typeface="DM Sans"/>
                <a:sym typeface="DM Sans"/>
              </a:rPr>
              <a:t>Redis for cache.</a:t>
            </a:r>
          </a:p>
          <a:p>
            <a:pPr marL="457200" lvl="0" indent="-222250">
              <a:buClr>
                <a:srgbClr val="000000"/>
              </a:buClr>
              <a:buSzPts val="1400"/>
              <a:buFont typeface="Advent Pro"/>
              <a:buChar char="●"/>
            </a:pPr>
            <a:r>
              <a:rPr lang="en-US" kern="0" dirty="0" err="1">
                <a:solidFill>
                  <a:srgbClr val="000000"/>
                </a:solidFill>
                <a:latin typeface="DM Sans"/>
                <a:sym typeface="DM Sans"/>
              </a:rPr>
              <a:t>PostegreSQL</a:t>
            </a:r>
            <a:r>
              <a:rPr lang="en-US" kern="0" dirty="0">
                <a:solidFill>
                  <a:srgbClr val="000000"/>
                </a:solidFill>
                <a:latin typeface="DM Sans"/>
                <a:sym typeface="DM Sans"/>
              </a:rPr>
              <a:t> for database.</a:t>
            </a:r>
            <a:endParaRPr lang="en-US" dirty="0">
              <a:solidFill>
                <a:schemeClr val="bg1"/>
              </a:solidFill>
              <a:latin typeface="DM Sans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2892D-A325-2C8F-9B6F-5A9BF5E35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878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7"/>
          <p:cNvSpPr txBox="1">
            <a:spLocks noGrp="1"/>
          </p:cNvSpPr>
          <p:nvPr>
            <p:ph type="title"/>
          </p:nvPr>
        </p:nvSpPr>
        <p:spPr>
          <a:xfrm>
            <a:off x="950991" y="476502"/>
            <a:ext cx="6783200" cy="70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How?</a:t>
            </a:r>
            <a:endParaRPr dirty="0"/>
          </a:p>
        </p:txBody>
      </p:sp>
      <p:sp>
        <p:nvSpPr>
          <p:cNvPr id="14" name="Google Shape;2270;p63">
            <a:extLst>
              <a:ext uri="{FF2B5EF4-FFF2-40B4-BE49-F238E27FC236}">
                <a16:creationId xmlns:a16="http://schemas.microsoft.com/office/drawing/2014/main" id="{49AF7C49-61CF-ECF3-06D5-86607C6E5894}"/>
              </a:ext>
            </a:extLst>
          </p:cNvPr>
          <p:cNvSpPr/>
          <p:nvPr/>
        </p:nvSpPr>
        <p:spPr>
          <a:xfrm>
            <a:off x="6128183" y="2746007"/>
            <a:ext cx="641167" cy="477387"/>
          </a:xfrm>
          <a:custGeom>
            <a:avLst/>
            <a:gdLst/>
            <a:ahLst/>
            <a:cxnLst/>
            <a:rect l="l" t="t" r="r" b="b"/>
            <a:pathLst>
              <a:path w="13007" h="11250" extrusionOk="0">
                <a:moveTo>
                  <a:pt x="4018" y="1039"/>
                </a:moveTo>
                <a:cubicBezTo>
                  <a:pt x="4064" y="1102"/>
                  <a:pt x="4115" y="1168"/>
                  <a:pt x="4172" y="1232"/>
                </a:cubicBezTo>
                <a:cubicBezTo>
                  <a:pt x="4549" y="1666"/>
                  <a:pt x="5262" y="2181"/>
                  <a:pt x="6508" y="2181"/>
                </a:cubicBezTo>
                <a:cubicBezTo>
                  <a:pt x="7755" y="2181"/>
                  <a:pt x="8468" y="1666"/>
                  <a:pt x="8845" y="1232"/>
                </a:cubicBezTo>
                <a:cubicBezTo>
                  <a:pt x="8901" y="1170"/>
                  <a:pt x="8950" y="1107"/>
                  <a:pt x="8994" y="1046"/>
                </a:cubicBezTo>
                <a:lnTo>
                  <a:pt x="8994" y="1046"/>
                </a:lnTo>
                <a:cubicBezTo>
                  <a:pt x="8994" y="1056"/>
                  <a:pt x="8994" y="1069"/>
                  <a:pt x="8991" y="1079"/>
                </a:cubicBezTo>
                <a:cubicBezTo>
                  <a:pt x="8991" y="1086"/>
                  <a:pt x="8991" y="1094"/>
                  <a:pt x="8990" y="1102"/>
                </a:cubicBezTo>
                <a:cubicBezTo>
                  <a:pt x="8990" y="1114"/>
                  <a:pt x="8988" y="1128"/>
                  <a:pt x="8988" y="1138"/>
                </a:cubicBezTo>
                <a:cubicBezTo>
                  <a:pt x="8988" y="1146"/>
                  <a:pt x="8988" y="1154"/>
                  <a:pt x="8985" y="1161"/>
                </a:cubicBezTo>
                <a:cubicBezTo>
                  <a:pt x="8985" y="1175"/>
                  <a:pt x="8983" y="1191"/>
                  <a:pt x="8983" y="1203"/>
                </a:cubicBezTo>
                <a:cubicBezTo>
                  <a:pt x="8983" y="1209"/>
                  <a:pt x="8983" y="1217"/>
                  <a:pt x="8982" y="1223"/>
                </a:cubicBezTo>
                <a:cubicBezTo>
                  <a:pt x="8980" y="1244"/>
                  <a:pt x="8977" y="1263"/>
                  <a:pt x="8977" y="1284"/>
                </a:cubicBezTo>
                <a:cubicBezTo>
                  <a:pt x="8977" y="1287"/>
                  <a:pt x="8977" y="1292"/>
                  <a:pt x="8976" y="1295"/>
                </a:cubicBezTo>
                <a:cubicBezTo>
                  <a:pt x="8974" y="1313"/>
                  <a:pt x="8974" y="1330"/>
                  <a:pt x="8973" y="1347"/>
                </a:cubicBezTo>
                <a:cubicBezTo>
                  <a:pt x="8973" y="1355"/>
                  <a:pt x="8970" y="1362"/>
                  <a:pt x="8970" y="1370"/>
                </a:cubicBezTo>
                <a:cubicBezTo>
                  <a:pt x="8968" y="1384"/>
                  <a:pt x="8968" y="1398"/>
                  <a:pt x="8967" y="1410"/>
                </a:cubicBezTo>
                <a:cubicBezTo>
                  <a:pt x="8967" y="1418"/>
                  <a:pt x="8965" y="1428"/>
                  <a:pt x="8965" y="1436"/>
                </a:cubicBezTo>
                <a:cubicBezTo>
                  <a:pt x="8962" y="1448"/>
                  <a:pt x="8960" y="1462"/>
                  <a:pt x="8960" y="1476"/>
                </a:cubicBezTo>
                <a:cubicBezTo>
                  <a:pt x="8959" y="1485"/>
                  <a:pt x="8959" y="1493"/>
                  <a:pt x="8957" y="1503"/>
                </a:cubicBezTo>
                <a:lnTo>
                  <a:pt x="8951" y="1543"/>
                </a:lnTo>
                <a:cubicBezTo>
                  <a:pt x="8950" y="1551"/>
                  <a:pt x="8950" y="1560"/>
                  <a:pt x="8947" y="1568"/>
                </a:cubicBezTo>
                <a:cubicBezTo>
                  <a:pt x="8945" y="1583"/>
                  <a:pt x="8944" y="1600"/>
                  <a:pt x="8942" y="1615"/>
                </a:cubicBezTo>
                <a:cubicBezTo>
                  <a:pt x="8942" y="1622"/>
                  <a:pt x="8939" y="1628"/>
                  <a:pt x="8939" y="1635"/>
                </a:cubicBezTo>
                <a:cubicBezTo>
                  <a:pt x="8936" y="1657"/>
                  <a:pt x="8934" y="1680"/>
                  <a:pt x="8930" y="1700"/>
                </a:cubicBezTo>
                <a:cubicBezTo>
                  <a:pt x="8928" y="1706"/>
                  <a:pt x="8928" y="1714"/>
                  <a:pt x="8927" y="1721"/>
                </a:cubicBezTo>
                <a:cubicBezTo>
                  <a:pt x="8924" y="1737"/>
                  <a:pt x="8921" y="1752"/>
                  <a:pt x="8919" y="1767"/>
                </a:cubicBezTo>
                <a:cubicBezTo>
                  <a:pt x="8916" y="1777"/>
                  <a:pt x="8914" y="1784"/>
                  <a:pt x="8914" y="1793"/>
                </a:cubicBezTo>
                <a:cubicBezTo>
                  <a:pt x="8913" y="1807"/>
                  <a:pt x="8908" y="1821"/>
                  <a:pt x="8907" y="1836"/>
                </a:cubicBezTo>
                <a:lnTo>
                  <a:pt x="8901" y="1865"/>
                </a:lnTo>
                <a:cubicBezTo>
                  <a:pt x="8899" y="1878"/>
                  <a:pt x="8896" y="1892"/>
                  <a:pt x="8893" y="1905"/>
                </a:cubicBezTo>
                <a:cubicBezTo>
                  <a:pt x="8891" y="1915"/>
                  <a:pt x="8890" y="1925"/>
                  <a:pt x="8888" y="1931"/>
                </a:cubicBezTo>
                <a:cubicBezTo>
                  <a:pt x="8884" y="1947"/>
                  <a:pt x="8882" y="1961"/>
                  <a:pt x="8878" y="1976"/>
                </a:cubicBezTo>
                <a:cubicBezTo>
                  <a:pt x="8876" y="1984"/>
                  <a:pt x="8875" y="1993"/>
                  <a:pt x="8873" y="2002"/>
                </a:cubicBezTo>
                <a:cubicBezTo>
                  <a:pt x="8868" y="2020"/>
                  <a:pt x="8862" y="2040"/>
                  <a:pt x="8859" y="2060"/>
                </a:cubicBezTo>
                <a:cubicBezTo>
                  <a:pt x="8859" y="2065"/>
                  <a:pt x="8858" y="2068"/>
                  <a:pt x="8858" y="2071"/>
                </a:cubicBezTo>
                <a:cubicBezTo>
                  <a:pt x="8852" y="2094"/>
                  <a:pt x="8845" y="2114"/>
                  <a:pt x="8839" y="2137"/>
                </a:cubicBezTo>
                <a:lnTo>
                  <a:pt x="8835" y="2160"/>
                </a:lnTo>
                <a:cubicBezTo>
                  <a:pt x="8830" y="2175"/>
                  <a:pt x="8827" y="2191"/>
                  <a:pt x="8821" y="2204"/>
                </a:cubicBezTo>
                <a:cubicBezTo>
                  <a:pt x="8819" y="2214"/>
                  <a:pt x="8815" y="2221"/>
                  <a:pt x="8813" y="2232"/>
                </a:cubicBezTo>
                <a:cubicBezTo>
                  <a:pt x="8809" y="2244"/>
                  <a:pt x="8806" y="2258"/>
                  <a:pt x="8799" y="2273"/>
                </a:cubicBezTo>
                <a:cubicBezTo>
                  <a:pt x="8796" y="2283"/>
                  <a:pt x="8793" y="2292"/>
                  <a:pt x="8790" y="2300"/>
                </a:cubicBezTo>
                <a:cubicBezTo>
                  <a:pt x="8786" y="2313"/>
                  <a:pt x="8781" y="2327"/>
                  <a:pt x="8776" y="2343"/>
                </a:cubicBezTo>
                <a:cubicBezTo>
                  <a:pt x="8773" y="2352"/>
                  <a:pt x="8770" y="2359"/>
                  <a:pt x="8767" y="2369"/>
                </a:cubicBezTo>
                <a:lnTo>
                  <a:pt x="8750" y="2415"/>
                </a:lnTo>
                <a:cubicBezTo>
                  <a:pt x="8747" y="2422"/>
                  <a:pt x="8744" y="2428"/>
                  <a:pt x="8743" y="2436"/>
                </a:cubicBezTo>
                <a:cubicBezTo>
                  <a:pt x="8735" y="2459"/>
                  <a:pt x="8724" y="2481"/>
                  <a:pt x="8717" y="2504"/>
                </a:cubicBezTo>
                <a:cubicBezTo>
                  <a:pt x="8715" y="2507"/>
                  <a:pt x="8713" y="2513"/>
                  <a:pt x="8712" y="2517"/>
                </a:cubicBezTo>
                <a:cubicBezTo>
                  <a:pt x="8704" y="2534"/>
                  <a:pt x="8698" y="2551"/>
                  <a:pt x="8690" y="2568"/>
                </a:cubicBezTo>
                <a:cubicBezTo>
                  <a:pt x="8686" y="2576"/>
                  <a:pt x="8683" y="2583"/>
                  <a:pt x="8681" y="2591"/>
                </a:cubicBezTo>
                <a:cubicBezTo>
                  <a:pt x="8675" y="2605"/>
                  <a:pt x="8669" y="2620"/>
                  <a:pt x="8661" y="2634"/>
                </a:cubicBezTo>
                <a:cubicBezTo>
                  <a:pt x="8658" y="2642"/>
                  <a:pt x="8654" y="2651"/>
                  <a:pt x="8651" y="2659"/>
                </a:cubicBezTo>
                <a:cubicBezTo>
                  <a:pt x="8644" y="2672"/>
                  <a:pt x="8637" y="2686"/>
                  <a:pt x="8631" y="2698"/>
                </a:cubicBezTo>
                <a:cubicBezTo>
                  <a:pt x="8628" y="2706"/>
                  <a:pt x="8623" y="2717"/>
                  <a:pt x="8620" y="2724"/>
                </a:cubicBezTo>
                <a:cubicBezTo>
                  <a:pt x="8612" y="2737"/>
                  <a:pt x="8606" y="2751"/>
                  <a:pt x="8598" y="2766"/>
                </a:cubicBezTo>
                <a:lnTo>
                  <a:pt x="8586" y="2789"/>
                </a:lnTo>
                <a:cubicBezTo>
                  <a:pt x="8577" y="2806"/>
                  <a:pt x="8569" y="2821"/>
                  <a:pt x="8560" y="2840"/>
                </a:cubicBezTo>
                <a:cubicBezTo>
                  <a:pt x="8559" y="2843"/>
                  <a:pt x="8554" y="2849"/>
                  <a:pt x="8552" y="2852"/>
                </a:cubicBezTo>
                <a:cubicBezTo>
                  <a:pt x="8540" y="2873"/>
                  <a:pt x="8529" y="2895"/>
                  <a:pt x="8516" y="2913"/>
                </a:cubicBezTo>
                <a:lnTo>
                  <a:pt x="8505" y="2932"/>
                </a:lnTo>
                <a:cubicBezTo>
                  <a:pt x="8494" y="2947"/>
                  <a:pt x="8485" y="2959"/>
                  <a:pt x="8477" y="2974"/>
                </a:cubicBezTo>
                <a:cubicBezTo>
                  <a:pt x="8474" y="2982"/>
                  <a:pt x="8468" y="2990"/>
                  <a:pt x="8462" y="2998"/>
                </a:cubicBezTo>
                <a:cubicBezTo>
                  <a:pt x="8454" y="3011"/>
                  <a:pt x="8445" y="3024"/>
                  <a:pt x="8436" y="3036"/>
                </a:cubicBezTo>
                <a:cubicBezTo>
                  <a:pt x="8430" y="3044"/>
                  <a:pt x="8424" y="3051"/>
                  <a:pt x="8421" y="3059"/>
                </a:cubicBezTo>
                <a:cubicBezTo>
                  <a:pt x="8410" y="3071"/>
                  <a:pt x="8402" y="3085"/>
                  <a:pt x="8393" y="3096"/>
                </a:cubicBezTo>
                <a:cubicBezTo>
                  <a:pt x="8387" y="3103"/>
                  <a:pt x="8382" y="3111"/>
                  <a:pt x="8376" y="3117"/>
                </a:cubicBezTo>
                <a:cubicBezTo>
                  <a:pt x="8367" y="3131"/>
                  <a:pt x="8355" y="3143"/>
                  <a:pt x="8345" y="3155"/>
                </a:cubicBezTo>
                <a:cubicBezTo>
                  <a:pt x="8339" y="3162"/>
                  <a:pt x="8336" y="3166"/>
                  <a:pt x="8330" y="3174"/>
                </a:cubicBezTo>
                <a:cubicBezTo>
                  <a:pt x="8315" y="3194"/>
                  <a:pt x="8299" y="3212"/>
                  <a:pt x="8284" y="3231"/>
                </a:cubicBezTo>
                <a:cubicBezTo>
                  <a:pt x="7868" y="3706"/>
                  <a:pt x="7270" y="3947"/>
                  <a:pt x="6505" y="3947"/>
                </a:cubicBezTo>
                <a:cubicBezTo>
                  <a:pt x="6408" y="3947"/>
                  <a:pt x="6318" y="3944"/>
                  <a:pt x="6227" y="3936"/>
                </a:cubicBezTo>
                <a:cubicBezTo>
                  <a:pt x="5593" y="3884"/>
                  <a:pt x="5090" y="3646"/>
                  <a:pt x="4727" y="3231"/>
                </a:cubicBezTo>
                <a:cubicBezTo>
                  <a:pt x="4711" y="3211"/>
                  <a:pt x="4696" y="3194"/>
                  <a:pt x="4681" y="3174"/>
                </a:cubicBezTo>
                <a:cubicBezTo>
                  <a:pt x="4676" y="3169"/>
                  <a:pt x="4672" y="3163"/>
                  <a:pt x="4665" y="3155"/>
                </a:cubicBezTo>
                <a:cubicBezTo>
                  <a:pt x="4656" y="3142"/>
                  <a:pt x="4644" y="3131"/>
                  <a:pt x="4635" y="3117"/>
                </a:cubicBezTo>
                <a:cubicBezTo>
                  <a:pt x="4630" y="3109"/>
                  <a:pt x="4624" y="3102"/>
                  <a:pt x="4618" y="3096"/>
                </a:cubicBezTo>
                <a:cubicBezTo>
                  <a:pt x="4609" y="3085"/>
                  <a:pt x="4601" y="3071"/>
                  <a:pt x="4592" y="3059"/>
                </a:cubicBezTo>
                <a:cubicBezTo>
                  <a:pt x="4586" y="3051"/>
                  <a:pt x="4580" y="3044"/>
                  <a:pt x="4577" y="3036"/>
                </a:cubicBezTo>
                <a:cubicBezTo>
                  <a:pt x="4566" y="3024"/>
                  <a:pt x="4558" y="3011"/>
                  <a:pt x="4550" y="2998"/>
                </a:cubicBezTo>
                <a:cubicBezTo>
                  <a:pt x="4546" y="2990"/>
                  <a:pt x="4541" y="2982"/>
                  <a:pt x="4535" y="2974"/>
                </a:cubicBezTo>
                <a:cubicBezTo>
                  <a:pt x="4526" y="2959"/>
                  <a:pt x="4517" y="2947"/>
                  <a:pt x="4509" y="2932"/>
                </a:cubicBezTo>
                <a:lnTo>
                  <a:pt x="4497" y="2913"/>
                </a:lnTo>
                <a:cubicBezTo>
                  <a:pt x="4486" y="2893"/>
                  <a:pt x="4472" y="2873"/>
                  <a:pt x="4461" y="2852"/>
                </a:cubicBezTo>
                <a:cubicBezTo>
                  <a:pt x="4458" y="2849"/>
                  <a:pt x="4455" y="2843"/>
                  <a:pt x="4454" y="2840"/>
                </a:cubicBezTo>
                <a:cubicBezTo>
                  <a:pt x="4443" y="2821"/>
                  <a:pt x="4435" y="2806"/>
                  <a:pt x="4426" y="2789"/>
                </a:cubicBezTo>
                <a:lnTo>
                  <a:pt x="4415" y="2766"/>
                </a:lnTo>
                <a:cubicBezTo>
                  <a:pt x="4408" y="2752"/>
                  <a:pt x="4402" y="2740"/>
                  <a:pt x="4394" y="2726"/>
                </a:cubicBezTo>
                <a:cubicBezTo>
                  <a:pt x="4389" y="2718"/>
                  <a:pt x="4386" y="2709"/>
                  <a:pt x="4380" y="2701"/>
                </a:cubicBezTo>
                <a:cubicBezTo>
                  <a:pt x="4374" y="2688"/>
                  <a:pt x="4366" y="2674"/>
                  <a:pt x="4362" y="2660"/>
                </a:cubicBezTo>
                <a:cubicBezTo>
                  <a:pt x="4357" y="2652"/>
                  <a:pt x="4354" y="2643"/>
                  <a:pt x="4349" y="2635"/>
                </a:cubicBezTo>
                <a:cubicBezTo>
                  <a:pt x="4343" y="2622"/>
                  <a:pt x="4336" y="2606"/>
                  <a:pt x="4331" y="2594"/>
                </a:cubicBezTo>
                <a:cubicBezTo>
                  <a:pt x="4326" y="2586"/>
                  <a:pt x="4323" y="2579"/>
                  <a:pt x="4320" y="2571"/>
                </a:cubicBezTo>
                <a:cubicBezTo>
                  <a:pt x="4313" y="2553"/>
                  <a:pt x="4305" y="2536"/>
                  <a:pt x="4300" y="2519"/>
                </a:cubicBezTo>
                <a:cubicBezTo>
                  <a:pt x="4297" y="2514"/>
                  <a:pt x="4296" y="2510"/>
                  <a:pt x="4294" y="2505"/>
                </a:cubicBezTo>
                <a:cubicBezTo>
                  <a:pt x="4285" y="2484"/>
                  <a:pt x="4277" y="2461"/>
                  <a:pt x="4270" y="2438"/>
                </a:cubicBezTo>
                <a:cubicBezTo>
                  <a:pt x="4267" y="2430"/>
                  <a:pt x="4264" y="2425"/>
                  <a:pt x="4262" y="2418"/>
                </a:cubicBezTo>
                <a:lnTo>
                  <a:pt x="4244" y="2372"/>
                </a:lnTo>
                <a:cubicBezTo>
                  <a:pt x="4241" y="2361"/>
                  <a:pt x="4239" y="2353"/>
                  <a:pt x="4234" y="2344"/>
                </a:cubicBezTo>
                <a:cubicBezTo>
                  <a:pt x="4231" y="2330"/>
                  <a:pt x="4225" y="2318"/>
                  <a:pt x="4221" y="2303"/>
                </a:cubicBezTo>
                <a:cubicBezTo>
                  <a:pt x="4218" y="2292"/>
                  <a:pt x="4216" y="2283"/>
                  <a:pt x="4211" y="2275"/>
                </a:cubicBezTo>
                <a:cubicBezTo>
                  <a:pt x="4208" y="2261"/>
                  <a:pt x="4204" y="2249"/>
                  <a:pt x="4198" y="2234"/>
                </a:cubicBezTo>
                <a:cubicBezTo>
                  <a:pt x="4196" y="2223"/>
                  <a:pt x="4193" y="2215"/>
                  <a:pt x="4190" y="2206"/>
                </a:cubicBezTo>
                <a:cubicBezTo>
                  <a:pt x="4187" y="2191"/>
                  <a:pt x="4182" y="2175"/>
                  <a:pt x="4178" y="2162"/>
                </a:cubicBezTo>
                <a:lnTo>
                  <a:pt x="4172" y="2139"/>
                </a:lnTo>
                <a:cubicBezTo>
                  <a:pt x="4165" y="2116"/>
                  <a:pt x="4159" y="2096"/>
                  <a:pt x="4155" y="2073"/>
                </a:cubicBezTo>
                <a:cubicBezTo>
                  <a:pt x="4155" y="2068"/>
                  <a:pt x="4152" y="2065"/>
                  <a:pt x="4152" y="2060"/>
                </a:cubicBezTo>
                <a:cubicBezTo>
                  <a:pt x="4149" y="2042"/>
                  <a:pt x="4142" y="2022"/>
                  <a:pt x="4139" y="2004"/>
                </a:cubicBezTo>
                <a:cubicBezTo>
                  <a:pt x="4136" y="1996"/>
                  <a:pt x="4135" y="1985"/>
                  <a:pt x="4133" y="1977"/>
                </a:cubicBezTo>
                <a:cubicBezTo>
                  <a:pt x="4129" y="1965"/>
                  <a:pt x="4127" y="1950"/>
                  <a:pt x="4124" y="1936"/>
                </a:cubicBezTo>
                <a:lnTo>
                  <a:pt x="4118" y="1907"/>
                </a:lnTo>
                <a:cubicBezTo>
                  <a:pt x="4116" y="1893"/>
                  <a:pt x="4112" y="1881"/>
                  <a:pt x="4110" y="1867"/>
                </a:cubicBezTo>
                <a:lnTo>
                  <a:pt x="4104" y="1838"/>
                </a:lnTo>
                <a:cubicBezTo>
                  <a:pt x="4103" y="1824"/>
                  <a:pt x="4098" y="1812"/>
                  <a:pt x="4096" y="1798"/>
                </a:cubicBezTo>
                <a:cubicBezTo>
                  <a:pt x="4095" y="1789"/>
                  <a:pt x="4093" y="1781"/>
                  <a:pt x="4090" y="1770"/>
                </a:cubicBezTo>
                <a:cubicBezTo>
                  <a:pt x="4089" y="1755"/>
                  <a:pt x="4086" y="1740"/>
                  <a:pt x="4083" y="1724"/>
                </a:cubicBezTo>
                <a:cubicBezTo>
                  <a:pt x="4081" y="1717"/>
                  <a:pt x="4081" y="1712"/>
                  <a:pt x="4080" y="1704"/>
                </a:cubicBezTo>
                <a:cubicBezTo>
                  <a:pt x="4075" y="1683"/>
                  <a:pt x="4072" y="1660"/>
                  <a:pt x="4070" y="1638"/>
                </a:cubicBezTo>
                <a:cubicBezTo>
                  <a:pt x="4070" y="1632"/>
                  <a:pt x="4067" y="1625"/>
                  <a:pt x="4067" y="1620"/>
                </a:cubicBezTo>
                <a:lnTo>
                  <a:pt x="4063" y="1574"/>
                </a:lnTo>
                <a:cubicBezTo>
                  <a:pt x="4060" y="1566"/>
                  <a:pt x="4060" y="1556"/>
                  <a:pt x="4058" y="1548"/>
                </a:cubicBezTo>
                <a:lnTo>
                  <a:pt x="4052" y="1508"/>
                </a:lnTo>
                <a:cubicBezTo>
                  <a:pt x="4050" y="1499"/>
                  <a:pt x="4050" y="1491"/>
                  <a:pt x="4049" y="1482"/>
                </a:cubicBezTo>
                <a:cubicBezTo>
                  <a:pt x="4047" y="1468"/>
                  <a:pt x="4044" y="1454"/>
                  <a:pt x="4044" y="1444"/>
                </a:cubicBezTo>
                <a:cubicBezTo>
                  <a:pt x="4044" y="1436"/>
                  <a:pt x="4043" y="1425"/>
                  <a:pt x="4043" y="1418"/>
                </a:cubicBezTo>
                <a:cubicBezTo>
                  <a:pt x="4041" y="1405"/>
                  <a:pt x="4041" y="1391"/>
                  <a:pt x="4040" y="1378"/>
                </a:cubicBezTo>
                <a:cubicBezTo>
                  <a:pt x="4040" y="1370"/>
                  <a:pt x="4037" y="1362"/>
                  <a:pt x="4037" y="1355"/>
                </a:cubicBezTo>
                <a:cubicBezTo>
                  <a:pt x="4035" y="1338"/>
                  <a:pt x="4034" y="1321"/>
                  <a:pt x="4034" y="1303"/>
                </a:cubicBezTo>
                <a:lnTo>
                  <a:pt x="4034" y="1292"/>
                </a:lnTo>
                <a:cubicBezTo>
                  <a:pt x="4032" y="1270"/>
                  <a:pt x="4029" y="1252"/>
                  <a:pt x="4029" y="1230"/>
                </a:cubicBezTo>
                <a:cubicBezTo>
                  <a:pt x="4029" y="1224"/>
                  <a:pt x="4029" y="1217"/>
                  <a:pt x="4027" y="1210"/>
                </a:cubicBezTo>
                <a:cubicBezTo>
                  <a:pt x="4027" y="1198"/>
                  <a:pt x="4026" y="1184"/>
                  <a:pt x="4026" y="1171"/>
                </a:cubicBezTo>
                <a:cubicBezTo>
                  <a:pt x="4026" y="1163"/>
                  <a:pt x="4026" y="1155"/>
                  <a:pt x="4024" y="1148"/>
                </a:cubicBezTo>
                <a:cubicBezTo>
                  <a:pt x="4024" y="1137"/>
                  <a:pt x="4021" y="1123"/>
                  <a:pt x="4021" y="1111"/>
                </a:cubicBezTo>
                <a:cubicBezTo>
                  <a:pt x="4021" y="1103"/>
                  <a:pt x="4021" y="1095"/>
                  <a:pt x="4020" y="1088"/>
                </a:cubicBezTo>
                <a:cubicBezTo>
                  <a:pt x="4020" y="1077"/>
                  <a:pt x="4018" y="1063"/>
                  <a:pt x="4018" y="1052"/>
                </a:cubicBezTo>
                <a:lnTo>
                  <a:pt x="4018" y="1039"/>
                </a:lnTo>
                <a:close/>
                <a:moveTo>
                  <a:pt x="9172" y="0"/>
                </a:moveTo>
                <a:cubicBezTo>
                  <a:pt x="9172" y="0"/>
                  <a:pt x="9171" y="5"/>
                  <a:pt x="9168" y="5"/>
                </a:cubicBezTo>
                <a:lnTo>
                  <a:pt x="9148" y="5"/>
                </a:lnTo>
                <a:cubicBezTo>
                  <a:pt x="9141" y="5"/>
                  <a:pt x="9134" y="8"/>
                  <a:pt x="9128" y="9"/>
                </a:cubicBezTo>
                <a:cubicBezTo>
                  <a:pt x="9122" y="11"/>
                  <a:pt x="9114" y="13"/>
                  <a:pt x="9109" y="16"/>
                </a:cubicBezTo>
                <a:cubicBezTo>
                  <a:pt x="9106" y="16"/>
                  <a:pt x="9105" y="17"/>
                  <a:pt x="9103" y="17"/>
                </a:cubicBezTo>
                <a:cubicBezTo>
                  <a:pt x="9098" y="19"/>
                  <a:pt x="9095" y="20"/>
                  <a:pt x="9089" y="23"/>
                </a:cubicBezTo>
                <a:cubicBezTo>
                  <a:pt x="9088" y="25"/>
                  <a:pt x="9083" y="25"/>
                  <a:pt x="9082" y="26"/>
                </a:cubicBezTo>
                <a:cubicBezTo>
                  <a:pt x="9079" y="28"/>
                  <a:pt x="9075" y="31"/>
                  <a:pt x="9072" y="32"/>
                </a:cubicBezTo>
                <a:cubicBezTo>
                  <a:pt x="9068" y="34"/>
                  <a:pt x="9066" y="36"/>
                  <a:pt x="9063" y="39"/>
                </a:cubicBezTo>
                <a:cubicBezTo>
                  <a:pt x="9060" y="40"/>
                  <a:pt x="9057" y="42"/>
                  <a:pt x="9056" y="43"/>
                </a:cubicBezTo>
                <a:cubicBezTo>
                  <a:pt x="9048" y="48"/>
                  <a:pt x="9042" y="54"/>
                  <a:pt x="9036" y="59"/>
                </a:cubicBezTo>
                <a:lnTo>
                  <a:pt x="9034" y="62"/>
                </a:lnTo>
                <a:lnTo>
                  <a:pt x="9026" y="69"/>
                </a:lnTo>
                <a:lnTo>
                  <a:pt x="9020" y="74"/>
                </a:lnTo>
                <a:lnTo>
                  <a:pt x="9017" y="78"/>
                </a:lnTo>
                <a:cubicBezTo>
                  <a:pt x="9014" y="80"/>
                  <a:pt x="9014" y="82"/>
                  <a:pt x="9013" y="82"/>
                </a:cubicBezTo>
                <a:cubicBezTo>
                  <a:pt x="9011" y="85"/>
                  <a:pt x="9010" y="88"/>
                  <a:pt x="9006" y="89"/>
                </a:cubicBezTo>
                <a:cubicBezTo>
                  <a:pt x="9005" y="92"/>
                  <a:pt x="9003" y="95"/>
                  <a:pt x="9002" y="97"/>
                </a:cubicBezTo>
                <a:cubicBezTo>
                  <a:pt x="8999" y="101"/>
                  <a:pt x="8997" y="105"/>
                  <a:pt x="8996" y="108"/>
                </a:cubicBezTo>
                <a:cubicBezTo>
                  <a:pt x="8994" y="109"/>
                  <a:pt x="8994" y="111"/>
                  <a:pt x="8991" y="112"/>
                </a:cubicBezTo>
                <a:cubicBezTo>
                  <a:pt x="8988" y="118"/>
                  <a:pt x="8987" y="124"/>
                  <a:pt x="8983" y="131"/>
                </a:cubicBezTo>
                <a:cubicBezTo>
                  <a:pt x="8983" y="132"/>
                  <a:pt x="8982" y="134"/>
                  <a:pt x="8982" y="135"/>
                </a:cubicBezTo>
                <a:cubicBezTo>
                  <a:pt x="8980" y="140"/>
                  <a:pt x="8979" y="146"/>
                  <a:pt x="8976" y="149"/>
                </a:cubicBezTo>
                <a:cubicBezTo>
                  <a:pt x="8976" y="151"/>
                  <a:pt x="8974" y="155"/>
                  <a:pt x="8974" y="157"/>
                </a:cubicBezTo>
                <a:cubicBezTo>
                  <a:pt x="8974" y="158"/>
                  <a:pt x="8973" y="163"/>
                  <a:pt x="8973" y="164"/>
                </a:cubicBezTo>
                <a:cubicBezTo>
                  <a:pt x="8968" y="180"/>
                  <a:pt x="8582" y="1763"/>
                  <a:pt x="6505" y="1763"/>
                </a:cubicBezTo>
                <a:cubicBezTo>
                  <a:pt x="5636" y="1763"/>
                  <a:pt x="4957" y="1497"/>
                  <a:pt x="4489" y="970"/>
                </a:cubicBezTo>
                <a:cubicBezTo>
                  <a:pt x="4136" y="572"/>
                  <a:pt x="4037" y="167"/>
                  <a:pt x="4037" y="166"/>
                </a:cubicBezTo>
                <a:cubicBezTo>
                  <a:pt x="4037" y="164"/>
                  <a:pt x="4035" y="161"/>
                  <a:pt x="4035" y="158"/>
                </a:cubicBezTo>
                <a:cubicBezTo>
                  <a:pt x="4035" y="157"/>
                  <a:pt x="4034" y="155"/>
                  <a:pt x="4034" y="151"/>
                </a:cubicBezTo>
                <a:cubicBezTo>
                  <a:pt x="4032" y="146"/>
                  <a:pt x="4029" y="140"/>
                  <a:pt x="4027" y="135"/>
                </a:cubicBezTo>
                <a:cubicBezTo>
                  <a:pt x="4027" y="135"/>
                  <a:pt x="4027" y="134"/>
                  <a:pt x="4026" y="132"/>
                </a:cubicBezTo>
                <a:cubicBezTo>
                  <a:pt x="4024" y="126"/>
                  <a:pt x="4020" y="118"/>
                  <a:pt x="4017" y="112"/>
                </a:cubicBezTo>
                <a:cubicBezTo>
                  <a:pt x="4017" y="111"/>
                  <a:pt x="4014" y="111"/>
                  <a:pt x="4014" y="109"/>
                </a:cubicBezTo>
                <a:cubicBezTo>
                  <a:pt x="4012" y="105"/>
                  <a:pt x="4009" y="100"/>
                  <a:pt x="4006" y="95"/>
                </a:cubicBezTo>
                <a:cubicBezTo>
                  <a:pt x="4004" y="94"/>
                  <a:pt x="4004" y="92"/>
                  <a:pt x="4003" y="89"/>
                </a:cubicBezTo>
                <a:cubicBezTo>
                  <a:pt x="4001" y="86"/>
                  <a:pt x="3997" y="82"/>
                  <a:pt x="3995" y="78"/>
                </a:cubicBezTo>
                <a:cubicBezTo>
                  <a:pt x="3995" y="77"/>
                  <a:pt x="3994" y="77"/>
                  <a:pt x="3994" y="74"/>
                </a:cubicBezTo>
                <a:lnTo>
                  <a:pt x="3991" y="72"/>
                </a:lnTo>
                <a:lnTo>
                  <a:pt x="3981" y="63"/>
                </a:lnTo>
                <a:lnTo>
                  <a:pt x="3975" y="57"/>
                </a:lnTo>
                <a:cubicBezTo>
                  <a:pt x="3972" y="54"/>
                  <a:pt x="3966" y="49"/>
                  <a:pt x="3963" y="46"/>
                </a:cubicBezTo>
                <a:cubicBezTo>
                  <a:pt x="3960" y="43"/>
                  <a:pt x="3957" y="42"/>
                  <a:pt x="3955" y="40"/>
                </a:cubicBezTo>
                <a:cubicBezTo>
                  <a:pt x="3951" y="37"/>
                  <a:pt x="3949" y="36"/>
                  <a:pt x="3945" y="34"/>
                </a:cubicBezTo>
                <a:cubicBezTo>
                  <a:pt x="3943" y="32"/>
                  <a:pt x="3940" y="29"/>
                  <a:pt x="3935" y="28"/>
                </a:cubicBezTo>
                <a:cubicBezTo>
                  <a:pt x="3934" y="26"/>
                  <a:pt x="3929" y="25"/>
                  <a:pt x="3926" y="25"/>
                </a:cubicBezTo>
                <a:cubicBezTo>
                  <a:pt x="3922" y="22"/>
                  <a:pt x="3920" y="20"/>
                  <a:pt x="3917" y="20"/>
                </a:cubicBezTo>
                <a:cubicBezTo>
                  <a:pt x="3912" y="19"/>
                  <a:pt x="3911" y="19"/>
                  <a:pt x="3906" y="17"/>
                </a:cubicBezTo>
                <a:cubicBezTo>
                  <a:pt x="3903" y="14"/>
                  <a:pt x="3902" y="14"/>
                  <a:pt x="3897" y="13"/>
                </a:cubicBezTo>
                <a:lnTo>
                  <a:pt x="3880" y="8"/>
                </a:lnTo>
                <a:cubicBezTo>
                  <a:pt x="3879" y="8"/>
                  <a:pt x="3874" y="8"/>
                  <a:pt x="3872" y="5"/>
                </a:cubicBezTo>
                <a:cubicBezTo>
                  <a:pt x="3868" y="5"/>
                  <a:pt x="3865" y="3"/>
                  <a:pt x="3860" y="3"/>
                </a:cubicBezTo>
                <a:lnTo>
                  <a:pt x="3840" y="3"/>
                </a:lnTo>
                <a:cubicBezTo>
                  <a:pt x="3837" y="3"/>
                  <a:pt x="3836" y="17"/>
                  <a:pt x="3836" y="17"/>
                </a:cubicBezTo>
                <a:lnTo>
                  <a:pt x="2582" y="17"/>
                </a:lnTo>
                <a:cubicBezTo>
                  <a:pt x="2355" y="17"/>
                  <a:pt x="1973" y="167"/>
                  <a:pt x="1015" y="1353"/>
                </a:cubicBezTo>
                <a:cubicBezTo>
                  <a:pt x="505" y="1982"/>
                  <a:pt x="67" y="2620"/>
                  <a:pt x="62" y="2626"/>
                </a:cubicBezTo>
                <a:cubicBezTo>
                  <a:pt x="1" y="2717"/>
                  <a:pt x="19" y="2840"/>
                  <a:pt x="107" y="2904"/>
                </a:cubicBezTo>
                <a:lnTo>
                  <a:pt x="1914" y="4298"/>
                </a:lnTo>
                <a:cubicBezTo>
                  <a:pt x="1613" y="5542"/>
                  <a:pt x="2128" y="7127"/>
                  <a:pt x="2372" y="7765"/>
                </a:cubicBezTo>
                <a:cubicBezTo>
                  <a:pt x="2865" y="9063"/>
                  <a:pt x="2389" y="10903"/>
                  <a:pt x="2366" y="10988"/>
                </a:cubicBezTo>
                <a:lnTo>
                  <a:pt x="2366" y="10992"/>
                </a:lnTo>
                <a:cubicBezTo>
                  <a:pt x="2365" y="10997"/>
                  <a:pt x="2365" y="11003"/>
                  <a:pt x="2363" y="11009"/>
                </a:cubicBezTo>
                <a:cubicBezTo>
                  <a:pt x="2363" y="11011"/>
                  <a:pt x="2362" y="11012"/>
                  <a:pt x="2362" y="11015"/>
                </a:cubicBezTo>
                <a:cubicBezTo>
                  <a:pt x="2358" y="11023"/>
                  <a:pt x="2358" y="11031"/>
                  <a:pt x="2358" y="11038"/>
                </a:cubicBezTo>
                <a:lnTo>
                  <a:pt x="2358" y="11057"/>
                </a:lnTo>
                <a:lnTo>
                  <a:pt x="2358" y="11061"/>
                </a:lnTo>
                <a:cubicBezTo>
                  <a:pt x="2362" y="11084"/>
                  <a:pt x="2366" y="11107"/>
                  <a:pt x="2377" y="11127"/>
                </a:cubicBezTo>
                <a:lnTo>
                  <a:pt x="2377" y="11130"/>
                </a:lnTo>
                <a:cubicBezTo>
                  <a:pt x="2381" y="11143"/>
                  <a:pt x="2392" y="11158"/>
                  <a:pt x="2401" y="11170"/>
                </a:cubicBezTo>
                <a:cubicBezTo>
                  <a:pt x="2434" y="11212"/>
                  <a:pt x="2481" y="11239"/>
                  <a:pt x="2533" y="11248"/>
                </a:cubicBezTo>
                <a:cubicBezTo>
                  <a:pt x="2543" y="11250"/>
                  <a:pt x="2555" y="11250"/>
                  <a:pt x="2564" y="11250"/>
                </a:cubicBezTo>
                <a:lnTo>
                  <a:pt x="10441" y="11250"/>
                </a:lnTo>
                <a:cubicBezTo>
                  <a:pt x="10476" y="11250"/>
                  <a:pt x="10508" y="11245"/>
                  <a:pt x="10539" y="11227"/>
                </a:cubicBezTo>
                <a:cubicBezTo>
                  <a:pt x="10611" y="11189"/>
                  <a:pt x="10649" y="11117"/>
                  <a:pt x="10649" y="11041"/>
                </a:cubicBezTo>
                <a:lnTo>
                  <a:pt x="10649" y="11035"/>
                </a:lnTo>
                <a:lnTo>
                  <a:pt x="10649" y="11026"/>
                </a:lnTo>
                <a:cubicBezTo>
                  <a:pt x="10648" y="11014"/>
                  <a:pt x="10648" y="11001"/>
                  <a:pt x="10645" y="10988"/>
                </a:cubicBezTo>
                <a:cubicBezTo>
                  <a:pt x="10645" y="10988"/>
                  <a:pt x="10640" y="10977"/>
                  <a:pt x="10637" y="10957"/>
                </a:cubicBezTo>
                <a:cubicBezTo>
                  <a:pt x="10637" y="10955"/>
                  <a:pt x="10637" y="10954"/>
                  <a:pt x="10634" y="10951"/>
                </a:cubicBezTo>
                <a:lnTo>
                  <a:pt x="10634" y="10948"/>
                </a:lnTo>
                <a:cubicBezTo>
                  <a:pt x="10565" y="10672"/>
                  <a:pt x="10174" y="8975"/>
                  <a:pt x="10639" y="7751"/>
                </a:cubicBezTo>
                <a:cubicBezTo>
                  <a:pt x="10813" y="7294"/>
                  <a:pt x="10947" y="6835"/>
                  <a:pt x="11043" y="6391"/>
                </a:cubicBezTo>
                <a:cubicBezTo>
                  <a:pt x="11067" y="6279"/>
                  <a:pt x="10994" y="6170"/>
                  <a:pt x="10884" y="6147"/>
                </a:cubicBezTo>
                <a:cubicBezTo>
                  <a:pt x="10870" y="6144"/>
                  <a:pt x="10855" y="6142"/>
                  <a:pt x="10841" y="6142"/>
                </a:cubicBezTo>
                <a:cubicBezTo>
                  <a:pt x="10746" y="6142"/>
                  <a:pt x="10660" y="6208"/>
                  <a:pt x="10640" y="6306"/>
                </a:cubicBezTo>
                <a:cubicBezTo>
                  <a:pt x="10550" y="6731"/>
                  <a:pt x="10422" y="7168"/>
                  <a:pt x="10255" y="7605"/>
                </a:cubicBezTo>
                <a:cubicBezTo>
                  <a:pt x="9951" y="8403"/>
                  <a:pt x="9973" y="9351"/>
                  <a:pt x="10057" y="10058"/>
                </a:cubicBezTo>
                <a:lnTo>
                  <a:pt x="5135" y="10058"/>
                </a:lnTo>
                <a:cubicBezTo>
                  <a:pt x="5024" y="10058"/>
                  <a:pt x="4928" y="10144"/>
                  <a:pt x="4926" y="10256"/>
                </a:cubicBezTo>
                <a:cubicBezTo>
                  <a:pt x="4925" y="10368"/>
                  <a:pt x="5015" y="10460"/>
                  <a:pt x="5127" y="10460"/>
                </a:cubicBezTo>
                <a:lnTo>
                  <a:pt x="10103" y="10460"/>
                </a:lnTo>
                <a:cubicBezTo>
                  <a:pt x="10128" y="10603"/>
                  <a:pt x="10151" y="10727"/>
                  <a:pt x="10172" y="10825"/>
                </a:cubicBezTo>
                <a:lnTo>
                  <a:pt x="2842" y="10825"/>
                </a:lnTo>
                <a:cubicBezTo>
                  <a:pt x="2863" y="10727"/>
                  <a:pt x="2888" y="10603"/>
                  <a:pt x="2911" y="10460"/>
                </a:cubicBezTo>
                <a:lnTo>
                  <a:pt x="4411" y="10460"/>
                </a:lnTo>
                <a:cubicBezTo>
                  <a:pt x="4521" y="10460"/>
                  <a:pt x="4618" y="10374"/>
                  <a:pt x="4619" y="10264"/>
                </a:cubicBezTo>
                <a:cubicBezTo>
                  <a:pt x="4621" y="10150"/>
                  <a:pt x="4532" y="10058"/>
                  <a:pt x="4419" y="10058"/>
                </a:cubicBezTo>
                <a:lnTo>
                  <a:pt x="2955" y="10058"/>
                </a:lnTo>
                <a:cubicBezTo>
                  <a:pt x="2955" y="10058"/>
                  <a:pt x="3061" y="8403"/>
                  <a:pt x="2759" y="7607"/>
                </a:cubicBezTo>
                <a:cubicBezTo>
                  <a:pt x="2302" y="6403"/>
                  <a:pt x="2135" y="5245"/>
                  <a:pt x="2300" y="4450"/>
                </a:cubicBezTo>
                <a:lnTo>
                  <a:pt x="2326" y="4335"/>
                </a:lnTo>
                <a:cubicBezTo>
                  <a:pt x="2332" y="4309"/>
                  <a:pt x="2340" y="4284"/>
                  <a:pt x="2348" y="4261"/>
                </a:cubicBezTo>
                <a:cubicBezTo>
                  <a:pt x="2354" y="4246"/>
                  <a:pt x="2355" y="4229"/>
                  <a:pt x="2355" y="4212"/>
                </a:cubicBezTo>
                <a:lnTo>
                  <a:pt x="2605" y="3134"/>
                </a:lnTo>
                <a:cubicBezTo>
                  <a:pt x="2630" y="3024"/>
                  <a:pt x="2561" y="2913"/>
                  <a:pt x="2452" y="2889"/>
                </a:cubicBezTo>
                <a:cubicBezTo>
                  <a:pt x="2437" y="2885"/>
                  <a:pt x="2422" y="2884"/>
                  <a:pt x="2407" y="2884"/>
                </a:cubicBezTo>
                <a:cubicBezTo>
                  <a:pt x="2312" y="2884"/>
                  <a:pt x="2228" y="2948"/>
                  <a:pt x="2207" y="3042"/>
                </a:cubicBezTo>
                <a:lnTo>
                  <a:pt x="2023" y="3841"/>
                </a:lnTo>
                <a:lnTo>
                  <a:pt x="516" y="2682"/>
                </a:lnTo>
                <a:cubicBezTo>
                  <a:pt x="677" y="2456"/>
                  <a:pt x="992" y="2022"/>
                  <a:pt x="1340" y="1592"/>
                </a:cubicBezTo>
                <a:cubicBezTo>
                  <a:pt x="2236" y="486"/>
                  <a:pt x="2536" y="413"/>
                  <a:pt x="2585" y="413"/>
                </a:cubicBezTo>
                <a:cubicBezTo>
                  <a:pt x="2587" y="413"/>
                  <a:pt x="2589" y="413"/>
                  <a:pt x="2590" y="413"/>
                </a:cubicBezTo>
                <a:lnTo>
                  <a:pt x="3617" y="413"/>
                </a:lnTo>
                <a:cubicBezTo>
                  <a:pt x="3615" y="427"/>
                  <a:pt x="3615" y="442"/>
                  <a:pt x="3613" y="457"/>
                </a:cubicBezTo>
                <a:lnTo>
                  <a:pt x="3613" y="470"/>
                </a:lnTo>
                <a:cubicBezTo>
                  <a:pt x="3612" y="486"/>
                  <a:pt x="3612" y="505"/>
                  <a:pt x="3609" y="523"/>
                </a:cubicBezTo>
                <a:lnTo>
                  <a:pt x="3609" y="533"/>
                </a:lnTo>
                <a:cubicBezTo>
                  <a:pt x="3609" y="549"/>
                  <a:pt x="3607" y="569"/>
                  <a:pt x="3607" y="588"/>
                </a:cubicBezTo>
                <a:lnTo>
                  <a:pt x="3607" y="597"/>
                </a:lnTo>
                <a:cubicBezTo>
                  <a:pt x="3607" y="618"/>
                  <a:pt x="3606" y="640"/>
                  <a:pt x="3606" y="661"/>
                </a:cubicBezTo>
                <a:lnTo>
                  <a:pt x="3606" y="674"/>
                </a:lnTo>
                <a:cubicBezTo>
                  <a:pt x="3606" y="697"/>
                  <a:pt x="3604" y="718"/>
                  <a:pt x="3599" y="741"/>
                </a:cubicBezTo>
                <a:lnTo>
                  <a:pt x="3599" y="747"/>
                </a:lnTo>
                <a:cubicBezTo>
                  <a:pt x="3604" y="769"/>
                  <a:pt x="3619" y="815"/>
                  <a:pt x="3619" y="815"/>
                </a:cubicBezTo>
                <a:lnTo>
                  <a:pt x="3619" y="835"/>
                </a:lnTo>
                <a:lnTo>
                  <a:pt x="3619" y="908"/>
                </a:lnTo>
                <a:lnTo>
                  <a:pt x="3619" y="924"/>
                </a:lnTo>
                <a:cubicBezTo>
                  <a:pt x="3619" y="948"/>
                  <a:pt x="3619" y="974"/>
                  <a:pt x="3621" y="1000"/>
                </a:cubicBezTo>
                <a:lnTo>
                  <a:pt x="3621" y="1005"/>
                </a:lnTo>
                <a:cubicBezTo>
                  <a:pt x="3621" y="1031"/>
                  <a:pt x="3622" y="1059"/>
                  <a:pt x="3622" y="1085"/>
                </a:cubicBezTo>
                <a:lnTo>
                  <a:pt x="3622" y="1102"/>
                </a:lnTo>
                <a:cubicBezTo>
                  <a:pt x="3625" y="1129"/>
                  <a:pt x="3625" y="1155"/>
                  <a:pt x="3627" y="1184"/>
                </a:cubicBezTo>
                <a:lnTo>
                  <a:pt x="3627" y="1198"/>
                </a:lnTo>
                <a:lnTo>
                  <a:pt x="3633" y="1278"/>
                </a:lnTo>
                <a:lnTo>
                  <a:pt x="3633" y="1290"/>
                </a:lnTo>
                <a:cubicBezTo>
                  <a:pt x="3635" y="1318"/>
                  <a:pt x="3636" y="1347"/>
                  <a:pt x="3641" y="1378"/>
                </a:cubicBezTo>
                <a:cubicBezTo>
                  <a:pt x="3641" y="1384"/>
                  <a:pt x="3642" y="1390"/>
                  <a:pt x="3642" y="1398"/>
                </a:cubicBezTo>
                <a:cubicBezTo>
                  <a:pt x="3644" y="1428"/>
                  <a:pt x="3647" y="1457"/>
                  <a:pt x="3652" y="1487"/>
                </a:cubicBezTo>
                <a:lnTo>
                  <a:pt x="3652" y="1494"/>
                </a:lnTo>
                <a:cubicBezTo>
                  <a:pt x="3656" y="1523"/>
                  <a:pt x="3658" y="1553"/>
                  <a:pt x="3661" y="1582"/>
                </a:cubicBezTo>
                <a:cubicBezTo>
                  <a:pt x="3661" y="1586"/>
                  <a:pt x="3664" y="1592"/>
                  <a:pt x="3664" y="1599"/>
                </a:cubicBezTo>
                <a:cubicBezTo>
                  <a:pt x="3667" y="1629"/>
                  <a:pt x="3671" y="1660"/>
                  <a:pt x="3676" y="1691"/>
                </a:cubicBezTo>
                <a:cubicBezTo>
                  <a:pt x="3676" y="1697"/>
                  <a:pt x="3679" y="1701"/>
                  <a:pt x="3679" y="1709"/>
                </a:cubicBezTo>
                <a:cubicBezTo>
                  <a:pt x="3682" y="1740"/>
                  <a:pt x="3688" y="1773"/>
                  <a:pt x="3695" y="1804"/>
                </a:cubicBezTo>
                <a:lnTo>
                  <a:pt x="3695" y="1806"/>
                </a:lnTo>
                <a:cubicBezTo>
                  <a:pt x="3699" y="1838"/>
                  <a:pt x="3705" y="1869"/>
                  <a:pt x="3711" y="1901"/>
                </a:cubicBezTo>
                <a:cubicBezTo>
                  <a:pt x="3713" y="1907"/>
                  <a:pt x="3713" y="1915"/>
                  <a:pt x="3714" y="1921"/>
                </a:cubicBezTo>
                <a:cubicBezTo>
                  <a:pt x="3721" y="1951"/>
                  <a:pt x="3728" y="1984"/>
                  <a:pt x="3734" y="2016"/>
                </a:cubicBezTo>
                <a:cubicBezTo>
                  <a:pt x="3736" y="2022"/>
                  <a:pt x="3736" y="2028"/>
                  <a:pt x="3737" y="2031"/>
                </a:cubicBezTo>
                <a:cubicBezTo>
                  <a:pt x="3744" y="2062"/>
                  <a:pt x="3751" y="2091"/>
                  <a:pt x="3759" y="2122"/>
                </a:cubicBezTo>
                <a:cubicBezTo>
                  <a:pt x="3760" y="2126"/>
                  <a:pt x="3760" y="2129"/>
                  <a:pt x="3764" y="2134"/>
                </a:cubicBezTo>
                <a:cubicBezTo>
                  <a:pt x="3771" y="2166"/>
                  <a:pt x="3780" y="2197"/>
                  <a:pt x="3788" y="2229"/>
                </a:cubicBezTo>
                <a:cubicBezTo>
                  <a:pt x="3790" y="2237"/>
                  <a:pt x="3791" y="2243"/>
                  <a:pt x="3794" y="2250"/>
                </a:cubicBezTo>
                <a:lnTo>
                  <a:pt x="3822" y="2349"/>
                </a:lnTo>
                <a:cubicBezTo>
                  <a:pt x="3825" y="2356"/>
                  <a:pt x="3828" y="2366"/>
                  <a:pt x="3829" y="2375"/>
                </a:cubicBezTo>
                <a:cubicBezTo>
                  <a:pt x="3833" y="2389"/>
                  <a:pt x="3834" y="2404"/>
                  <a:pt x="3842" y="2418"/>
                </a:cubicBezTo>
                <a:cubicBezTo>
                  <a:pt x="3851" y="2433"/>
                  <a:pt x="3856" y="2451"/>
                  <a:pt x="3860" y="2467"/>
                </a:cubicBezTo>
                <a:cubicBezTo>
                  <a:pt x="3872" y="2501"/>
                  <a:pt x="3882" y="2531"/>
                  <a:pt x="3895" y="2563"/>
                </a:cubicBezTo>
                <a:cubicBezTo>
                  <a:pt x="3897" y="2570"/>
                  <a:pt x="3902" y="2577"/>
                  <a:pt x="3903" y="2582"/>
                </a:cubicBezTo>
                <a:cubicBezTo>
                  <a:pt x="3914" y="2616"/>
                  <a:pt x="3928" y="2648"/>
                  <a:pt x="3941" y="2678"/>
                </a:cubicBezTo>
                <a:cubicBezTo>
                  <a:pt x="3951" y="2705"/>
                  <a:pt x="3963" y="2732"/>
                  <a:pt x="3975" y="2758"/>
                </a:cubicBezTo>
                <a:cubicBezTo>
                  <a:pt x="3981" y="2770"/>
                  <a:pt x="3987" y="2784"/>
                  <a:pt x="3992" y="2795"/>
                </a:cubicBezTo>
                <a:cubicBezTo>
                  <a:pt x="4006" y="2826"/>
                  <a:pt x="4021" y="2856"/>
                  <a:pt x="4037" y="2887"/>
                </a:cubicBezTo>
                <a:cubicBezTo>
                  <a:pt x="4044" y="2902"/>
                  <a:pt x="4053" y="2919"/>
                  <a:pt x="4060" y="2935"/>
                </a:cubicBezTo>
                <a:cubicBezTo>
                  <a:pt x="4066" y="2950"/>
                  <a:pt x="4073" y="2962"/>
                  <a:pt x="4083" y="2976"/>
                </a:cubicBezTo>
                <a:cubicBezTo>
                  <a:pt x="4089" y="2982"/>
                  <a:pt x="4093" y="2993"/>
                  <a:pt x="4096" y="3001"/>
                </a:cubicBezTo>
                <a:cubicBezTo>
                  <a:pt x="4113" y="3031"/>
                  <a:pt x="4132" y="3062"/>
                  <a:pt x="4149" y="3091"/>
                </a:cubicBezTo>
                <a:cubicBezTo>
                  <a:pt x="4152" y="3096"/>
                  <a:pt x="4156" y="3103"/>
                  <a:pt x="4159" y="3109"/>
                </a:cubicBezTo>
                <a:cubicBezTo>
                  <a:pt x="4178" y="3140"/>
                  <a:pt x="4196" y="3169"/>
                  <a:pt x="4216" y="3198"/>
                </a:cubicBezTo>
                <a:cubicBezTo>
                  <a:pt x="4219" y="3206"/>
                  <a:pt x="4225" y="3211"/>
                  <a:pt x="4228" y="3218"/>
                </a:cubicBezTo>
                <a:cubicBezTo>
                  <a:pt x="4241" y="3238"/>
                  <a:pt x="4251" y="3257"/>
                  <a:pt x="4267" y="3275"/>
                </a:cubicBezTo>
                <a:cubicBezTo>
                  <a:pt x="4274" y="3284"/>
                  <a:pt x="4282" y="3295"/>
                  <a:pt x="4290" y="3306"/>
                </a:cubicBezTo>
                <a:cubicBezTo>
                  <a:pt x="4311" y="3333"/>
                  <a:pt x="4333" y="3361"/>
                  <a:pt x="4354" y="3387"/>
                </a:cubicBezTo>
                <a:cubicBezTo>
                  <a:pt x="4357" y="3393"/>
                  <a:pt x="4363" y="3399"/>
                  <a:pt x="4366" y="3406"/>
                </a:cubicBezTo>
                <a:cubicBezTo>
                  <a:pt x="4389" y="3433"/>
                  <a:pt x="4412" y="3461"/>
                  <a:pt x="4435" y="3490"/>
                </a:cubicBezTo>
                <a:cubicBezTo>
                  <a:pt x="4451" y="3507"/>
                  <a:pt x="4466" y="3524"/>
                  <a:pt x="4484" y="3541"/>
                </a:cubicBezTo>
                <a:cubicBezTo>
                  <a:pt x="4532" y="3593"/>
                  <a:pt x="4581" y="3640"/>
                  <a:pt x="4632" y="3689"/>
                </a:cubicBezTo>
                <a:cubicBezTo>
                  <a:pt x="4665" y="3720"/>
                  <a:pt x="4701" y="3749"/>
                  <a:pt x="4738" y="3778"/>
                </a:cubicBezTo>
                <a:cubicBezTo>
                  <a:pt x="5201" y="4154"/>
                  <a:pt x="5798" y="4344"/>
                  <a:pt x="6517" y="4344"/>
                </a:cubicBezTo>
                <a:cubicBezTo>
                  <a:pt x="7402" y="4344"/>
                  <a:pt x="8101" y="4056"/>
                  <a:pt x="8597" y="3491"/>
                </a:cubicBezTo>
                <a:cubicBezTo>
                  <a:pt x="8620" y="3464"/>
                  <a:pt x="8643" y="3436"/>
                  <a:pt x="8666" y="3407"/>
                </a:cubicBezTo>
                <a:cubicBezTo>
                  <a:pt x="8669" y="3401"/>
                  <a:pt x="8675" y="3395"/>
                  <a:pt x="8680" y="3390"/>
                </a:cubicBezTo>
                <a:cubicBezTo>
                  <a:pt x="8700" y="3363"/>
                  <a:pt x="8721" y="3333"/>
                  <a:pt x="8743" y="3307"/>
                </a:cubicBezTo>
                <a:cubicBezTo>
                  <a:pt x="8746" y="3303"/>
                  <a:pt x="8749" y="3300"/>
                  <a:pt x="8752" y="3294"/>
                </a:cubicBezTo>
                <a:cubicBezTo>
                  <a:pt x="8773" y="3264"/>
                  <a:pt x="8792" y="3234"/>
                  <a:pt x="8813" y="3206"/>
                </a:cubicBezTo>
                <a:cubicBezTo>
                  <a:pt x="8815" y="3203"/>
                  <a:pt x="8815" y="3202"/>
                  <a:pt x="8818" y="3202"/>
                </a:cubicBezTo>
                <a:cubicBezTo>
                  <a:pt x="8836" y="3172"/>
                  <a:pt x="8856" y="3142"/>
                  <a:pt x="8873" y="3114"/>
                </a:cubicBezTo>
                <a:cubicBezTo>
                  <a:pt x="8876" y="3108"/>
                  <a:pt x="8881" y="3100"/>
                  <a:pt x="8884" y="3094"/>
                </a:cubicBezTo>
                <a:cubicBezTo>
                  <a:pt x="8902" y="3063"/>
                  <a:pt x="8919" y="3034"/>
                  <a:pt x="8936" y="3004"/>
                </a:cubicBezTo>
                <a:cubicBezTo>
                  <a:pt x="8937" y="3001"/>
                  <a:pt x="8940" y="2994"/>
                  <a:pt x="8944" y="2991"/>
                </a:cubicBezTo>
                <a:cubicBezTo>
                  <a:pt x="8959" y="2964"/>
                  <a:pt x="8973" y="2935"/>
                  <a:pt x="8988" y="2907"/>
                </a:cubicBezTo>
                <a:cubicBezTo>
                  <a:pt x="8990" y="2901"/>
                  <a:pt x="8994" y="2896"/>
                  <a:pt x="8996" y="2892"/>
                </a:cubicBezTo>
                <a:cubicBezTo>
                  <a:pt x="9011" y="2861"/>
                  <a:pt x="9025" y="2830"/>
                  <a:pt x="9040" y="2800"/>
                </a:cubicBezTo>
                <a:cubicBezTo>
                  <a:pt x="9043" y="2793"/>
                  <a:pt x="9045" y="2786"/>
                  <a:pt x="9049" y="2780"/>
                </a:cubicBezTo>
                <a:cubicBezTo>
                  <a:pt x="9063" y="2747"/>
                  <a:pt x="9079" y="2717"/>
                  <a:pt x="9091" y="2685"/>
                </a:cubicBezTo>
                <a:lnTo>
                  <a:pt x="9091" y="2682"/>
                </a:lnTo>
                <a:cubicBezTo>
                  <a:pt x="9105" y="2649"/>
                  <a:pt x="9117" y="2619"/>
                  <a:pt x="9129" y="2586"/>
                </a:cubicBezTo>
                <a:cubicBezTo>
                  <a:pt x="9132" y="2580"/>
                  <a:pt x="9135" y="2573"/>
                  <a:pt x="9137" y="2566"/>
                </a:cubicBezTo>
                <a:cubicBezTo>
                  <a:pt x="9149" y="2536"/>
                  <a:pt x="9160" y="2504"/>
                  <a:pt x="9172" y="2471"/>
                </a:cubicBezTo>
                <a:cubicBezTo>
                  <a:pt x="9178" y="2456"/>
                  <a:pt x="9181" y="2442"/>
                  <a:pt x="9187" y="2427"/>
                </a:cubicBezTo>
                <a:cubicBezTo>
                  <a:pt x="9195" y="2407"/>
                  <a:pt x="9201" y="2389"/>
                  <a:pt x="9204" y="2369"/>
                </a:cubicBezTo>
                <a:cubicBezTo>
                  <a:pt x="9206" y="2364"/>
                  <a:pt x="9209" y="2359"/>
                  <a:pt x="9209" y="2353"/>
                </a:cubicBezTo>
                <a:lnTo>
                  <a:pt x="9237" y="2257"/>
                </a:lnTo>
                <a:cubicBezTo>
                  <a:pt x="9240" y="2249"/>
                  <a:pt x="9241" y="2243"/>
                  <a:pt x="9243" y="2235"/>
                </a:cubicBezTo>
                <a:cubicBezTo>
                  <a:pt x="9252" y="2203"/>
                  <a:pt x="9260" y="2172"/>
                  <a:pt x="9267" y="2139"/>
                </a:cubicBezTo>
                <a:cubicBezTo>
                  <a:pt x="9270" y="2135"/>
                  <a:pt x="9270" y="2131"/>
                  <a:pt x="9272" y="2126"/>
                </a:cubicBezTo>
                <a:cubicBezTo>
                  <a:pt x="9279" y="2096"/>
                  <a:pt x="9286" y="2066"/>
                  <a:pt x="9293" y="2036"/>
                </a:cubicBezTo>
                <a:cubicBezTo>
                  <a:pt x="9295" y="2030"/>
                  <a:pt x="9295" y="2023"/>
                  <a:pt x="9296" y="2020"/>
                </a:cubicBezTo>
                <a:cubicBezTo>
                  <a:pt x="9304" y="1988"/>
                  <a:pt x="9310" y="1958"/>
                  <a:pt x="9316" y="1927"/>
                </a:cubicBezTo>
                <a:cubicBezTo>
                  <a:pt x="9318" y="1921"/>
                  <a:pt x="9318" y="1913"/>
                  <a:pt x="9319" y="1907"/>
                </a:cubicBezTo>
                <a:cubicBezTo>
                  <a:pt x="9326" y="1875"/>
                  <a:pt x="9332" y="1842"/>
                  <a:pt x="9336" y="1812"/>
                </a:cubicBezTo>
                <a:lnTo>
                  <a:pt x="9336" y="1809"/>
                </a:lnTo>
                <a:cubicBezTo>
                  <a:pt x="9342" y="1778"/>
                  <a:pt x="9347" y="1746"/>
                  <a:pt x="9352" y="1715"/>
                </a:cubicBezTo>
                <a:cubicBezTo>
                  <a:pt x="9352" y="1709"/>
                  <a:pt x="9355" y="1704"/>
                  <a:pt x="9355" y="1697"/>
                </a:cubicBezTo>
                <a:cubicBezTo>
                  <a:pt x="9358" y="1666"/>
                  <a:pt x="9364" y="1635"/>
                  <a:pt x="9367" y="1605"/>
                </a:cubicBezTo>
                <a:cubicBezTo>
                  <a:pt x="9367" y="1599"/>
                  <a:pt x="9370" y="1592"/>
                  <a:pt x="9370" y="1586"/>
                </a:cubicBezTo>
                <a:cubicBezTo>
                  <a:pt x="9373" y="1559"/>
                  <a:pt x="9378" y="1530"/>
                  <a:pt x="9379" y="1500"/>
                </a:cubicBezTo>
                <a:lnTo>
                  <a:pt x="9379" y="1493"/>
                </a:lnTo>
                <a:cubicBezTo>
                  <a:pt x="9382" y="1462"/>
                  <a:pt x="9385" y="1431"/>
                  <a:pt x="9388" y="1404"/>
                </a:cubicBezTo>
                <a:cubicBezTo>
                  <a:pt x="9388" y="1398"/>
                  <a:pt x="9390" y="1391"/>
                  <a:pt x="9390" y="1385"/>
                </a:cubicBezTo>
                <a:cubicBezTo>
                  <a:pt x="9393" y="1358"/>
                  <a:pt x="9396" y="1327"/>
                  <a:pt x="9398" y="1298"/>
                </a:cubicBezTo>
                <a:lnTo>
                  <a:pt x="9398" y="1286"/>
                </a:lnTo>
                <a:lnTo>
                  <a:pt x="9404" y="1206"/>
                </a:lnTo>
                <a:lnTo>
                  <a:pt x="9404" y="1194"/>
                </a:lnTo>
                <a:cubicBezTo>
                  <a:pt x="9405" y="1164"/>
                  <a:pt x="9408" y="1138"/>
                  <a:pt x="9408" y="1111"/>
                </a:cubicBezTo>
                <a:lnTo>
                  <a:pt x="9408" y="1095"/>
                </a:lnTo>
                <a:cubicBezTo>
                  <a:pt x="9410" y="1069"/>
                  <a:pt x="9410" y="1040"/>
                  <a:pt x="9411" y="1014"/>
                </a:cubicBezTo>
                <a:lnTo>
                  <a:pt x="9411" y="1011"/>
                </a:lnTo>
                <a:cubicBezTo>
                  <a:pt x="9411" y="985"/>
                  <a:pt x="9413" y="957"/>
                  <a:pt x="9413" y="933"/>
                </a:cubicBezTo>
                <a:lnTo>
                  <a:pt x="9413" y="919"/>
                </a:lnTo>
                <a:lnTo>
                  <a:pt x="9413" y="845"/>
                </a:lnTo>
                <a:lnTo>
                  <a:pt x="9413" y="825"/>
                </a:lnTo>
                <a:cubicBezTo>
                  <a:pt x="9413" y="825"/>
                  <a:pt x="9421" y="778"/>
                  <a:pt x="9433" y="755"/>
                </a:cubicBezTo>
                <a:lnTo>
                  <a:pt x="9433" y="753"/>
                </a:lnTo>
                <a:cubicBezTo>
                  <a:pt x="9421" y="727"/>
                  <a:pt x="9421" y="704"/>
                  <a:pt x="9421" y="681"/>
                </a:cubicBezTo>
                <a:lnTo>
                  <a:pt x="9421" y="671"/>
                </a:lnTo>
                <a:cubicBezTo>
                  <a:pt x="9421" y="648"/>
                  <a:pt x="9419" y="626"/>
                  <a:pt x="9419" y="605"/>
                </a:cubicBezTo>
                <a:lnTo>
                  <a:pt x="9419" y="602"/>
                </a:lnTo>
                <a:cubicBezTo>
                  <a:pt x="9419" y="580"/>
                  <a:pt x="9418" y="559"/>
                  <a:pt x="9418" y="539"/>
                </a:cubicBezTo>
                <a:lnTo>
                  <a:pt x="9418" y="534"/>
                </a:lnTo>
                <a:cubicBezTo>
                  <a:pt x="9416" y="513"/>
                  <a:pt x="9416" y="494"/>
                  <a:pt x="9413" y="474"/>
                </a:cubicBezTo>
                <a:lnTo>
                  <a:pt x="9413" y="470"/>
                </a:lnTo>
                <a:cubicBezTo>
                  <a:pt x="9411" y="450"/>
                  <a:pt x="9411" y="433"/>
                  <a:pt x="9410" y="421"/>
                </a:cubicBezTo>
                <a:lnTo>
                  <a:pt x="10438" y="421"/>
                </a:lnTo>
                <a:cubicBezTo>
                  <a:pt x="10439" y="420"/>
                  <a:pt x="10440" y="420"/>
                  <a:pt x="10442" y="420"/>
                </a:cubicBezTo>
                <a:cubicBezTo>
                  <a:pt x="10490" y="420"/>
                  <a:pt x="10790" y="494"/>
                  <a:pt x="11686" y="1600"/>
                </a:cubicBezTo>
                <a:cubicBezTo>
                  <a:pt x="12034" y="2030"/>
                  <a:pt x="12349" y="2465"/>
                  <a:pt x="12510" y="2691"/>
                </a:cubicBezTo>
                <a:lnTo>
                  <a:pt x="11005" y="3852"/>
                </a:lnTo>
                <a:lnTo>
                  <a:pt x="10821" y="3051"/>
                </a:lnTo>
                <a:cubicBezTo>
                  <a:pt x="10800" y="2957"/>
                  <a:pt x="10715" y="2892"/>
                  <a:pt x="10622" y="2892"/>
                </a:cubicBezTo>
                <a:cubicBezTo>
                  <a:pt x="10607" y="2892"/>
                  <a:pt x="10591" y="2894"/>
                  <a:pt x="10576" y="2898"/>
                </a:cubicBezTo>
                <a:cubicBezTo>
                  <a:pt x="10464" y="2924"/>
                  <a:pt x="10395" y="3034"/>
                  <a:pt x="10422" y="3143"/>
                </a:cubicBezTo>
                <a:lnTo>
                  <a:pt x="10671" y="4222"/>
                </a:lnTo>
                <a:cubicBezTo>
                  <a:pt x="10671" y="4238"/>
                  <a:pt x="10675" y="4254"/>
                  <a:pt x="10678" y="4269"/>
                </a:cubicBezTo>
                <a:cubicBezTo>
                  <a:pt x="10686" y="4292"/>
                  <a:pt x="10692" y="4315"/>
                  <a:pt x="10698" y="4338"/>
                </a:cubicBezTo>
                <a:lnTo>
                  <a:pt x="10731" y="4476"/>
                </a:lnTo>
                <a:cubicBezTo>
                  <a:pt x="10798" y="4806"/>
                  <a:pt x="10807" y="5194"/>
                  <a:pt x="10761" y="5634"/>
                </a:cubicBezTo>
                <a:cubicBezTo>
                  <a:pt x="10751" y="5748"/>
                  <a:pt x="10832" y="5848"/>
                  <a:pt x="10944" y="5861"/>
                </a:cubicBezTo>
                <a:cubicBezTo>
                  <a:pt x="10950" y="5862"/>
                  <a:pt x="10957" y="5862"/>
                  <a:pt x="10964" y="5862"/>
                </a:cubicBezTo>
                <a:cubicBezTo>
                  <a:pt x="11069" y="5862"/>
                  <a:pt x="11158" y="5783"/>
                  <a:pt x="11169" y="5679"/>
                </a:cubicBezTo>
                <a:cubicBezTo>
                  <a:pt x="11220" y="5196"/>
                  <a:pt x="11206" y="4765"/>
                  <a:pt x="11131" y="4392"/>
                </a:cubicBezTo>
                <a:lnTo>
                  <a:pt x="11131" y="4389"/>
                </a:lnTo>
                <a:lnTo>
                  <a:pt x="11131" y="4386"/>
                </a:lnTo>
                <a:cubicBezTo>
                  <a:pt x="11126" y="4353"/>
                  <a:pt x="11119" y="4323"/>
                  <a:pt x="11111" y="4292"/>
                </a:cubicBezTo>
                <a:lnTo>
                  <a:pt x="12921" y="2898"/>
                </a:lnTo>
                <a:cubicBezTo>
                  <a:pt x="12987" y="2830"/>
                  <a:pt x="13007" y="2708"/>
                  <a:pt x="12946" y="2619"/>
                </a:cubicBezTo>
                <a:cubicBezTo>
                  <a:pt x="12941" y="2612"/>
                  <a:pt x="12502" y="1974"/>
                  <a:pt x="11993" y="1344"/>
                </a:cubicBezTo>
                <a:cubicBezTo>
                  <a:pt x="11031" y="158"/>
                  <a:pt x="10424" y="0"/>
                  <a:pt x="104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" name="Google Shape;2126;p63">
            <a:extLst>
              <a:ext uri="{FF2B5EF4-FFF2-40B4-BE49-F238E27FC236}">
                <a16:creationId xmlns:a16="http://schemas.microsoft.com/office/drawing/2014/main" id="{AACF44A4-EE34-2D09-4889-59028D45B1E7}"/>
              </a:ext>
            </a:extLst>
          </p:cNvPr>
          <p:cNvSpPr/>
          <p:nvPr/>
        </p:nvSpPr>
        <p:spPr>
          <a:xfrm>
            <a:off x="7123576" y="3537737"/>
            <a:ext cx="689420" cy="380209"/>
          </a:xfrm>
          <a:custGeom>
            <a:avLst/>
            <a:gdLst/>
            <a:ahLst/>
            <a:cxnLst/>
            <a:rect l="l" t="t" r="r" b="b"/>
            <a:pathLst>
              <a:path w="13067" h="7387" extrusionOk="0">
                <a:moveTo>
                  <a:pt x="4593" y="410"/>
                </a:moveTo>
                <a:cubicBezTo>
                  <a:pt x="4637" y="410"/>
                  <a:pt x="4691" y="475"/>
                  <a:pt x="4714" y="518"/>
                </a:cubicBezTo>
                <a:cubicBezTo>
                  <a:pt x="4846" y="973"/>
                  <a:pt x="5031" y="1377"/>
                  <a:pt x="5246" y="1729"/>
                </a:cubicBezTo>
                <a:lnTo>
                  <a:pt x="4993" y="1866"/>
                </a:lnTo>
                <a:cubicBezTo>
                  <a:pt x="4893" y="1918"/>
                  <a:pt x="4857" y="2042"/>
                  <a:pt x="4910" y="2142"/>
                </a:cubicBezTo>
                <a:cubicBezTo>
                  <a:pt x="4947" y="2211"/>
                  <a:pt x="5018" y="2249"/>
                  <a:pt x="5091" y="2249"/>
                </a:cubicBezTo>
                <a:cubicBezTo>
                  <a:pt x="5124" y="2249"/>
                  <a:pt x="5156" y="2240"/>
                  <a:pt x="5186" y="2223"/>
                </a:cubicBezTo>
                <a:lnTo>
                  <a:pt x="5473" y="2070"/>
                </a:lnTo>
                <a:cubicBezTo>
                  <a:pt x="5568" y="2205"/>
                  <a:pt x="5668" y="2329"/>
                  <a:pt x="5769" y="2446"/>
                </a:cubicBezTo>
                <a:lnTo>
                  <a:pt x="5519" y="2653"/>
                </a:lnTo>
                <a:cubicBezTo>
                  <a:pt x="5432" y="2726"/>
                  <a:pt x="5420" y="2854"/>
                  <a:pt x="5492" y="2941"/>
                </a:cubicBezTo>
                <a:cubicBezTo>
                  <a:pt x="5532" y="2989"/>
                  <a:pt x="5590" y="3016"/>
                  <a:pt x="5650" y="3016"/>
                </a:cubicBezTo>
                <a:cubicBezTo>
                  <a:pt x="5696" y="3016"/>
                  <a:pt x="5742" y="3001"/>
                  <a:pt x="5780" y="2969"/>
                </a:cubicBezTo>
                <a:lnTo>
                  <a:pt x="6050" y="2748"/>
                </a:lnTo>
                <a:cubicBezTo>
                  <a:pt x="6180" y="2877"/>
                  <a:pt x="6311" y="2995"/>
                  <a:pt x="6437" y="3098"/>
                </a:cubicBezTo>
                <a:lnTo>
                  <a:pt x="6234" y="3328"/>
                </a:lnTo>
                <a:cubicBezTo>
                  <a:pt x="6159" y="3412"/>
                  <a:pt x="6167" y="3541"/>
                  <a:pt x="6251" y="3616"/>
                </a:cubicBezTo>
                <a:cubicBezTo>
                  <a:pt x="6289" y="3650"/>
                  <a:pt x="6337" y="3667"/>
                  <a:pt x="6386" y="3667"/>
                </a:cubicBezTo>
                <a:cubicBezTo>
                  <a:pt x="6441" y="3667"/>
                  <a:pt x="6498" y="3644"/>
                  <a:pt x="6539" y="3598"/>
                </a:cubicBezTo>
                <a:lnTo>
                  <a:pt x="6759" y="3349"/>
                </a:lnTo>
                <a:cubicBezTo>
                  <a:pt x="6911" y="3457"/>
                  <a:pt x="7056" y="3552"/>
                  <a:pt x="7193" y="3633"/>
                </a:cubicBezTo>
                <a:lnTo>
                  <a:pt x="7053" y="3917"/>
                </a:lnTo>
                <a:cubicBezTo>
                  <a:pt x="7003" y="4018"/>
                  <a:pt x="7046" y="4141"/>
                  <a:pt x="7145" y="4191"/>
                </a:cubicBezTo>
                <a:cubicBezTo>
                  <a:pt x="7173" y="4205"/>
                  <a:pt x="7203" y="4213"/>
                  <a:pt x="7234" y="4213"/>
                </a:cubicBezTo>
                <a:cubicBezTo>
                  <a:pt x="7309" y="4213"/>
                  <a:pt x="7383" y="4170"/>
                  <a:pt x="7418" y="4099"/>
                </a:cubicBezTo>
                <a:lnTo>
                  <a:pt x="7552" y="3832"/>
                </a:lnTo>
                <a:cubicBezTo>
                  <a:pt x="7817" y="3969"/>
                  <a:pt x="8015" y="4041"/>
                  <a:pt x="8090" y="4069"/>
                </a:cubicBezTo>
                <a:cubicBezTo>
                  <a:pt x="8188" y="4141"/>
                  <a:pt x="8610" y="4467"/>
                  <a:pt x="8860" y="4943"/>
                </a:cubicBezTo>
                <a:lnTo>
                  <a:pt x="8842" y="4943"/>
                </a:lnTo>
                <a:cubicBezTo>
                  <a:pt x="8820" y="4941"/>
                  <a:pt x="8799" y="4941"/>
                  <a:pt x="8776" y="4938"/>
                </a:cubicBezTo>
                <a:lnTo>
                  <a:pt x="8696" y="4934"/>
                </a:lnTo>
                <a:lnTo>
                  <a:pt x="8632" y="4928"/>
                </a:lnTo>
                <a:cubicBezTo>
                  <a:pt x="8605" y="4926"/>
                  <a:pt x="8581" y="4923"/>
                  <a:pt x="8553" y="4920"/>
                </a:cubicBezTo>
                <a:cubicBezTo>
                  <a:pt x="8533" y="4918"/>
                  <a:pt x="8512" y="4915"/>
                  <a:pt x="8490" y="4912"/>
                </a:cubicBezTo>
                <a:cubicBezTo>
                  <a:pt x="8466" y="4908"/>
                  <a:pt x="8438" y="4906"/>
                  <a:pt x="8414" y="4901"/>
                </a:cubicBezTo>
                <a:cubicBezTo>
                  <a:pt x="8392" y="4900"/>
                  <a:pt x="8372" y="4897"/>
                  <a:pt x="8351" y="4892"/>
                </a:cubicBezTo>
                <a:cubicBezTo>
                  <a:pt x="8325" y="4889"/>
                  <a:pt x="8300" y="4885"/>
                  <a:pt x="8274" y="4882"/>
                </a:cubicBezTo>
                <a:cubicBezTo>
                  <a:pt x="8253" y="4877"/>
                  <a:pt x="8231" y="4874"/>
                  <a:pt x="8210" y="4871"/>
                </a:cubicBezTo>
                <a:cubicBezTo>
                  <a:pt x="8185" y="4868"/>
                  <a:pt x="8161" y="4863"/>
                  <a:pt x="8136" y="4859"/>
                </a:cubicBezTo>
                <a:lnTo>
                  <a:pt x="8072" y="4846"/>
                </a:lnTo>
                <a:cubicBezTo>
                  <a:pt x="8047" y="4843"/>
                  <a:pt x="8023" y="4837"/>
                  <a:pt x="8000" y="4831"/>
                </a:cubicBezTo>
                <a:cubicBezTo>
                  <a:pt x="7978" y="4828"/>
                  <a:pt x="7957" y="4822"/>
                  <a:pt x="7938" y="4819"/>
                </a:cubicBezTo>
                <a:cubicBezTo>
                  <a:pt x="7914" y="4813"/>
                  <a:pt x="7891" y="4806"/>
                  <a:pt x="7865" y="4800"/>
                </a:cubicBezTo>
                <a:cubicBezTo>
                  <a:pt x="7845" y="4794"/>
                  <a:pt x="7825" y="4791"/>
                  <a:pt x="7803" y="4785"/>
                </a:cubicBezTo>
                <a:cubicBezTo>
                  <a:pt x="7780" y="4779"/>
                  <a:pt x="7756" y="4774"/>
                  <a:pt x="7733" y="4767"/>
                </a:cubicBezTo>
                <a:cubicBezTo>
                  <a:pt x="7711" y="4760"/>
                  <a:pt x="7693" y="4754"/>
                  <a:pt x="7671" y="4748"/>
                </a:cubicBezTo>
                <a:cubicBezTo>
                  <a:pt x="7648" y="4744"/>
                  <a:pt x="7624" y="4736"/>
                  <a:pt x="7601" y="4728"/>
                </a:cubicBezTo>
                <a:cubicBezTo>
                  <a:pt x="7581" y="4722"/>
                  <a:pt x="7561" y="4716"/>
                  <a:pt x="7541" y="4710"/>
                </a:cubicBezTo>
                <a:lnTo>
                  <a:pt x="7472" y="4688"/>
                </a:lnTo>
                <a:cubicBezTo>
                  <a:pt x="7454" y="4682"/>
                  <a:pt x="7432" y="4674"/>
                  <a:pt x="7414" y="4668"/>
                </a:cubicBezTo>
                <a:lnTo>
                  <a:pt x="7345" y="4645"/>
                </a:lnTo>
                <a:cubicBezTo>
                  <a:pt x="7325" y="4638"/>
                  <a:pt x="7306" y="4632"/>
                  <a:pt x="7285" y="4624"/>
                </a:cubicBezTo>
                <a:cubicBezTo>
                  <a:pt x="7262" y="4616"/>
                  <a:pt x="7239" y="4607"/>
                  <a:pt x="7217" y="4599"/>
                </a:cubicBezTo>
                <a:lnTo>
                  <a:pt x="7161" y="4576"/>
                </a:lnTo>
                <a:cubicBezTo>
                  <a:pt x="7138" y="4567"/>
                  <a:pt x="7116" y="4559"/>
                  <a:pt x="7093" y="4550"/>
                </a:cubicBezTo>
                <a:cubicBezTo>
                  <a:pt x="7073" y="4543"/>
                  <a:pt x="7055" y="4535"/>
                  <a:pt x="7035" y="4524"/>
                </a:cubicBezTo>
                <a:cubicBezTo>
                  <a:pt x="7015" y="4515"/>
                  <a:pt x="6992" y="4506"/>
                  <a:pt x="6970" y="4497"/>
                </a:cubicBezTo>
                <a:cubicBezTo>
                  <a:pt x="6950" y="4487"/>
                  <a:pt x="6932" y="4478"/>
                  <a:pt x="6912" y="4469"/>
                </a:cubicBezTo>
                <a:cubicBezTo>
                  <a:pt x="6892" y="4460"/>
                  <a:pt x="6868" y="4447"/>
                  <a:pt x="6848" y="4438"/>
                </a:cubicBezTo>
                <a:cubicBezTo>
                  <a:pt x="6828" y="4429"/>
                  <a:pt x="6811" y="4420"/>
                  <a:pt x="6791" y="4411"/>
                </a:cubicBezTo>
                <a:cubicBezTo>
                  <a:pt x="6771" y="4400"/>
                  <a:pt x="6749" y="4391"/>
                  <a:pt x="6728" y="4378"/>
                </a:cubicBezTo>
                <a:cubicBezTo>
                  <a:pt x="6710" y="4369"/>
                  <a:pt x="6691" y="4360"/>
                  <a:pt x="6673" y="4351"/>
                </a:cubicBezTo>
                <a:lnTo>
                  <a:pt x="6610" y="4316"/>
                </a:lnTo>
                <a:cubicBezTo>
                  <a:pt x="6591" y="4306"/>
                  <a:pt x="6573" y="4294"/>
                  <a:pt x="6556" y="4285"/>
                </a:cubicBezTo>
                <a:cubicBezTo>
                  <a:pt x="6535" y="4274"/>
                  <a:pt x="6513" y="4260"/>
                  <a:pt x="6495" y="4248"/>
                </a:cubicBezTo>
                <a:cubicBezTo>
                  <a:pt x="6476" y="4237"/>
                  <a:pt x="6458" y="4228"/>
                  <a:pt x="6441" y="4216"/>
                </a:cubicBezTo>
                <a:cubicBezTo>
                  <a:pt x="6420" y="4202"/>
                  <a:pt x="6400" y="4191"/>
                  <a:pt x="6380" y="4177"/>
                </a:cubicBezTo>
                <a:lnTo>
                  <a:pt x="6328" y="4142"/>
                </a:lnTo>
                <a:cubicBezTo>
                  <a:pt x="6306" y="4130"/>
                  <a:pt x="6288" y="4116"/>
                  <a:pt x="6268" y="4102"/>
                </a:cubicBezTo>
                <a:lnTo>
                  <a:pt x="6216" y="4069"/>
                </a:lnTo>
                <a:cubicBezTo>
                  <a:pt x="6197" y="4055"/>
                  <a:pt x="6176" y="4039"/>
                  <a:pt x="6157" y="4026"/>
                </a:cubicBezTo>
                <a:cubicBezTo>
                  <a:pt x="6139" y="4015"/>
                  <a:pt x="6122" y="4001"/>
                  <a:pt x="6105" y="3989"/>
                </a:cubicBezTo>
                <a:cubicBezTo>
                  <a:pt x="6087" y="3973"/>
                  <a:pt x="6067" y="3961"/>
                  <a:pt x="6045" y="3946"/>
                </a:cubicBezTo>
                <a:cubicBezTo>
                  <a:pt x="6029" y="3932"/>
                  <a:pt x="6013" y="3920"/>
                  <a:pt x="5996" y="3908"/>
                </a:cubicBezTo>
                <a:lnTo>
                  <a:pt x="5938" y="3862"/>
                </a:lnTo>
                <a:cubicBezTo>
                  <a:pt x="5921" y="3848"/>
                  <a:pt x="5906" y="3834"/>
                  <a:pt x="5889" y="3820"/>
                </a:cubicBezTo>
                <a:cubicBezTo>
                  <a:pt x="5869" y="3805"/>
                  <a:pt x="5851" y="3788"/>
                  <a:pt x="5831" y="3773"/>
                </a:cubicBezTo>
                <a:cubicBezTo>
                  <a:pt x="5815" y="3759"/>
                  <a:pt x="5798" y="3746"/>
                  <a:pt x="5783" y="3733"/>
                </a:cubicBezTo>
                <a:cubicBezTo>
                  <a:pt x="5765" y="3716"/>
                  <a:pt x="5745" y="3697"/>
                  <a:pt x="5726" y="3682"/>
                </a:cubicBezTo>
                <a:cubicBezTo>
                  <a:pt x="5711" y="3670"/>
                  <a:pt x="5696" y="3654"/>
                  <a:pt x="5680" y="3641"/>
                </a:cubicBezTo>
                <a:cubicBezTo>
                  <a:pt x="5660" y="3624"/>
                  <a:pt x="5642" y="3605"/>
                  <a:pt x="5624" y="3587"/>
                </a:cubicBezTo>
                <a:cubicBezTo>
                  <a:pt x="5608" y="3573"/>
                  <a:pt x="5593" y="3558"/>
                  <a:pt x="5578" y="3546"/>
                </a:cubicBezTo>
                <a:cubicBezTo>
                  <a:pt x="5559" y="3527"/>
                  <a:pt x="5542" y="3509"/>
                  <a:pt x="5522" y="3489"/>
                </a:cubicBezTo>
                <a:lnTo>
                  <a:pt x="5478" y="3446"/>
                </a:lnTo>
                <a:cubicBezTo>
                  <a:pt x="5459" y="3426"/>
                  <a:pt x="5439" y="3407"/>
                  <a:pt x="5423" y="3386"/>
                </a:cubicBezTo>
                <a:cubicBezTo>
                  <a:pt x="5409" y="3371"/>
                  <a:pt x="5393" y="3357"/>
                  <a:pt x="5381" y="3342"/>
                </a:cubicBezTo>
                <a:lnTo>
                  <a:pt x="5323" y="3279"/>
                </a:lnTo>
                <a:cubicBezTo>
                  <a:pt x="5309" y="3265"/>
                  <a:pt x="5298" y="3249"/>
                  <a:pt x="5285" y="3236"/>
                </a:cubicBezTo>
                <a:cubicBezTo>
                  <a:pt x="5263" y="3211"/>
                  <a:pt x="5243" y="3187"/>
                  <a:pt x="5222" y="3164"/>
                </a:cubicBezTo>
                <a:cubicBezTo>
                  <a:pt x="5211" y="3151"/>
                  <a:pt x="5200" y="3141"/>
                  <a:pt x="5191" y="3128"/>
                </a:cubicBezTo>
                <a:cubicBezTo>
                  <a:pt x="5160" y="3093"/>
                  <a:pt x="5130" y="3055"/>
                  <a:pt x="5099" y="3016"/>
                </a:cubicBezTo>
                <a:cubicBezTo>
                  <a:pt x="5076" y="2987"/>
                  <a:pt x="5054" y="2960"/>
                  <a:pt x="5031" y="2932"/>
                </a:cubicBezTo>
                <a:cubicBezTo>
                  <a:pt x="5024" y="2921"/>
                  <a:pt x="5018" y="2912"/>
                  <a:pt x="5010" y="2903"/>
                </a:cubicBezTo>
                <a:cubicBezTo>
                  <a:pt x="4995" y="2883"/>
                  <a:pt x="4981" y="2864"/>
                  <a:pt x="4969" y="2845"/>
                </a:cubicBezTo>
                <a:cubicBezTo>
                  <a:pt x="4961" y="2834"/>
                  <a:pt x="4953" y="2825"/>
                  <a:pt x="4943" y="2812"/>
                </a:cubicBezTo>
                <a:cubicBezTo>
                  <a:pt x="4930" y="2795"/>
                  <a:pt x="4918" y="2779"/>
                  <a:pt x="4904" y="2760"/>
                </a:cubicBezTo>
                <a:cubicBezTo>
                  <a:pt x="4896" y="2749"/>
                  <a:pt x="4889" y="2737"/>
                  <a:pt x="4883" y="2728"/>
                </a:cubicBezTo>
                <a:cubicBezTo>
                  <a:pt x="4869" y="2711"/>
                  <a:pt x="4857" y="2694"/>
                  <a:pt x="4846" y="2674"/>
                </a:cubicBezTo>
                <a:cubicBezTo>
                  <a:pt x="4838" y="2665"/>
                  <a:pt x="4831" y="2653"/>
                  <a:pt x="4824" y="2644"/>
                </a:cubicBezTo>
                <a:cubicBezTo>
                  <a:pt x="4811" y="2625"/>
                  <a:pt x="4797" y="2604"/>
                  <a:pt x="4785" y="2584"/>
                </a:cubicBezTo>
                <a:cubicBezTo>
                  <a:pt x="4778" y="2576"/>
                  <a:pt x="4772" y="2568"/>
                  <a:pt x="4769" y="2561"/>
                </a:cubicBezTo>
                <a:cubicBezTo>
                  <a:pt x="4751" y="2535"/>
                  <a:pt x="4732" y="2507"/>
                  <a:pt x="4715" y="2481"/>
                </a:cubicBezTo>
                <a:cubicBezTo>
                  <a:pt x="4709" y="2473"/>
                  <a:pt x="4705" y="2466"/>
                  <a:pt x="4700" y="2458"/>
                </a:cubicBezTo>
                <a:cubicBezTo>
                  <a:pt x="4688" y="2438"/>
                  <a:pt x="4674" y="2420"/>
                  <a:pt x="4663" y="2398"/>
                </a:cubicBezTo>
                <a:cubicBezTo>
                  <a:pt x="4657" y="2389"/>
                  <a:pt x="4650" y="2377"/>
                  <a:pt x="4643" y="2367"/>
                </a:cubicBezTo>
                <a:cubicBezTo>
                  <a:pt x="4634" y="2351"/>
                  <a:pt x="4623" y="2335"/>
                  <a:pt x="4613" y="2318"/>
                </a:cubicBezTo>
                <a:cubicBezTo>
                  <a:pt x="4608" y="2306"/>
                  <a:pt x="4600" y="2297"/>
                  <a:pt x="4594" y="2285"/>
                </a:cubicBezTo>
                <a:cubicBezTo>
                  <a:pt x="4585" y="2269"/>
                  <a:pt x="4574" y="2252"/>
                  <a:pt x="4565" y="2237"/>
                </a:cubicBezTo>
                <a:cubicBezTo>
                  <a:pt x="4559" y="2228"/>
                  <a:pt x="4554" y="2216"/>
                  <a:pt x="4548" y="2206"/>
                </a:cubicBezTo>
                <a:cubicBezTo>
                  <a:pt x="4539" y="2190"/>
                  <a:pt x="4528" y="2174"/>
                  <a:pt x="4519" y="2157"/>
                </a:cubicBezTo>
                <a:cubicBezTo>
                  <a:pt x="4513" y="2147"/>
                  <a:pt x="4510" y="2137"/>
                  <a:pt x="4504" y="2130"/>
                </a:cubicBezTo>
                <a:cubicBezTo>
                  <a:pt x="4493" y="2107"/>
                  <a:pt x="4479" y="2085"/>
                  <a:pt x="4467" y="2062"/>
                </a:cubicBezTo>
                <a:lnTo>
                  <a:pt x="4462" y="2051"/>
                </a:lnTo>
                <a:cubicBezTo>
                  <a:pt x="4449" y="2027"/>
                  <a:pt x="4436" y="2004"/>
                  <a:pt x="4424" y="1978"/>
                </a:cubicBezTo>
                <a:cubicBezTo>
                  <a:pt x="4419" y="1969"/>
                  <a:pt x="4413" y="1961"/>
                  <a:pt x="4410" y="1953"/>
                </a:cubicBezTo>
                <a:cubicBezTo>
                  <a:pt x="4403" y="1938"/>
                  <a:pt x="4393" y="1923"/>
                  <a:pt x="4386" y="1906"/>
                </a:cubicBezTo>
                <a:cubicBezTo>
                  <a:pt x="4380" y="1897"/>
                  <a:pt x="4375" y="1886"/>
                  <a:pt x="4372" y="1877"/>
                </a:cubicBezTo>
                <a:cubicBezTo>
                  <a:pt x="4364" y="1861"/>
                  <a:pt x="4358" y="1847"/>
                  <a:pt x="4350" y="1835"/>
                </a:cubicBezTo>
                <a:cubicBezTo>
                  <a:pt x="4347" y="1824"/>
                  <a:pt x="4341" y="1815"/>
                  <a:pt x="4337" y="1806"/>
                </a:cubicBezTo>
                <a:cubicBezTo>
                  <a:pt x="4329" y="1792"/>
                  <a:pt x="4324" y="1777"/>
                  <a:pt x="4317" y="1763"/>
                </a:cubicBezTo>
                <a:cubicBezTo>
                  <a:pt x="4312" y="1755"/>
                  <a:pt x="4309" y="1746"/>
                  <a:pt x="4304" y="1739"/>
                </a:cubicBezTo>
                <a:cubicBezTo>
                  <a:pt x="4297" y="1723"/>
                  <a:pt x="4289" y="1706"/>
                  <a:pt x="4283" y="1691"/>
                </a:cubicBezTo>
                <a:cubicBezTo>
                  <a:pt x="4281" y="1685"/>
                  <a:pt x="4278" y="1679"/>
                  <a:pt x="4275" y="1674"/>
                </a:cubicBezTo>
                <a:lnTo>
                  <a:pt x="4248" y="1610"/>
                </a:lnTo>
                <a:cubicBezTo>
                  <a:pt x="4245" y="1605"/>
                  <a:pt x="4243" y="1601"/>
                  <a:pt x="4242" y="1594"/>
                </a:cubicBezTo>
                <a:cubicBezTo>
                  <a:pt x="4234" y="1579"/>
                  <a:pt x="4228" y="1564"/>
                  <a:pt x="4220" y="1548"/>
                </a:cubicBezTo>
                <a:cubicBezTo>
                  <a:pt x="4217" y="1541"/>
                  <a:pt x="4214" y="1536"/>
                  <a:pt x="4211" y="1528"/>
                </a:cubicBezTo>
                <a:cubicBezTo>
                  <a:pt x="4205" y="1515"/>
                  <a:pt x="4199" y="1502"/>
                  <a:pt x="4195" y="1490"/>
                </a:cubicBezTo>
                <a:cubicBezTo>
                  <a:pt x="4191" y="1482"/>
                  <a:pt x="4189" y="1476"/>
                  <a:pt x="4186" y="1469"/>
                </a:cubicBezTo>
                <a:cubicBezTo>
                  <a:pt x="4180" y="1456"/>
                  <a:pt x="4176" y="1446"/>
                  <a:pt x="4171" y="1433"/>
                </a:cubicBezTo>
                <a:cubicBezTo>
                  <a:pt x="4168" y="1429"/>
                  <a:pt x="4165" y="1421"/>
                  <a:pt x="4163" y="1415"/>
                </a:cubicBezTo>
                <a:cubicBezTo>
                  <a:pt x="4157" y="1403"/>
                  <a:pt x="4153" y="1390"/>
                  <a:pt x="4148" y="1378"/>
                </a:cubicBezTo>
                <a:cubicBezTo>
                  <a:pt x="4145" y="1375"/>
                  <a:pt x="4143" y="1369"/>
                  <a:pt x="4142" y="1364"/>
                </a:cubicBezTo>
                <a:cubicBezTo>
                  <a:pt x="4128" y="1332"/>
                  <a:pt x="4117" y="1301"/>
                  <a:pt x="4107" y="1272"/>
                </a:cubicBezTo>
                <a:cubicBezTo>
                  <a:pt x="4105" y="1269"/>
                  <a:pt x="4105" y="1268"/>
                  <a:pt x="4103" y="1263"/>
                </a:cubicBezTo>
                <a:cubicBezTo>
                  <a:pt x="4099" y="1252"/>
                  <a:pt x="4096" y="1242"/>
                  <a:pt x="4091" y="1231"/>
                </a:cubicBezTo>
                <a:cubicBezTo>
                  <a:pt x="4090" y="1226"/>
                  <a:pt x="4090" y="1223"/>
                  <a:pt x="4088" y="1219"/>
                </a:cubicBezTo>
                <a:cubicBezTo>
                  <a:pt x="4084" y="1209"/>
                  <a:pt x="4082" y="1200"/>
                  <a:pt x="4079" y="1192"/>
                </a:cubicBezTo>
                <a:cubicBezTo>
                  <a:pt x="4076" y="1188"/>
                  <a:pt x="4076" y="1186"/>
                  <a:pt x="4074" y="1183"/>
                </a:cubicBezTo>
                <a:cubicBezTo>
                  <a:pt x="4071" y="1173"/>
                  <a:pt x="4068" y="1165"/>
                  <a:pt x="4065" y="1156"/>
                </a:cubicBezTo>
                <a:cubicBezTo>
                  <a:pt x="4065" y="1154"/>
                  <a:pt x="4064" y="1153"/>
                  <a:pt x="4064" y="1150"/>
                </a:cubicBezTo>
                <a:cubicBezTo>
                  <a:pt x="4059" y="1139"/>
                  <a:pt x="4056" y="1130"/>
                  <a:pt x="4053" y="1119"/>
                </a:cubicBezTo>
                <a:cubicBezTo>
                  <a:pt x="4375" y="429"/>
                  <a:pt x="4571" y="410"/>
                  <a:pt x="4593" y="410"/>
                </a:cubicBezTo>
                <a:close/>
                <a:moveTo>
                  <a:pt x="8868" y="4236"/>
                </a:moveTo>
                <a:lnTo>
                  <a:pt x="8868" y="4236"/>
                </a:lnTo>
                <a:cubicBezTo>
                  <a:pt x="10164" y="4512"/>
                  <a:pt x="10952" y="4707"/>
                  <a:pt x="11373" y="4816"/>
                </a:cubicBezTo>
                <a:cubicBezTo>
                  <a:pt x="11368" y="4820"/>
                  <a:pt x="11365" y="4823"/>
                  <a:pt x="11360" y="4826"/>
                </a:cubicBezTo>
                <a:cubicBezTo>
                  <a:pt x="11357" y="4829"/>
                  <a:pt x="11351" y="4834"/>
                  <a:pt x="11348" y="4839"/>
                </a:cubicBezTo>
                <a:cubicBezTo>
                  <a:pt x="11342" y="4845"/>
                  <a:pt x="11334" y="4851"/>
                  <a:pt x="11327" y="4857"/>
                </a:cubicBezTo>
                <a:cubicBezTo>
                  <a:pt x="11322" y="4860"/>
                  <a:pt x="11317" y="4865"/>
                  <a:pt x="11313" y="4868"/>
                </a:cubicBezTo>
                <a:cubicBezTo>
                  <a:pt x="11305" y="4874"/>
                  <a:pt x="11298" y="4880"/>
                  <a:pt x="11290" y="4888"/>
                </a:cubicBezTo>
                <a:cubicBezTo>
                  <a:pt x="11287" y="4891"/>
                  <a:pt x="11281" y="4895"/>
                  <a:pt x="11276" y="4898"/>
                </a:cubicBezTo>
                <a:cubicBezTo>
                  <a:pt x="11267" y="4906"/>
                  <a:pt x="11258" y="4912"/>
                  <a:pt x="11248" y="4920"/>
                </a:cubicBezTo>
                <a:cubicBezTo>
                  <a:pt x="11244" y="4921"/>
                  <a:pt x="11241" y="4926"/>
                  <a:pt x="11236" y="4928"/>
                </a:cubicBezTo>
                <a:cubicBezTo>
                  <a:pt x="11222" y="4937"/>
                  <a:pt x="11210" y="4946"/>
                  <a:pt x="11195" y="4957"/>
                </a:cubicBezTo>
                <a:cubicBezTo>
                  <a:pt x="11192" y="4958"/>
                  <a:pt x="11190" y="4958"/>
                  <a:pt x="11189" y="4960"/>
                </a:cubicBezTo>
                <a:cubicBezTo>
                  <a:pt x="11176" y="4967"/>
                  <a:pt x="11164" y="4975"/>
                  <a:pt x="11152" y="4984"/>
                </a:cubicBezTo>
                <a:cubicBezTo>
                  <a:pt x="11146" y="4989"/>
                  <a:pt x="11143" y="4990"/>
                  <a:pt x="11136" y="4995"/>
                </a:cubicBezTo>
                <a:cubicBezTo>
                  <a:pt x="11127" y="5000"/>
                  <a:pt x="11118" y="5006"/>
                  <a:pt x="11106" y="5013"/>
                </a:cubicBezTo>
                <a:cubicBezTo>
                  <a:pt x="11100" y="5017"/>
                  <a:pt x="11092" y="5021"/>
                  <a:pt x="11087" y="5024"/>
                </a:cubicBezTo>
                <a:lnTo>
                  <a:pt x="11058" y="5043"/>
                </a:lnTo>
                <a:cubicBezTo>
                  <a:pt x="11051" y="5046"/>
                  <a:pt x="11044" y="5050"/>
                  <a:pt x="11037" y="5053"/>
                </a:cubicBezTo>
                <a:cubicBezTo>
                  <a:pt x="11028" y="5059"/>
                  <a:pt x="11018" y="5066"/>
                  <a:pt x="11006" y="5069"/>
                </a:cubicBezTo>
                <a:cubicBezTo>
                  <a:pt x="10998" y="5073"/>
                  <a:pt x="10991" y="5076"/>
                  <a:pt x="10985" y="5081"/>
                </a:cubicBezTo>
                <a:cubicBezTo>
                  <a:pt x="10975" y="5087"/>
                  <a:pt x="10965" y="5090"/>
                  <a:pt x="10954" y="5096"/>
                </a:cubicBezTo>
                <a:lnTo>
                  <a:pt x="10931" y="5107"/>
                </a:lnTo>
                <a:cubicBezTo>
                  <a:pt x="10920" y="5113"/>
                  <a:pt x="10911" y="5118"/>
                  <a:pt x="10899" y="5122"/>
                </a:cubicBezTo>
                <a:lnTo>
                  <a:pt x="10876" y="5135"/>
                </a:lnTo>
                <a:cubicBezTo>
                  <a:pt x="10865" y="5141"/>
                  <a:pt x="10853" y="5144"/>
                  <a:pt x="10842" y="5150"/>
                </a:cubicBezTo>
                <a:cubicBezTo>
                  <a:pt x="10834" y="5153"/>
                  <a:pt x="10827" y="5156"/>
                  <a:pt x="10819" y="5159"/>
                </a:cubicBezTo>
                <a:cubicBezTo>
                  <a:pt x="10805" y="5165"/>
                  <a:pt x="10793" y="5171"/>
                  <a:pt x="10781" y="5175"/>
                </a:cubicBezTo>
                <a:cubicBezTo>
                  <a:pt x="10773" y="5179"/>
                  <a:pt x="10767" y="5181"/>
                  <a:pt x="10759" y="5184"/>
                </a:cubicBezTo>
                <a:cubicBezTo>
                  <a:pt x="10744" y="5190"/>
                  <a:pt x="10728" y="5196"/>
                  <a:pt x="10713" y="5204"/>
                </a:cubicBezTo>
                <a:cubicBezTo>
                  <a:pt x="10707" y="5205"/>
                  <a:pt x="10704" y="5207"/>
                  <a:pt x="10698" y="5210"/>
                </a:cubicBezTo>
                <a:lnTo>
                  <a:pt x="10635" y="5233"/>
                </a:lnTo>
                <a:cubicBezTo>
                  <a:pt x="10630" y="5234"/>
                  <a:pt x="10629" y="5234"/>
                  <a:pt x="10624" y="5236"/>
                </a:cubicBezTo>
                <a:cubicBezTo>
                  <a:pt x="10606" y="5242"/>
                  <a:pt x="10589" y="5250"/>
                  <a:pt x="10569" y="5256"/>
                </a:cubicBezTo>
                <a:cubicBezTo>
                  <a:pt x="10561" y="5257"/>
                  <a:pt x="10554" y="5260"/>
                  <a:pt x="10547" y="5264"/>
                </a:cubicBezTo>
                <a:cubicBezTo>
                  <a:pt x="10532" y="5268"/>
                  <a:pt x="10517" y="5273"/>
                  <a:pt x="10501" y="5279"/>
                </a:cubicBezTo>
                <a:cubicBezTo>
                  <a:pt x="10492" y="5280"/>
                  <a:pt x="10485" y="5283"/>
                  <a:pt x="10475" y="5287"/>
                </a:cubicBezTo>
                <a:cubicBezTo>
                  <a:pt x="10462" y="5290"/>
                  <a:pt x="10446" y="5296"/>
                  <a:pt x="10432" y="5299"/>
                </a:cubicBezTo>
                <a:cubicBezTo>
                  <a:pt x="10423" y="5303"/>
                  <a:pt x="10414" y="5305"/>
                  <a:pt x="10405" y="5306"/>
                </a:cubicBezTo>
                <a:cubicBezTo>
                  <a:pt x="10391" y="5311"/>
                  <a:pt x="10376" y="5314"/>
                  <a:pt x="10362" y="5320"/>
                </a:cubicBezTo>
                <a:cubicBezTo>
                  <a:pt x="10353" y="5322"/>
                  <a:pt x="10343" y="5326"/>
                  <a:pt x="10333" y="5328"/>
                </a:cubicBezTo>
                <a:cubicBezTo>
                  <a:pt x="10317" y="5333"/>
                  <a:pt x="10305" y="5336"/>
                  <a:pt x="10290" y="5340"/>
                </a:cubicBezTo>
                <a:cubicBezTo>
                  <a:pt x="10279" y="5342"/>
                  <a:pt x="10268" y="5345"/>
                  <a:pt x="10259" y="5348"/>
                </a:cubicBezTo>
                <a:cubicBezTo>
                  <a:pt x="10244" y="5351"/>
                  <a:pt x="10228" y="5356"/>
                  <a:pt x="10215" y="5359"/>
                </a:cubicBezTo>
                <a:cubicBezTo>
                  <a:pt x="10205" y="5360"/>
                  <a:pt x="10193" y="5365"/>
                  <a:pt x="10184" y="5366"/>
                </a:cubicBezTo>
                <a:cubicBezTo>
                  <a:pt x="10169" y="5371"/>
                  <a:pt x="10152" y="5374"/>
                  <a:pt x="10136" y="5379"/>
                </a:cubicBezTo>
                <a:cubicBezTo>
                  <a:pt x="10126" y="5380"/>
                  <a:pt x="10116" y="5382"/>
                  <a:pt x="10107" y="5386"/>
                </a:cubicBezTo>
                <a:lnTo>
                  <a:pt x="10055" y="5397"/>
                </a:lnTo>
                <a:cubicBezTo>
                  <a:pt x="10046" y="5398"/>
                  <a:pt x="10038" y="5402"/>
                  <a:pt x="10029" y="5403"/>
                </a:cubicBezTo>
                <a:cubicBezTo>
                  <a:pt x="10007" y="5409"/>
                  <a:pt x="9986" y="5412"/>
                  <a:pt x="9963" y="5417"/>
                </a:cubicBezTo>
                <a:cubicBezTo>
                  <a:pt x="9957" y="5418"/>
                  <a:pt x="9954" y="5418"/>
                  <a:pt x="9948" y="5420"/>
                </a:cubicBezTo>
                <a:cubicBezTo>
                  <a:pt x="9922" y="5426"/>
                  <a:pt x="9892" y="5432"/>
                  <a:pt x="9865" y="5437"/>
                </a:cubicBezTo>
                <a:cubicBezTo>
                  <a:pt x="9860" y="5440"/>
                  <a:pt x="9856" y="5440"/>
                  <a:pt x="9849" y="5441"/>
                </a:cubicBezTo>
                <a:cubicBezTo>
                  <a:pt x="9845" y="5443"/>
                  <a:pt x="9837" y="5443"/>
                  <a:pt x="9831" y="5445"/>
                </a:cubicBezTo>
                <a:cubicBezTo>
                  <a:pt x="9814" y="5449"/>
                  <a:pt x="9799" y="5451"/>
                  <a:pt x="9780" y="5455"/>
                </a:cubicBezTo>
                <a:lnTo>
                  <a:pt x="9753" y="5460"/>
                </a:lnTo>
                <a:cubicBezTo>
                  <a:pt x="9733" y="5464"/>
                  <a:pt x="9716" y="5468"/>
                  <a:pt x="9696" y="5471"/>
                </a:cubicBezTo>
                <a:lnTo>
                  <a:pt x="9662" y="5475"/>
                </a:lnTo>
                <a:cubicBezTo>
                  <a:pt x="9645" y="5480"/>
                  <a:pt x="9627" y="5481"/>
                  <a:pt x="9609" y="5486"/>
                </a:cubicBezTo>
                <a:cubicBezTo>
                  <a:pt x="9596" y="5487"/>
                  <a:pt x="9586" y="5489"/>
                  <a:pt x="9572" y="5491"/>
                </a:cubicBezTo>
                <a:cubicBezTo>
                  <a:pt x="9555" y="5494"/>
                  <a:pt x="9538" y="5497"/>
                  <a:pt x="9520" y="5498"/>
                </a:cubicBezTo>
                <a:cubicBezTo>
                  <a:pt x="9507" y="5501"/>
                  <a:pt x="9495" y="5503"/>
                  <a:pt x="9481" y="5504"/>
                </a:cubicBezTo>
                <a:cubicBezTo>
                  <a:pt x="9474" y="5506"/>
                  <a:pt x="9464" y="5506"/>
                  <a:pt x="9457" y="5509"/>
                </a:cubicBezTo>
                <a:cubicBezTo>
                  <a:pt x="9455" y="5497"/>
                  <a:pt x="9455" y="5486"/>
                  <a:pt x="9454" y="5474"/>
                </a:cubicBezTo>
                <a:cubicBezTo>
                  <a:pt x="9451" y="5463"/>
                  <a:pt x="9451" y="5449"/>
                  <a:pt x="9449" y="5437"/>
                </a:cubicBezTo>
                <a:cubicBezTo>
                  <a:pt x="9385" y="4944"/>
                  <a:pt x="9125" y="4532"/>
                  <a:pt x="8868" y="4236"/>
                </a:cubicBezTo>
                <a:close/>
                <a:moveTo>
                  <a:pt x="1053" y="1008"/>
                </a:moveTo>
                <a:cubicBezTo>
                  <a:pt x="1133" y="1008"/>
                  <a:pt x="1245" y="1034"/>
                  <a:pt x="1388" y="1100"/>
                </a:cubicBezTo>
                <a:lnTo>
                  <a:pt x="1422" y="1117"/>
                </a:lnTo>
                <a:cubicBezTo>
                  <a:pt x="1428" y="1119"/>
                  <a:pt x="1434" y="1123"/>
                  <a:pt x="1441" y="1127"/>
                </a:cubicBezTo>
                <a:cubicBezTo>
                  <a:pt x="1453" y="1134"/>
                  <a:pt x="1467" y="1140"/>
                  <a:pt x="1482" y="1148"/>
                </a:cubicBezTo>
                <a:cubicBezTo>
                  <a:pt x="1484" y="1150"/>
                  <a:pt x="1487" y="1150"/>
                  <a:pt x="1488" y="1153"/>
                </a:cubicBezTo>
                <a:cubicBezTo>
                  <a:pt x="1602" y="1211"/>
                  <a:pt x="1726" y="1291"/>
                  <a:pt x="1856" y="1386"/>
                </a:cubicBezTo>
                <a:cubicBezTo>
                  <a:pt x="1859" y="1390"/>
                  <a:pt x="1864" y="1392"/>
                  <a:pt x="1870" y="1395"/>
                </a:cubicBezTo>
                <a:cubicBezTo>
                  <a:pt x="1896" y="1415"/>
                  <a:pt x="1921" y="1433"/>
                  <a:pt x="1948" y="1455"/>
                </a:cubicBezTo>
                <a:cubicBezTo>
                  <a:pt x="1951" y="1456"/>
                  <a:pt x="1956" y="1461"/>
                  <a:pt x="1959" y="1462"/>
                </a:cubicBezTo>
                <a:cubicBezTo>
                  <a:pt x="1971" y="1470"/>
                  <a:pt x="1982" y="1478"/>
                  <a:pt x="1993" y="1484"/>
                </a:cubicBezTo>
                <a:cubicBezTo>
                  <a:pt x="2005" y="1493"/>
                  <a:pt x="2019" y="1501"/>
                  <a:pt x="2033" y="1508"/>
                </a:cubicBezTo>
                <a:cubicBezTo>
                  <a:pt x="2036" y="1510"/>
                  <a:pt x="2039" y="1513"/>
                  <a:pt x="2042" y="1515"/>
                </a:cubicBezTo>
                <a:cubicBezTo>
                  <a:pt x="2057" y="1524"/>
                  <a:pt x="2074" y="1531"/>
                  <a:pt x="2092" y="1541"/>
                </a:cubicBezTo>
                <a:cubicBezTo>
                  <a:pt x="2100" y="1545"/>
                  <a:pt x="2108" y="1548"/>
                  <a:pt x="2112" y="1553"/>
                </a:cubicBezTo>
                <a:cubicBezTo>
                  <a:pt x="2120" y="1556"/>
                  <a:pt x="2126" y="1561"/>
                  <a:pt x="2134" y="1562"/>
                </a:cubicBezTo>
                <a:cubicBezTo>
                  <a:pt x="2143" y="1567"/>
                  <a:pt x="2151" y="1570"/>
                  <a:pt x="2162" y="1574"/>
                </a:cubicBezTo>
                <a:cubicBezTo>
                  <a:pt x="2195" y="1590"/>
                  <a:pt x="2232" y="1601"/>
                  <a:pt x="2269" y="1613"/>
                </a:cubicBezTo>
                <a:cubicBezTo>
                  <a:pt x="2278" y="1616"/>
                  <a:pt x="2289" y="1617"/>
                  <a:pt x="2301" y="1622"/>
                </a:cubicBezTo>
                <a:cubicBezTo>
                  <a:pt x="2309" y="1624"/>
                  <a:pt x="2316" y="1625"/>
                  <a:pt x="2323" y="1628"/>
                </a:cubicBezTo>
                <a:cubicBezTo>
                  <a:pt x="2327" y="1628"/>
                  <a:pt x="2332" y="1630"/>
                  <a:pt x="2338" y="1631"/>
                </a:cubicBezTo>
                <a:cubicBezTo>
                  <a:pt x="2435" y="1654"/>
                  <a:pt x="2540" y="1666"/>
                  <a:pt x="2652" y="1666"/>
                </a:cubicBezTo>
                <a:cubicBezTo>
                  <a:pt x="2813" y="1666"/>
                  <a:pt x="2976" y="1640"/>
                  <a:pt x="3128" y="1602"/>
                </a:cubicBezTo>
                <a:lnTo>
                  <a:pt x="3129" y="1602"/>
                </a:lnTo>
                <a:cubicBezTo>
                  <a:pt x="3177" y="1591"/>
                  <a:pt x="3225" y="1578"/>
                  <a:pt x="3271" y="1562"/>
                </a:cubicBezTo>
                <a:cubicBezTo>
                  <a:pt x="3281" y="1559"/>
                  <a:pt x="3292" y="1556"/>
                  <a:pt x="3301" y="1553"/>
                </a:cubicBezTo>
                <a:cubicBezTo>
                  <a:pt x="3309" y="1551"/>
                  <a:pt x="3320" y="1547"/>
                  <a:pt x="3327" y="1545"/>
                </a:cubicBezTo>
                <a:cubicBezTo>
                  <a:pt x="3340" y="1541"/>
                  <a:pt x="3353" y="1536"/>
                  <a:pt x="3367" y="1531"/>
                </a:cubicBezTo>
                <a:cubicBezTo>
                  <a:pt x="3373" y="1530"/>
                  <a:pt x="3378" y="1528"/>
                  <a:pt x="3383" y="1525"/>
                </a:cubicBezTo>
                <a:cubicBezTo>
                  <a:pt x="3508" y="1482"/>
                  <a:pt x="3620" y="1432"/>
                  <a:pt x="3711" y="1390"/>
                </a:cubicBezTo>
                <a:cubicBezTo>
                  <a:pt x="3711" y="1392"/>
                  <a:pt x="3712" y="1393"/>
                  <a:pt x="3712" y="1393"/>
                </a:cubicBezTo>
                <a:cubicBezTo>
                  <a:pt x="3714" y="1398"/>
                  <a:pt x="3715" y="1401"/>
                  <a:pt x="3715" y="1406"/>
                </a:cubicBezTo>
                <a:cubicBezTo>
                  <a:pt x="3720" y="1416"/>
                  <a:pt x="3723" y="1426"/>
                  <a:pt x="3728" y="1438"/>
                </a:cubicBezTo>
                <a:cubicBezTo>
                  <a:pt x="3729" y="1444"/>
                  <a:pt x="3731" y="1447"/>
                  <a:pt x="3734" y="1453"/>
                </a:cubicBezTo>
                <a:lnTo>
                  <a:pt x="3751" y="1499"/>
                </a:lnTo>
                <a:cubicBezTo>
                  <a:pt x="3751" y="1501"/>
                  <a:pt x="3752" y="1502"/>
                  <a:pt x="3752" y="1507"/>
                </a:cubicBezTo>
                <a:lnTo>
                  <a:pt x="3769" y="1553"/>
                </a:lnTo>
                <a:cubicBezTo>
                  <a:pt x="3772" y="1559"/>
                  <a:pt x="3775" y="1564"/>
                  <a:pt x="3777" y="1570"/>
                </a:cubicBezTo>
                <a:cubicBezTo>
                  <a:pt x="3783" y="1584"/>
                  <a:pt x="3789" y="1597"/>
                  <a:pt x="3792" y="1610"/>
                </a:cubicBezTo>
                <a:cubicBezTo>
                  <a:pt x="3795" y="1616"/>
                  <a:pt x="3797" y="1622"/>
                  <a:pt x="3800" y="1628"/>
                </a:cubicBezTo>
                <a:cubicBezTo>
                  <a:pt x="3807" y="1645"/>
                  <a:pt x="3815" y="1663"/>
                  <a:pt x="3823" y="1683"/>
                </a:cubicBezTo>
                <a:cubicBezTo>
                  <a:pt x="3826" y="1689"/>
                  <a:pt x="3829" y="1694"/>
                  <a:pt x="3830" y="1700"/>
                </a:cubicBezTo>
                <a:cubicBezTo>
                  <a:pt x="3837" y="1716"/>
                  <a:pt x="3844" y="1729"/>
                  <a:pt x="3850" y="1745"/>
                </a:cubicBezTo>
                <a:cubicBezTo>
                  <a:pt x="3853" y="1752"/>
                  <a:pt x="3856" y="1760"/>
                  <a:pt x="3860" y="1766"/>
                </a:cubicBezTo>
                <a:cubicBezTo>
                  <a:pt x="3867" y="1782"/>
                  <a:pt x="3875" y="1798"/>
                  <a:pt x="3883" y="1815"/>
                </a:cubicBezTo>
                <a:cubicBezTo>
                  <a:pt x="3884" y="1821"/>
                  <a:pt x="3887" y="1824"/>
                  <a:pt x="3890" y="1831"/>
                </a:cubicBezTo>
                <a:lnTo>
                  <a:pt x="3919" y="1893"/>
                </a:lnTo>
                <a:cubicBezTo>
                  <a:pt x="3922" y="1901"/>
                  <a:pt x="3927" y="1909"/>
                  <a:pt x="3929" y="1915"/>
                </a:cubicBezTo>
                <a:cubicBezTo>
                  <a:pt x="3936" y="1930"/>
                  <a:pt x="3944" y="1947"/>
                  <a:pt x="3952" y="1963"/>
                </a:cubicBezTo>
                <a:lnTo>
                  <a:pt x="3975" y="2009"/>
                </a:lnTo>
                <a:cubicBezTo>
                  <a:pt x="3975" y="2012"/>
                  <a:pt x="3975" y="2013"/>
                  <a:pt x="3973" y="2015"/>
                </a:cubicBezTo>
                <a:cubicBezTo>
                  <a:pt x="3761" y="2145"/>
                  <a:pt x="3542" y="2239"/>
                  <a:pt x="3317" y="2300"/>
                </a:cubicBezTo>
                <a:cubicBezTo>
                  <a:pt x="3148" y="2344"/>
                  <a:pt x="3085" y="2588"/>
                  <a:pt x="3312" y="2711"/>
                </a:cubicBezTo>
                <a:cubicBezTo>
                  <a:pt x="3317" y="2715"/>
                  <a:pt x="3323" y="2716"/>
                  <a:pt x="3328" y="2716"/>
                </a:cubicBezTo>
                <a:cubicBezTo>
                  <a:pt x="3332" y="2716"/>
                  <a:pt x="3336" y="2715"/>
                  <a:pt x="3340" y="2714"/>
                </a:cubicBezTo>
                <a:cubicBezTo>
                  <a:pt x="3626" y="2650"/>
                  <a:pt x="3904" y="2535"/>
                  <a:pt x="4168" y="2374"/>
                </a:cubicBezTo>
                <a:cubicBezTo>
                  <a:pt x="4176" y="2384"/>
                  <a:pt x="4182" y="2398"/>
                  <a:pt x="4189" y="2410"/>
                </a:cubicBezTo>
                <a:lnTo>
                  <a:pt x="4229" y="2479"/>
                </a:lnTo>
                <a:cubicBezTo>
                  <a:pt x="4232" y="2483"/>
                  <a:pt x="4234" y="2487"/>
                  <a:pt x="4237" y="2490"/>
                </a:cubicBezTo>
                <a:cubicBezTo>
                  <a:pt x="4252" y="2518"/>
                  <a:pt x="4271" y="2544"/>
                  <a:pt x="4286" y="2568"/>
                </a:cubicBezTo>
                <a:cubicBezTo>
                  <a:pt x="4291" y="2576"/>
                  <a:pt x="4295" y="2587"/>
                  <a:pt x="4301" y="2594"/>
                </a:cubicBezTo>
                <a:cubicBezTo>
                  <a:pt x="4314" y="2614"/>
                  <a:pt x="4326" y="2634"/>
                  <a:pt x="4340" y="2656"/>
                </a:cubicBezTo>
                <a:cubicBezTo>
                  <a:pt x="4344" y="2664"/>
                  <a:pt x="4349" y="2671"/>
                  <a:pt x="4355" y="2680"/>
                </a:cubicBezTo>
                <a:cubicBezTo>
                  <a:pt x="4372" y="2706"/>
                  <a:pt x="4389" y="2736"/>
                  <a:pt x="4409" y="2763"/>
                </a:cubicBezTo>
                <a:cubicBezTo>
                  <a:pt x="4412" y="2768"/>
                  <a:pt x="4416" y="2772"/>
                  <a:pt x="4418" y="2779"/>
                </a:cubicBezTo>
                <a:lnTo>
                  <a:pt x="4464" y="2848"/>
                </a:lnTo>
                <a:cubicBezTo>
                  <a:pt x="4470" y="2857"/>
                  <a:pt x="4475" y="2864"/>
                  <a:pt x="4481" y="2874"/>
                </a:cubicBezTo>
                <a:cubicBezTo>
                  <a:pt x="4496" y="2897"/>
                  <a:pt x="4511" y="2920"/>
                  <a:pt x="4528" y="2943"/>
                </a:cubicBezTo>
                <a:cubicBezTo>
                  <a:pt x="4533" y="2949"/>
                  <a:pt x="4536" y="2955"/>
                  <a:pt x="4542" y="2960"/>
                </a:cubicBezTo>
                <a:cubicBezTo>
                  <a:pt x="4564" y="2989"/>
                  <a:pt x="4582" y="3016"/>
                  <a:pt x="4604" y="3044"/>
                </a:cubicBezTo>
                <a:lnTo>
                  <a:pt x="4620" y="3067"/>
                </a:lnTo>
                <a:cubicBezTo>
                  <a:pt x="4639" y="3090"/>
                  <a:pt x="4654" y="3111"/>
                  <a:pt x="4671" y="3134"/>
                </a:cubicBezTo>
                <a:cubicBezTo>
                  <a:pt x="4677" y="3142"/>
                  <a:pt x="4685" y="3151"/>
                  <a:pt x="4689" y="3159"/>
                </a:cubicBezTo>
                <a:cubicBezTo>
                  <a:pt x="4712" y="3188"/>
                  <a:pt x="4734" y="3217"/>
                  <a:pt x="4757" y="3246"/>
                </a:cubicBezTo>
                <a:cubicBezTo>
                  <a:pt x="5245" y="3854"/>
                  <a:pt x="5815" y="4340"/>
                  <a:pt x="6456" y="4690"/>
                </a:cubicBezTo>
                <a:cubicBezTo>
                  <a:pt x="6504" y="4716"/>
                  <a:pt x="6553" y="4742"/>
                  <a:pt x="6604" y="4767"/>
                </a:cubicBezTo>
                <a:cubicBezTo>
                  <a:pt x="6619" y="4774"/>
                  <a:pt x="6636" y="4782"/>
                  <a:pt x="6653" y="4790"/>
                </a:cubicBezTo>
                <a:cubicBezTo>
                  <a:pt x="6688" y="4806"/>
                  <a:pt x="6720" y="4822"/>
                  <a:pt x="6756" y="4837"/>
                </a:cubicBezTo>
                <a:cubicBezTo>
                  <a:pt x="6774" y="4846"/>
                  <a:pt x="6795" y="4854"/>
                  <a:pt x="6814" y="4865"/>
                </a:cubicBezTo>
                <a:lnTo>
                  <a:pt x="6906" y="4905"/>
                </a:lnTo>
                <a:cubicBezTo>
                  <a:pt x="6927" y="4914"/>
                  <a:pt x="6950" y="4921"/>
                  <a:pt x="6972" y="4931"/>
                </a:cubicBezTo>
                <a:cubicBezTo>
                  <a:pt x="7003" y="4943"/>
                  <a:pt x="7032" y="4957"/>
                  <a:pt x="7062" y="4967"/>
                </a:cubicBezTo>
                <a:cubicBezTo>
                  <a:pt x="7085" y="4977"/>
                  <a:pt x="7108" y="4984"/>
                  <a:pt x="7131" y="4992"/>
                </a:cubicBezTo>
                <a:cubicBezTo>
                  <a:pt x="7159" y="5004"/>
                  <a:pt x="7190" y="5013"/>
                  <a:pt x="7219" y="5026"/>
                </a:cubicBezTo>
                <a:cubicBezTo>
                  <a:pt x="7242" y="5033"/>
                  <a:pt x="7266" y="5041"/>
                  <a:pt x="7289" y="5050"/>
                </a:cubicBezTo>
                <a:cubicBezTo>
                  <a:pt x="7319" y="5059"/>
                  <a:pt x="7349" y="5069"/>
                  <a:pt x="7378" y="5079"/>
                </a:cubicBezTo>
                <a:cubicBezTo>
                  <a:pt x="7403" y="5087"/>
                  <a:pt x="7426" y="5095"/>
                  <a:pt x="7450" y="5102"/>
                </a:cubicBezTo>
                <a:cubicBezTo>
                  <a:pt x="7480" y="5112"/>
                  <a:pt x="7510" y="5119"/>
                  <a:pt x="7539" y="5129"/>
                </a:cubicBezTo>
                <a:cubicBezTo>
                  <a:pt x="7564" y="5136"/>
                  <a:pt x="7589" y="5142"/>
                  <a:pt x="7615" y="5150"/>
                </a:cubicBezTo>
                <a:cubicBezTo>
                  <a:pt x="7642" y="5158"/>
                  <a:pt x="7673" y="5165"/>
                  <a:pt x="7702" y="5173"/>
                </a:cubicBezTo>
                <a:cubicBezTo>
                  <a:pt x="7727" y="5179"/>
                  <a:pt x="7753" y="5184"/>
                  <a:pt x="7779" y="5191"/>
                </a:cubicBezTo>
                <a:cubicBezTo>
                  <a:pt x="7809" y="5199"/>
                  <a:pt x="7839" y="5205"/>
                  <a:pt x="7869" y="5213"/>
                </a:cubicBezTo>
                <a:cubicBezTo>
                  <a:pt x="7894" y="5219"/>
                  <a:pt x="7921" y="5225"/>
                  <a:pt x="7946" y="5228"/>
                </a:cubicBezTo>
                <a:cubicBezTo>
                  <a:pt x="7977" y="5234"/>
                  <a:pt x="8007" y="5240"/>
                  <a:pt x="8036" y="5245"/>
                </a:cubicBezTo>
                <a:cubicBezTo>
                  <a:pt x="8062" y="5251"/>
                  <a:pt x="8087" y="5256"/>
                  <a:pt x="8115" y="5259"/>
                </a:cubicBezTo>
                <a:cubicBezTo>
                  <a:pt x="8145" y="5265"/>
                  <a:pt x="8176" y="5268"/>
                  <a:pt x="8207" y="5274"/>
                </a:cubicBezTo>
                <a:cubicBezTo>
                  <a:pt x="8233" y="5279"/>
                  <a:pt x="8259" y="5282"/>
                  <a:pt x="8285" y="5287"/>
                </a:cubicBezTo>
                <a:cubicBezTo>
                  <a:pt x="8316" y="5290"/>
                  <a:pt x="8346" y="5294"/>
                  <a:pt x="8378" y="5297"/>
                </a:cubicBezTo>
                <a:cubicBezTo>
                  <a:pt x="8406" y="5302"/>
                  <a:pt x="8432" y="5303"/>
                  <a:pt x="8460" y="5306"/>
                </a:cubicBezTo>
                <a:cubicBezTo>
                  <a:pt x="8490" y="5311"/>
                  <a:pt x="8523" y="5313"/>
                  <a:pt x="8555" y="5317"/>
                </a:cubicBezTo>
                <a:cubicBezTo>
                  <a:pt x="8582" y="5319"/>
                  <a:pt x="8609" y="5322"/>
                  <a:pt x="8636" y="5325"/>
                </a:cubicBezTo>
                <a:cubicBezTo>
                  <a:pt x="8668" y="5326"/>
                  <a:pt x="8701" y="5329"/>
                  <a:pt x="8734" y="5333"/>
                </a:cubicBezTo>
                <a:cubicBezTo>
                  <a:pt x="8760" y="5334"/>
                  <a:pt x="8788" y="5336"/>
                  <a:pt x="8813" y="5337"/>
                </a:cubicBezTo>
                <a:cubicBezTo>
                  <a:pt x="8845" y="5340"/>
                  <a:pt x="8880" y="5342"/>
                  <a:pt x="8912" y="5342"/>
                </a:cubicBezTo>
                <a:cubicBezTo>
                  <a:pt x="8943" y="5343"/>
                  <a:pt x="8974" y="5343"/>
                  <a:pt x="9006" y="5345"/>
                </a:cubicBezTo>
                <a:cubicBezTo>
                  <a:pt x="9021" y="5412"/>
                  <a:pt x="9033" y="5481"/>
                  <a:pt x="9038" y="5549"/>
                </a:cubicBezTo>
                <a:cubicBezTo>
                  <a:pt x="9015" y="5550"/>
                  <a:pt x="8991" y="5555"/>
                  <a:pt x="8966" y="5556"/>
                </a:cubicBezTo>
                <a:lnTo>
                  <a:pt x="8839" y="5567"/>
                </a:lnTo>
                <a:cubicBezTo>
                  <a:pt x="8823" y="5570"/>
                  <a:pt x="8806" y="5570"/>
                  <a:pt x="8791" y="5572"/>
                </a:cubicBezTo>
                <a:cubicBezTo>
                  <a:pt x="8753" y="5575"/>
                  <a:pt x="8714" y="5578"/>
                  <a:pt x="8675" y="5581"/>
                </a:cubicBezTo>
                <a:cubicBezTo>
                  <a:pt x="8328" y="5606"/>
                  <a:pt x="8036" y="5610"/>
                  <a:pt x="7857" y="5610"/>
                </a:cubicBezTo>
                <a:cubicBezTo>
                  <a:pt x="7717" y="5606"/>
                  <a:pt x="7628" y="5602"/>
                  <a:pt x="7625" y="5602"/>
                </a:cubicBezTo>
                <a:lnTo>
                  <a:pt x="6550" y="5602"/>
                </a:lnTo>
                <a:cubicBezTo>
                  <a:pt x="6128" y="5389"/>
                  <a:pt x="5611" y="4995"/>
                  <a:pt x="5217" y="4584"/>
                </a:cubicBezTo>
                <a:cubicBezTo>
                  <a:pt x="4636" y="3977"/>
                  <a:pt x="4135" y="3797"/>
                  <a:pt x="3685" y="3797"/>
                </a:cubicBezTo>
                <a:cubicBezTo>
                  <a:pt x="3343" y="3797"/>
                  <a:pt x="3031" y="3901"/>
                  <a:pt x="2735" y="4000"/>
                </a:cubicBezTo>
                <a:cubicBezTo>
                  <a:pt x="2701" y="4010"/>
                  <a:pt x="2671" y="4021"/>
                  <a:pt x="2639" y="4030"/>
                </a:cubicBezTo>
                <a:cubicBezTo>
                  <a:pt x="2500" y="4075"/>
                  <a:pt x="2356" y="4098"/>
                  <a:pt x="2208" y="4098"/>
                </a:cubicBezTo>
                <a:cubicBezTo>
                  <a:pt x="2117" y="4098"/>
                  <a:pt x="2025" y="4089"/>
                  <a:pt x="1931" y="4072"/>
                </a:cubicBezTo>
                <a:cubicBezTo>
                  <a:pt x="1557" y="3381"/>
                  <a:pt x="1011" y="3075"/>
                  <a:pt x="729" y="2958"/>
                </a:cubicBezTo>
                <a:cubicBezTo>
                  <a:pt x="756" y="2671"/>
                  <a:pt x="778" y="2395"/>
                  <a:pt x="796" y="2151"/>
                </a:cubicBezTo>
                <a:cubicBezTo>
                  <a:pt x="1183" y="2410"/>
                  <a:pt x="1882" y="2780"/>
                  <a:pt x="2715" y="2786"/>
                </a:cubicBezTo>
                <a:lnTo>
                  <a:pt x="2717" y="2786"/>
                </a:lnTo>
                <a:cubicBezTo>
                  <a:pt x="2829" y="2786"/>
                  <a:pt x="2921" y="2696"/>
                  <a:pt x="2921" y="2582"/>
                </a:cubicBezTo>
                <a:cubicBezTo>
                  <a:pt x="2921" y="2469"/>
                  <a:pt x="2830" y="2377"/>
                  <a:pt x="2717" y="2377"/>
                </a:cubicBezTo>
                <a:cubicBezTo>
                  <a:pt x="1809" y="2372"/>
                  <a:pt x="1054" y="1847"/>
                  <a:pt x="822" y="1668"/>
                </a:cubicBezTo>
                <a:cubicBezTo>
                  <a:pt x="822" y="1653"/>
                  <a:pt x="824" y="1636"/>
                  <a:pt x="824" y="1620"/>
                </a:cubicBezTo>
                <a:lnTo>
                  <a:pt x="824" y="1605"/>
                </a:lnTo>
                <a:lnTo>
                  <a:pt x="824" y="1570"/>
                </a:lnTo>
                <a:lnTo>
                  <a:pt x="824" y="1553"/>
                </a:lnTo>
                <a:lnTo>
                  <a:pt x="824" y="1521"/>
                </a:lnTo>
                <a:lnTo>
                  <a:pt x="824" y="1505"/>
                </a:lnTo>
                <a:lnTo>
                  <a:pt x="824" y="1461"/>
                </a:lnTo>
                <a:cubicBezTo>
                  <a:pt x="824" y="1300"/>
                  <a:pt x="847" y="1179"/>
                  <a:pt x="888" y="1102"/>
                </a:cubicBezTo>
                <a:cubicBezTo>
                  <a:pt x="914" y="1056"/>
                  <a:pt x="945" y="1033"/>
                  <a:pt x="974" y="1019"/>
                </a:cubicBezTo>
                <a:cubicBezTo>
                  <a:pt x="995" y="1012"/>
                  <a:pt x="1022" y="1008"/>
                  <a:pt x="1053" y="1008"/>
                </a:cubicBezTo>
                <a:close/>
                <a:moveTo>
                  <a:pt x="684" y="3404"/>
                </a:moveTo>
                <a:cubicBezTo>
                  <a:pt x="822" y="3473"/>
                  <a:pt x="1005" y="3588"/>
                  <a:pt x="1186" y="3769"/>
                </a:cubicBezTo>
                <a:cubicBezTo>
                  <a:pt x="1631" y="4210"/>
                  <a:pt x="1872" y="4834"/>
                  <a:pt x="1908" y="5621"/>
                </a:cubicBezTo>
                <a:lnTo>
                  <a:pt x="442" y="5621"/>
                </a:lnTo>
                <a:cubicBezTo>
                  <a:pt x="491" y="5205"/>
                  <a:pt x="597" y="4293"/>
                  <a:pt x="684" y="3404"/>
                </a:cubicBezTo>
                <a:close/>
                <a:moveTo>
                  <a:pt x="3683" y="4223"/>
                </a:moveTo>
                <a:cubicBezTo>
                  <a:pt x="4051" y="4223"/>
                  <a:pt x="4442" y="4379"/>
                  <a:pt x="4924" y="4883"/>
                </a:cubicBezTo>
                <a:cubicBezTo>
                  <a:pt x="5176" y="5145"/>
                  <a:pt x="5478" y="5405"/>
                  <a:pt x="5777" y="5619"/>
                </a:cubicBezTo>
                <a:lnTo>
                  <a:pt x="2318" y="5621"/>
                </a:lnTo>
                <a:cubicBezTo>
                  <a:pt x="2301" y="5191"/>
                  <a:pt x="2229" y="4829"/>
                  <a:pt x="2122" y="4523"/>
                </a:cubicBezTo>
                <a:lnTo>
                  <a:pt x="2122" y="4523"/>
                </a:lnTo>
                <a:cubicBezTo>
                  <a:pt x="2154" y="4524"/>
                  <a:pt x="2187" y="4525"/>
                  <a:pt x="2219" y="4525"/>
                </a:cubicBezTo>
                <a:cubicBezTo>
                  <a:pt x="2405" y="4525"/>
                  <a:pt x="2590" y="4495"/>
                  <a:pt x="2767" y="4437"/>
                </a:cubicBezTo>
                <a:cubicBezTo>
                  <a:pt x="2800" y="4424"/>
                  <a:pt x="2832" y="4415"/>
                  <a:pt x="2863" y="4405"/>
                </a:cubicBezTo>
                <a:cubicBezTo>
                  <a:pt x="3142" y="4311"/>
                  <a:pt x="3406" y="4223"/>
                  <a:pt x="3683" y="4223"/>
                </a:cubicBezTo>
                <a:close/>
                <a:moveTo>
                  <a:pt x="12097" y="4883"/>
                </a:moveTo>
                <a:cubicBezTo>
                  <a:pt x="12109" y="4883"/>
                  <a:pt x="12120" y="4885"/>
                  <a:pt x="12132" y="4888"/>
                </a:cubicBezTo>
                <a:cubicBezTo>
                  <a:pt x="12138" y="4888"/>
                  <a:pt x="12143" y="4889"/>
                  <a:pt x="12149" y="4889"/>
                </a:cubicBezTo>
                <a:cubicBezTo>
                  <a:pt x="12152" y="4889"/>
                  <a:pt x="12157" y="4891"/>
                  <a:pt x="12158" y="4891"/>
                </a:cubicBezTo>
                <a:lnTo>
                  <a:pt x="12187" y="4897"/>
                </a:lnTo>
                <a:cubicBezTo>
                  <a:pt x="12196" y="4898"/>
                  <a:pt x="12207" y="4903"/>
                  <a:pt x="12216" y="4905"/>
                </a:cubicBezTo>
                <a:cubicBezTo>
                  <a:pt x="12222" y="4906"/>
                  <a:pt x="12226" y="4908"/>
                  <a:pt x="12232" y="4911"/>
                </a:cubicBezTo>
                <a:cubicBezTo>
                  <a:pt x="12241" y="4914"/>
                  <a:pt x="12249" y="4918"/>
                  <a:pt x="12258" y="4920"/>
                </a:cubicBezTo>
                <a:cubicBezTo>
                  <a:pt x="12264" y="4921"/>
                  <a:pt x="12270" y="4923"/>
                  <a:pt x="12276" y="4928"/>
                </a:cubicBezTo>
                <a:cubicBezTo>
                  <a:pt x="12284" y="4931"/>
                  <a:pt x="12293" y="4935"/>
                  <a:pt x="12301" y="4941"/>
                </a:cubicBezTo>
                <a:cubicBezTo>
                  <a:pt x="12307" y="4944"/>
                  <a:pt x="12311" y="4946"/>
                  <a:pt x="12316" y="4951"/>
                </a:cubicBezTo>
                <a:cubicBezTo>
                  <a:pt x="12324" y="4957"/>
                  <a:pt x="12333" y="4961"/>
                  <a:pt x="12341" y="4966"/>
                </a:cubicBezTo>
                <a:cubicBezTo>
                  <a:pt x="12345" y="4969"/>
                  <a:pt x="12350" y="4972"/>
                  <a:pt x="12354" y="4975"/>
                </a:cubicBezTo>
                <a:cubicBezTo>
                  <a:pt x="12365" y="4984"/>
                  <a:pt x="12379" y="4995"/>
                  <a:pt x="12391" y="5004"/>
                </a:cubicBezTo>
                <a:cubicBezTo>
                  <a:pt x="12594" y="5182"/>
                  <a:pt x="12611" y="5487"/>
                  <a:pt x="12437" y="5685"/>
                </a:cubicBezTo>
                <a:cubicBezTo>
                  <a:pt x="11883" y="6302"/>
                  <a:pt x="10886" y="6707"/>
                  <a:pt x="9468" y="6889"/>
                </a:cubicBezTo>
                <a:cubicBezTo>
                  <a:pt x="8826" y="6971"/>
                  <a:pt x="8247" y="6989"/>
                  <a:pt x="7875" y="6989"/>
                </a:cubicBezTo>
                <a:cubicBezTo>
                  <a:pt x="7723" y="6989"/>
                  <a:pt x="7622" y="6985"/>
                  <a:pt x="7585" y="6985"/>
                </a:cubicBezTo>
                <a:lnTo>
                  <a:pt x="7512" y="6985"/>
                </a:lnTo>
                <a:cubicBezTo>
                  <a:pt x="7762" y="6158"/>
                  <a:pt x="8621" y="6012"/>
                  <a:pt x="8699" y="6001"/>
                </a:cubicBezTo>
                <a:lnTo>
                  <a:pt x="8704" y="6001"/>
                </a:lnTo>
                <a:lnTo>
                  <a:pt x="8731" y="6000"/>
                </a:lnTo>
                <a:cubicBezTo>
                  <a:pt x="8737" y="6000"/>
                  <a:pt x="8745" y="5997"/>
                  <a:pt x="8751" y="5997"/>
                </a:cubicBezTo>
                <a:cubicBezTo>
                  <a:pt x="8767" y="5995"/>
                  <a:pt x="8780" y="5995"/>
                  <a:pt x="8796" y="5994"/>
                </a:cubicBezTo>
                <a:lnTo>
                  <a:pt x="8806" y="5994"/>
                </a:lnTo>
                <a:cubicBezTo>
                  <a:pt x="8823" y="5992"/>
                  <a:pt x="8842" y="5992"/>
                  <a:pt x="8860" y="5989"/>
                </a:cubicBezTo>
                <a:cubicBezTo>
                  <a:pt x="8871" y="5989"/>
                  <a:pt x="8880" y="5988"/>
                  <a:pt x="8889" y="5988"/>
                </a:cubicBezTo>
                <a:lnTo>
                  <a:pt x="8891" y="5988"/>
                </a:lnTo>
                <a:cubicBezTo>
                  <a:pt x="8898" y="5988"/>
                  <a:pt x="8909" y="5986"/>
                  <a:pt x="8917" y="5986"/>
                </a:cubicBezTo>
                <a:cubicBezTo>
                  <a:pt x="8929" y="5984"/>
                  <a:pt x="8943" y="5984"/>
                  <a:pt x="8957" y="5981"/>
                </a:cubicBezTo>
                <a:cubicBezTo>
                  <a:pt x="8967" y="5980"/>
                  <a:pt x="8981" y="5980"/>
                  <a:pt x="8994" y="5978"/>
                </a:cubicBezTo>
                <a:cubicBezTo>
                  <a:pt x="9006" y="5977"/>
                  <a:pt x="9018" y="5977"/>
                  <a:pt x="9032" y="5974"/>
                </a:cubicBezTo>
                <a:cubicBezTo>
                  <a:pt x="9037" y="5974"/>
                  <a:pt x="9044" y="5972"/>
                  <a:pt x="9050" y="5972"/>
                </a:cubicBezTo>
                <a:cubicBezTo>
                  <a:pt x="9064" y="5971"/>
                  <a:pt x="9075" y="5971"/>
                  <a:pt x="9089" y="5969"/>
                </a:cubicBezTo>
                <a:cubicBezTo>
                  <a:pt x="9101" y="5966"/>
                  <a:pt x="9110" y="5966"/>
                  <a:pt x="9121" y="5964"/>
                </a:cubicBezTo>
                <a:cubicBezTo>
                  <a:pt x="9142" y="5963"/>
                  <a:pt x="9161" y="5961"/>
                  <a:pt x="9182" y="5958"/>
                </a:cubicBezTo>
                <a:cubicBezTo>
                  <a:pt x="9188" y="5958"/>
                  <a:pt x="9195" y="5957"/>
                  <a:pt x="9199" y="5957"/>
                </a:cubicBezTo>
                <a:cubicBezTo>
                  <a:pt x="9204" y="5957"/>
                  <a:pt x="9207" y="5955"/>
                  <a:pt x="9211" y="5955"/>
                </a:cubicBezTo>
                <a:cubicBezTo>
                  <a:pt x="9228" y="5954"/>
                  <a:pt x="9248" y="5951"/>
                  <a:pt x="9265" y="5949"/>
                </a:cubicBezTo>
                <a:cubicBezTo>
                  <a:pt x="9273" y="5948"/>
                  <a:pt x="9280" y="5948"/>
                  <a:pt x="9290" y="5946"/>
                </a:cubicBezTo>
                <a:cubicBezTo>
                  <a:pt x="9316" y="5941"/>
                  <a:pt x="9340" y="5940"/>
                  <a:pt x="9363" y="5935"/>
                </a:cubicBezTo>
                <a:lnTo>
                  <a:pt x="9365" y="5935"/>
                </a:lnTo>
                <a:cubicBezTo>
                  <a:pt x="9492" y="5918"/>
                  <a:pt x="9624" y="5900"/>
                  <a:pt x="9757" y="5877"/>
                </a:cubicBezTo>
                <a:cubicBezTo>
                  <a:pt x="10489" y="5750"/>
                  <a:pt x="11310" y="5506"/>
                  <a:pt x="11719" y="5046"/>
                </a:cubicBezTo>
                <a:cubicBezTo>
                  <a:pt x="11732" y="5033"/>
                  <a:pt x="11744" y="5021"/>
                  <a:pt x="11756" y="5010"/>
                </a:cubicBezTo>
                <a:cubicBezTo>
                  <a:pt x="11758" y="5007"/>
                  <a:pt x="11759" y="5006"/>
                  <a:pt x="11762" y="5006"/>
                </a:cubicBezTo>
                <a:cubicBezTo>
                  <a:pt x="11764" y="5004"/>
                  <a:pt x="11765" y="5004"/>
                  <a:pt x="11765" y="5003"/>
                </a:cubicBezTo>
                <a:cubicBezTo>
                  <a:pt x="11775" y="4992"/>
                  <a:pt x="11787" y="4984"/>
                  <a:pt x="11798" y="4977"/>
                </a:cubicBezTo>
                <a:cubicBezTo>
                  <a:pt x="11801" y="4975"/>
                  <a:pt x="11802" y="4975"/>
                  <a:pt x="11802" y="4974"/>
                </a:cubicBezTo>
                <a:cubicBezTo>
                  <a:pt x="11804" y="4974"/>
                  <a:pt x="11804" y="4972"/>
                  <a:pt x="11805" y="4972"/>
                </a:cubicBezTo>
                <a:cubicBezTo>
                  <a:pt x="11819" y="4964"/>
                  <a:pt x="11831" y="4954"/>
                  <a:pt x="11844" y="4946"/>
                </a:cubicBezTo>
                <a:lnTo>
                  <a:pt x="11845" y="4944"/>
                </a:lnTo>
                <a:cubicBezTo>
                  <a:pt x="11862" y="4937"/>
                  <a:pt x="11876" y="4929"/>
                  <a:pt x="11894" y="4921"/>
                </a:cubicBezTo>
                <a:cubicBezTo>
                  <a:pt x="11902" y="4918"/>
                  <a:pt x="11911" y="4914"/>
                  <a:pt x="11919" y="4912"/>
                </a:cubicBezTo>
                <a:cubicBezTo>
                  <a:pt x="11926" y="4911"/>
                  <a:pt x="11934" y="4906"/>
                  <a:pt x="11942" y="4905"/>
                </a:cubicBezTo>
                <a:cubicBezTo>
                  <a:pt x="11949" y="4903"/>
                  <a:pt x="11957" y="4900"/>
                  <a:pt x="11963" y="4898"/>
                </a:cubicBezTo>
                <a:cubicBezTo>
                  <a:pt x="11972" y="4897"/>
                  <a:pt x="11980" y="4895"/>
                  <a:pt x="11989" y="4892"/>
                </a:cubicBezTo>
                <a:cubicBezTo>
                  <a:pt x="11995" y="4891"/>
                  <a:pt x="12003" y="4891"/>
                  <a:pt x="12009" y="4889"/>
                </a:cubicBezTo>
                <a:cubicBezTo>
                  <a:pt x="12018" y="4888"/>
                  <a:pt x="12028" y="4888"/>
                  <a:pt x="12037" y="4885"/>
                </a:cubicBezTo>
                <a:cubicBezTo>
                  <a:pt x="12043" y="4885"/>
                  <a:pt x="12049" y="4885"/>
                  <a:pt x="12055" y="4883"/>
                </a:cubicBezTo>
                <a:close/>
                <a:moveTo>
                  <a:pt x="4597" y="1"/>
                </a:moveTo>
                <a:cubicBezTo>
                  <a:pt x="4278" y="1"/>
                  <a:pt x="3987" y="304"/>
                  <a:pt x="3682" y="956"/>
                </a:cubicBezTo>
                <a:cubicBezTo>
                  <a:pt x="3531" y="1038"/>
                  <a:pt x="3079" y="1262"/>
                  <a:pt x="2661" y="1262"/>
                </a:cubicBezTo>
                <a:cubicBezTo>
                  <a:pt x="2600" y="1262"/>
                  <a:pt x="2538" y="1257"/>
                  <a:pt x="2479" y="1246"/>
                </a:cubicBezTo>
                <a:cubicBezTo>
                  <a:pt x="2473" y="1243"/>
                  <a:pt x="2470" y="1243"/>
                  <a:pt x="2464" y="1243"/>
                </a:cubicBezTo>
                <a:cubicBezTo>
                  <a:pt x="2453" y="1242"/>
                  <a:pt x="2441" y="1239"/>
                  <a:pt x="2430" y="1235"/>
                </a:cubicBezTo>
                <a:cubicBezTo>
                  <a:pt x="2419" y="1234"/>
                  <a:pt x="2410" y="1232"/>
                  <a:pt x="2401" y="1228"/>
                </a:cubicBezTo>
                <a:cubicBezTo>
                  <a:pt x="2392" y="1226"/>
                  <a:pt x="2381" y="1223"/>
                  <a:pt x="2372" y="1219"/>
                </a:cubicBezTo>
                <a:cubicBezTo>
                  <a:pt x="2362" y="1215"/>
                  <a:pt x="2350" y="1212"/>
                  <a:pt x="2341" y="1208"/>
                </a:cubicBezTo>
                <a:cubicBezTo>
                  <a:pt x="2332" y="1203"/>
                  <a:pt x="2324" y="1200"/>
                  <a:pt x="2315" y="1196"/>
                </a:cubicBezTo>
                <a:cubicBezTo>
                  <a:pt x="2304" y="1192"/>
                  <a:pt x="2295" y="1188"/>
                  <a:pt x="2286" y="1182"/>
                </a:cubicBezTo>
                <a:cubicBezTo>
                  <a:pt x="2277" y="1177"/>
                  <a:pt x="2266" y="1171"/>
                  <a:pt x="2257" y="1166"/>
                </a:cubicBezTo>
                <a:cubicBezTo>
                  <a:pt x="2249" y="1163"/>
                  <a:pt x="2241" y="1159"/>
                  <a:pt x="2234" y="1154"/>
                </a:cubicBezTo>
                <a:cubicBezTo>
                  <a:pt x="2217" y="1143"/>
                  <a:pt x="2200" y="1133"/>
                  <a:pt x="2185" y="1119"/>
                </a:cubicBezTo>
                <a:cubicBezTo>
                  <a:pt x="2158" y="1100"/>
                  <a:pt x="2134" y="1081"/>
                  <a:pt x="2109" y="1064"/>
                </a:cubicBezTo>
                <a:lnTo>
                  <a:pt x="2092" y="1051"/>
                </a:lnTo>
                <a:cubicBezTo>
                  <a:pt x="2040" y="1016"/>
                  <a:pt x="1990" y="979"/>
                  <a:pt x="1941" y="947"/>
                </a:cubicBezTo>
                <a:cubicBezTo>
                  <a:pt x="1939" y="946"/>
                  <a:pt x="1936" y="946"/>
                  <a:pt x="1936" y="942"/>
                </a:cubicBezTo>
                <a:cubicBezTo>
                  <a:pt x="1594" y="716"/>
                  <a:pt x="1301" y="604"/>
                  <a:pt x="1060" y="604"/>
                </a:cubicBezTo>
                <a:cubicBezTo>
                  <a:pt x="958" y="604"/>
                  <a:pt x="865" y="624"/>
                  <a:pt x="783" y="665"/>
                </a:cubicBezTo>
                <a:cubicBezTo>
                  <a:pt x="571" y="771"/>
                  <a:pt x="451" y="990"/>
                  <a:pt x="425" y="1324"/>
                </a:cubicBezTo>
                <a:cubicBezTo>
                  <a:pt x="425" y="1331"/>
                  <a:pt x="425" y="1335"/>
                  <a:pt x="424" y="1341"/>
                </a:cubicBezTo>
                <a:cubicBezTo>
                  <a:pt x="422" y="1357"/>
                  <a:pt x="422" y="1375"/>
                  <a:pt x="422" y="1390"/>
                </a:cubicBezTo>
                <a:cubicBezTo>
                  <a:pt x="422" y="1413"/>
                  <a:pt x="421" y="1438"/>
                  <a:pt x="421" y="1462"/>
                </a:cubicBezTo>
                <a:lnTo>
                  <a:pt x="421" y="1502"/>
                </a:lnTo>
                <a:lnTo>
                  <a:pt x="421" y="1521"/>
                </a:lnTo>
                <a:lnTo>
                  <a:pt x="421" y="1544"/>
                </a:lnTo>
                <a:cubicBezTo>
                  <a:pt x="417" y="1605"/>
                  <a:pt x="416" y="1676"/>
                  <a:pt x="402" y="1755"/>
                </a:cubicBezTo>
                <a:cubicBezTo>
                  <a:pt x="359" y="2887"/>
                  <a:pt x="63" y="5365"/>
                  <a:pt x="17" y="5741"/>
                </a:cubicBezTo>
                <a:lnTo>
                  <a:pt x="17" y="5747"/>
                </a:lnTo>
                <a:cubicBezTo>
                  <a:pt x="17" y="5750"/>
                  <a:pt x="17" y="5751"/>
                  <a:pt x="16" y="5756"/>
                </a:cubicBezTo>
                <a:cubicBezTo>
                  <a:pt x="16" y="5759"/>
                  <a:pt x="16" y="5764"/>
                  <a:pt x="14" y="5765"/>
                </a:cubicBezTo>
                <a:lnTo>
                  <a:pt x="14" y="5770"/>
                </a:lnTo>
                <a:cubicBezTo>
                  <a:pt x="14" y="5773"/>
                  <a:pt x="14" y="5774"/>
                  <a:pt x="11" y="5777"/>
                </a:cubicBezTo>
                <a:cubicBezTo>
                  <a:pt x="11" y="5780"/>
                  <a:pt x="9" y="5785"/>
                  <a:pt x="9" y="5787"/>
                </a:cubicBezTo>
                <a:lnTo>
                  <a:pt x="9" y="5788"/>
                </a:lnTo>
                <a:lnTo>
                  <a:pt x="9" y="5802"/>
                </a:lnTo>
                <a:lnTo>
                  <a:pt x="9" y="5811"/>
                </a:lnTo>
                <a:lnTo>
                  <a:pt x="0" y="5813"/>
                </a:lnTo>
                <a:lnTo>
                  <a:pt x="0" y="6495"/>
                </a:lnTo>
                <a:cubicBezTo>
                  <a:pt x="0" y="6495"/>
                  <a:pt x="408" y="7382"/>
                  <a:pt x="896" y="7382"/>
                </a:cubicBezTo>
                <a:cubicBezTo>
                  <a:pt x="897" y="7382"/>
                  <a:pt x="897" y="7382"/>
                  <a:pt x="898" y="7382"/>
                </a:cubicBezTo>
                <a:lnTo>
                  <a:pt x="4985" y="7382"/>
                </a:lnTo>
                <a:cubicBezTo>
                  <a:pt x="4986" y="7382"/>
                  <a:pt x="4987" y="7382"/>
                  <a:pt x="4988" y="7382"/>
                </a:cubicBezTo>
                <a:cubicBezTo>
                  <a:pt x="5100" y="7382"/>
                  <a:pt x="5188" y="7290"/>
                  <a:pt x="5188" y="7178"/>
                </a:cubicBezTo>
                <a:cubicBezTo>
                  <a:pt x="5188" y="7066"/>
                  <a:pt x="5099" y="6978"/>
                  <a:pt x="4991" y="6978"/>
                </a:cubicBezTo>
                <a:cubicBezTo>
                  <a:pt x="4989" y="6978"/>
                  <a:pt x="4987" y="6978"/>
                  <a:pt x="4985" y="6978"/>
                </a:cubicBezTo>
                <a:lnTo>
                  <a:pt x="898" y="6978"/>
                </a:lnTo>
                <a:cubicBezTo>
                  <a:pt x="632" y="6975"/>
                  <a:pt x="422" y="6495"/>
                  <a:pt x="422" y="6495"/>
                </a:cubicBezTo>
                <a:lnTo>
                  <a:pt x="422" y="6020"/>
                </a:lnTo>
                <a:lnTo>
                  <a:pt x="7619" y="6020"/>
                </a:lnTo>
                <a:cubicBezTo>
                  <a:pt x="7619" y="6020"/>
                  <a:pt x="7645" y="6021"/>
                  <a:pt x="7691" y="6021"/>
                </a:cubicBezTo>
                <a:cubicBezTo>
                  <a:pt x="7389" y="6267"/>
                  <a:pt x="7190" y="6592"/>
                  <a:pt x="7101" y="6978"/>
                </a:cubicBezTo>
                <a:lnTo>
                  <a:pt x="5683" y="6978"/>
                </a:lnTo>
                <a:cubicBezTo>
                  <a:pt x="5683" y="6978"/>
                  <a:pt x="5479" y="7067"/>
                  <a:pt x="5479" y="7178"/>
                </a:cubicBezTo>
                <a:cubicBezTo>
                  <a:pt x="5479" y="7290"/>
                  <a:pt x="5571" y="7382"/>
                  <a:pt x="5683" y="7382"/>
                </a:cubicBezTo>
                <a:lnTo>
                  <a:pt x="7578" y="7382"/>
                </a:lnTo>
                <a:cubicBezTo>
                  <a:pt x="7584" y="7383"/>
                  <a:pt x="7589" y="7383"/>
                  <a:pt x="7596" y="7383"/>
                </a:cubicBezTo>
                <a:cubicBezTo>
                  <a:pt x="7647" y="7385"/>
                  <a:pt x="7745" y="7386"/>
                  <a:pt x="7878" y="7386"/>
                </a:cubicBezTo>
                <a:cubicBezTo>
                  <a:pt x="8263" y="7386"/>
                  <a:pt x="8860" y="7370"/>
                  <a:pt x="9524" y="7284"/>
                </a:cubicBezTo>
                <a:cubicBezTo>
                  <a:pt x="11043" y="7090"/>
                  <a:pt x="12126" y="6639"/>
                  <a:pt x="12742" y="5948"/>
                </a:cubicBezTo>
                <a:cubicBezTo>
                  <a:pt x="13066" y="5587"/>
                  <a:pt x="13035" y="5024"/>
                  <a:pt x="12669" y="4699"/>
                </a:cubicBezTo>
                <a:cubicBezTo>
                  <a:pt x="12657" y="4690"/>
                  <a:pt x="12647" y="4679"/>
                  <a:pt x="12637" y="4670"/>
                </a:cubicBezTo>
                <a:cubicBezTo>
                  <a:pt x="12632" y="4667"/>
                  <a:pt x="12629" y="4664"/>
                  <a:pt x="12623" y="4661"/>
                </a:cubicBezTo>
                <a:cubicBezTo>
                  <a:pt x="12615" y="4655"/>
                  <a:pt x="12609" y="4650"/>
                  <a:pt x="12601" y="4645"/>
                </a:cubicBezTo>
                <a:cubicBezTo>
                  <a:pt x="12595" y="4641"/>
                  <a:pt x="12591" y="4638"/>
                  <a:pt x="12586" y="4633"/>
                </a:cubicBezTo>
                <a:cubicBezTo>
                  <a:pt x="12580" y="4630"/>
                  <a:pt x="12575" y="4624"/>
                  <a:pt x="12568" y="4621"/>
                </a:cubicBezTo>
                <a:lnTo>
                  <a:pt x="12549" y="4609"/>
                </a:lnTo>
                <a:cubicBezTo>
                  <a:pt x="12543" y="4605"/>
                  <a:pt x="12538" y="4601"/>
                  <a:pt x="12531" y="4598"/>
                </a:cubicBezTo>
                <a:cubicBezTo>
                  <a:pt x="12525" y="4593"/>
                  <a:pt x="12519" y="4590"/>
                  <a:pt x="12514" y="4589"/>
                </a:cubicBezTo>
                <a:cubicBezTo>
                  <a:pt x="12508" y="4584"/>
                  <a:pt x="12500" y="4581"/>
                  <a:pt x="12494" y="4578"/>
                </a:cubicBezTo>
                <a:cubicBezTo>
                  <a:pt x="12488" y="4575"/>
                  <a:pt x="12483" y="4573"/>
                  <a:pt x="12477" y="4569"/>
                </a:cubicBezTo>
                <a:cubicBezTo>
                  <a:pt x="12469" y="4566"/>
                  <a:pt x="12463" y="4561"/>
                  <a:pt x="12456" y="4559"/>
                </a:cubicBezTo>
                <a:cubicBezTo>
                  <a:pt x="12449" y="4558"/>
                  <a:pt x="12445" y="4553"/>
                  <a:pt x="12440" y="4552"/>
                </a:cubicBezTo>
                <a:cubicBezTo>
                  <a:pt x="12433" y="4547"/>
                  <a:pt x="12423" y="4544"/>
                  <a:pt x="12416" y="4539"/>
                </a:cubicBezTo>
                <a:lnTo>
                  <a:pt x="12403" y="4535"/>
                </a:lnTo>
                <a:cubicBezTo>
                  <a:pt x="12393" y="4530"/>
                  <a:pt x="12382" y="4526"/>
                  <a:pt x="12371" y="4523"/>
                </a:cubicBezTo>
                <a:cubicBezTo>
                  <a:pt x="12370" y="4523"/>
                  <a:pt x="12368" y="4521"/>
                  <a:pt x="12365" y="4521"/>
                </a:cubicBezTo>
                <a:cubicBezTo>
                  <a:pt x="12273" y="4490"/>
                  <a:pt x="12178" y="4474"/>
                  <a:pt x="12080" y="4474"/>
                </a:cubicBezTo>
                <a:cubicBezTo>
                  <a:pt x="12006" y="4474"/>
                  <a:pt x="11934" y="4483"/>
                  <a:pt x="11864" y="4500"/>
                </a:cubicBezTo>
                <a:lnTo>
                  <a:pt x="11859" y="4500"/>
                </a:lnTo>
                <a:cubicBezTo>
                  <a:pt x="11848" y="4501"/>
                  <a:pt x="11837" y="4506"/>
                  <a:pt x="11827" y="4509"/>
                </a:cubicBezTo>
                <a:cubicBezTo>
                  <a:pt x="11824" y="4512"/>
                  <a:pt x="11819" y="4512"/>
                  <a:pt x="11818" y="4513"/>
                </a:cubicBezTo>
                <a:cubicBezTo>
                  <a:pt x="11567" y="4440"/>
                  <a:pt x="10575" y="4170"/>
                  <a:pt x="8239" y="3682"/>
                </a:cubicBezTo>
                <a:cubicBezTo>
                  <a:pt x="8194" y="3667"/>
                  <a:pt x="8003" y="3598"/>
                  <a:pt x="7733" y="3461"/>
                </a:cubicBezTo>
                <a:lnTo>
                  <a:pt x="7852" y="3219"/>
                </a:lnTo>
                <a:cubicBezTo>
                  <a:pt x="7901" y="3118"/>
                  <a:pt x="7860" y="2995"/>
                  <a:pt x="7760" y="2944"/>
                </a:cubicBezTo>
                <a:cubicBezTo>
                  <a:pt x="7731" y="2930"/>
                  <a:pt x="7700" y="2924"/>
                  <a:pt x="7670" y="2924"/>
                </a:cubicBezTo>
                <a:cubicBezTo>
                  <a:pt x="7593" y="2924"/>
                  <a:pt x="7521" y="2965"/>
                  <a:pt x="7486" y="3036"/>
                </a:cubicBezTo>
                <a:lnTo>
                  <a:pt x="7377" y="3262"/>
                </a:lnTo>
                <a:cubicBezTo>
                  <a:pt x="7266" y="3196"/>
                  <a:pt x="7151" y="3121"/>
                  <a:pt x="7033" y="3036"/>
                </a:cubicBezTo>
                <a:lnTo>
                  <a:pt x="7187" y="2864"/>
                </a:lnTo>
                <a:cubicBezTo>
                  <a:pt x="7262" y="2780"/>
                  <a:pt x="7254" y="2651"/>
                  <a:pt x="7170" y="2576"/>
                </a:cubicBezTo>
                <a:cubicBezTo>
                  <a:pt x="7131" y="2542"/>
                  <a:pt x="7083" y="2526"/>
                  <a:pt x="7035" y="2526"/>
                </a:cubicBezTo>
                <a:cubicBezTo>
                  <a:pt x="6978" y="2526"/>
                  <a:pt x="6922" y="2549"/>
                  <a:pt x="6881" y="2594"/>
                </a:cubicBezTo>
                <a:lnTo>
                  <a:pt x="6710" y="2789"/>
                </a:lnTo>
                <a:cubicBezTo>
                  <a:pt x="6596" y="2696"/>
                  <a:pt x="6481" y="2594"/>
                  <a:pt x="6368" y="2483"/>
                </a:cubicBezTo>
                <a:lnTo>
                  <a:pt x="6535" y="2344"/>
                </a:lnTo>
                <a:cubicBezTo>
                  <a:pt x="6621" y="2272"/>
                  <a:pt x="6634" y="2144"/>
                  <a:pt x="6561" y="2058"/>
                </a:cubicBezTo>
                <a:cubicBezTo>
                  <a:pt x="6520" y="2008"/>
                  <a:pt x="6462" y="1983"/>
                  <a:pt x="6403" y="1983"/>
                </a:cubicBezTo>
                <a:cubicBezTo>
                  <a:pt x="6357" y="1983"/>
                  <a:pt x="6312" y="1998"/>
                  <a:pt x="6274" y="2030"/>
                </a:cubicBezTo>
                <a:lnTo>
                  <a:pt x="6088" y="2185"/>
                </a:lnTo>
                <a:cubicBezTo>
                  <a:pt x="6001" y="2088"/>
                  <a:pt x="5920" y="1984"/>
                  <a:pt x="5838" y="1874"/>
                </a:cubicBezTo>
                <a:lnTo>
                  <a:pt x="6052" y="1759"/>
                </a:lnTo>
                <a:cubicBezTo>
                  <a:pt x="6151" y="1705"/>
                  <a:pt x="6188" y="1579"/>
                  <a:pt x="6134" y="1482"/>
                </a:cubicBezTo>
                <a:cubicBezTo>
                  <a:pt x="6098" y="1413"/>
                  <a:pt x="6027" y="1375"/>
                  <a:pt x="5955" y="1375"/>
                </a:cubicBezTo>
                <a:cubicBezTo>
                  <a:pt x="5922" y="1375"/>
                  <a:pt x="5889" y="1383"/>
                  <a:pt x="5858" y="1400"/>
                </a:cubicBezTo>
                <a:lnTo>
                  <a:pt x="5610" y="1533"/>
                </a:lnTo>
                <a:cubicBezTo>
                  <a:pt x="5406" y="1199"/>
                  <a:pt x="5231" y="817"/>
                  <a:pt x="5107" y="384"/>
                </a:cubicBezTo>
                <a:cubicBezTo>
                  <a:pt x="5104" y="375"/>
                  <a:pt x="5100" y="366"/>
                  <a:pt x="5094" y="357"/>
                </a:cubicBezTo>
                <a:cubicBezTo>
                  <a:pt x="5077" y="320"/>
                  <a:pt x="4923" y="1"/>
                  <a:pt x="45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2135;p63">
            <a:extLst>
              <a:ext uri="{FF2B5EF4-FFF2-40B4-BE49-F238E27FC236}">
                <a16:creationId xmlns:a16="http://schemas.microsoft.com/office/drawing/2014/main" id="{C1728160-45C3-3656-171B-A51F8A644C01}"/>
              </a:ext>
            </a:extLst>
          </p:cNvPr>
          <p:cNvSpPr/>
          <p:nvPr/>
        </p:nvSpPr>
        <p:spPr>
          <a:xfrm>
            <a:off x="5222558" y="3473500"/>
            <a:ext cx="496938" cy="564543"/>
          </a:xfrm>
          <a:custGeom>
            <a:avLst/>
            <a:gdLst/>
            <a:ahLst/>
            <a:cxnLst/>
            <a:rect l="l" t="t" r="r" b="b"/>
            <a:pathLst>
              <a:path w="13009" h="12964" extrusionOk="0">
                <a:moveTo>
                  <a:pt x="6282" y="422"/>
                </a:moveTo>
                <a:lnTo>
                  <a:pt x="6282" y="1381"/>
                </a:lnTo>
                <a:lnTo>
                  <a:pt x="5940" y="1381"/>
                </a:lnTo>
                <a:cubicBezTo>
                  <a:pt x="5910" y="1381"/>
                  <a:pt x="5879" y="1381"/>
                  <a:pt x="5848" y="1382"/>
                </a:cubicBezTo>
                <a:lnTo>
                  <a:pt x="5778" y="1382"/>
                </a:lnTo>
                <a:cubicBezTo>
                  <a:pt x="5748" y="1382"/>
                  <a:pt x="5718" y="1382"/>
                  <a:pt x="5689" y="1384"/>
                </a:cubicBezTo>
                <a:cubicBezTo>
                  <a:pt x="5649" y="1384"/>
                  <a:pt x="5609" y="1385"/>
                  <a:pt x="5571" y="1385"/>
                </a:cubicBezTo>
                <a:lnTo>
                  <a:pt x="5571" y="422"/>
                </a:lnTo>
                <a:close/>
                <a:moveTo>
                  <a:pt x="7433" y="422"/>
                </a:moveTo>
                <a:lnTo>
                  <a:pt x="7433" y="1388"/>
                </a:lnTo>
                <a:cubicBezTo>
                  <a:pt x="7393" y="1388"/>
                  <a:pt x="7351" y="1385"/>
                  <a:pt x="7313" y="1385"/>
                </a:cubicBezTo>
                <a:cubicBezTo>
                  <a:pt x="7285" y="1385"/>
                  <a:pt x="7253" y="1385"/>
                  <a:pt x="7226" y="1384"/>
                </a:cubicBezTo>
                <a:lnTo>
                  <a:pt x="7154" y="1384"/>
                </a:lnTo>
                <a:cubicBezTo>
                  <a:pt x="7123" y="1384"/>
                  <a:pt x="7092" y="1384"/>
                  <a:pt x="7061" y="1382"/>
                </a:cubicBezTo>
                <a:lnTo>
                  <a:pt x="6721" y="1382"/>
                </a:lnTo>
                <a:lnTo>
                  <a:pt x="6721" y="422"/>
                </a:lnTo>
                <a:close/>
                <a:moveTo>
                  <a:pt x="5150" y="422"/>
                </a:moveTo>
                <a:lnTo>
                  <a:pt x="5150" y="1404"/>
                </a:lnTo>
                <a:lnTo>
                  <a:pt x="5149" y="1404"/>
                </a:lnTo>
                <a:cubicBezTo>
                  <a:pt x="5120" y="1404"/>
                  <a:pt x="5092" y="1405"/>
                  <a:pt x="5063" y="1405"/>
                </a:cubicBezTo>
                <a:cubicBezTo>
                  <a:pt x="5040" y="1405"/>
                  <a:pt x="5017" y="1407"/>
                  <a:pt x="4991" y="1407"/>
                </a:cubicBezTo>
                <a:cubicBezTo>
                  <a:pt x="4963" y="1407"/>
                  <a:pt x="4934" y="1408"/>
                  <a:pt x="4905" y="1408"/>
                </a:cubicBezTo>
                <a:cubicBezTo>
                  <a:pt x="4882" y="1408"/>
                  <a:pt x="4859" y="1410"/>
                  <a:pt x="4836" y="1410"/>
                </a:cubicBezTo>
                <a:cubicBezTo>
                  <a:pt x="4807" y="1413"/>
                  <a:pt x="4776" y="1413"/>
                  <a:pt x="4748" y="1414"/>
                </a:cubicBezTo>
                <a:cubicBezTo>
                  <a:pt x="4725" y="1414"/>
                  <a:pt x="4704" y="1416"/>
                  <a:pt x="4681" y="1416"/>
                </a:cubicBezTo>
                <a:cubicBezTo>
                  <a:pt x="4650" y="1417"/>
                  <a:pt x="4621" y="1417"/>
                  <a:pt x="4590" y="1420"/>
                </a:cubicBezTo>
                <a:cubicBezTo>
                  <a:pt x="4569" y="1420"/>
                  <a:pt x="4549" y="1422"/>
                  <a:pt x="4527" y="1422"/>
                </a:cubicBezTo>
                <a:cubicBezTo>
                  <a:pt x="4497" y="1424"/>
                  <a:pt x="4468" y="1424"/>
                  <a:pt x="4437" y="1425"/>
                </a:cubicBezTo>
                <a:lnTo>
                  <a:pt x="4442" y="422"/>
                </a:lnTo>
                <a:close/>
                <a:moveTo>
                  <a:pt x="8583" y="422"/>
                </a:moveTo>
                <a:lnTo>
                  <a:pt x="8583" y="1428"/>
                </a:lnTo>
                <a:cubicBezTo>
                  <a:pt x="8552" y="1427"/>
                  <a:pt x="8523" y="1427"/>
                  <a:pt x="8493" y="1424"/>
                </a:cubicBezTo>
                <a:cubicBezTo>
                  <a:pt x="8471" y="1424"/>
                  <a:pt x="8450" y="1422"/>
                  <a:pt x="8430" y="1422"/>
                </a:cubicBezTo>
                <a:cubicBezTo>
                  <a:pt x="8399" y="1420"/>
                  <a:pt x="8370" y="1420"/>
                  <a:pt x="8339" y="1419"/>
                </a:cubicBezTo>
                <a:cubicBezTo>
                  <a:pt x="8316" y="1419"/>
                  <a:pt x="8295" y="1416"/>
                  <a:pt x="8272" y="1416"/>
                </a:cubicBezTo>
                <a:cubicBezTo>
                  <a:pt x="8244" y="1414"/>
                  <a:pt x="8212" y="1414"/>
                  <a:pt x="8184" y="1413"/>
                </a:cubicBezTo>
                <a:cubicBezTo>
                  <a:pt x="8161" y="1413"/>
                  <a:pt x="8138" y="1411"/>
                  <a:pt x="8115" y="1411"/>
                </a:cubicBezTo>
                <a:cubicBezTo>
                  <a:pt x="8086" y="1411"/>
                  <a:pt x="8057" y="1408"/>
                  <a:pt x="8028" y="1408"/>
                </a:cubicBezTo>
                <a:cubicBezTo>
                  <a:pt x="8005" y="1408"/>
                  <a:pt x="7982" y="1407"/>
                  <a:pt x="7957" y="1407"/>
                </a:cubicBezTo>
                <a:cubicBezTo>
                  <a:pt x="7928" y="1407"/>
                  <a:pt x="7901" y="1405"/>
                  <a:pt x="7871" y="1405"/>
                </a:cubicBezTo>
                <a:lnTo>
                  <a:pt x="7870" y="1405"/>
                </a:lnTo>
                <a:lnTo>
                  <a:pt x="7873" y="422"/>
                </a:lnTo>
                <a:close/>
                <a:moveTo>
                  <a:pt x="4000" y="422"/>
                </a:moveTo>
                <a:lnTo>
                  <a:pt x="4000" y="1450"/>
                </a:lnTo>
                <a:lnTo>
                  <a:pt x="3998" y="1451"/>
                </a:lnTo>
                <a:cubicBezTo>
                  <a:pt x="3946" y="1453"/>
                  <a:pt x="3899" y="1454"/>
                  <a:pt x="3849" y="1459"/>
                </a:cubicBezTo>
                <a:cubicBezTo>
                  <a:pt x="3822" y="1460"/>
                  <a:pt x="3796" y="1462"/>
                  <a:pt x="3768" y="1462"/>
                </a:cubicBezTo>
                <a:cubicBezTo>
                  <a:pt x="3745" y="1465"/>
                  <a:pt x="3722" y="1465"/>
                  <a:pt x="3701" y="1466"/>
                </a:cubicBezTo>
                <a:cubicBezTo>
                  <a:pt x="3675" y="1468"/>
                  <a:pt x="3649" y="1470"/>
                  <a:pt x="3622" y="1470"/>
                </a:cubicBezTo>
                <a:cubicBezTo>
                  <a:pt x="3599" y="1473"/>
                  <a:pt x="3576" y="1473"/>
                  <a:pt x="3553" y="1474"/>
                </a:cubicBezTo>
                <a:cubicBezTo>
                  <a:pt x="3529" y="1476"/>
                  <a:pt x="3501" y="1477"/>
                  <a:pt x="3477" y="1480"/>
                </a:cubicBezTo>
                <a:cubicBezTo>
                  <a:pt x="3454" y="1482"/>
                  <a:pt x="3431" y="1483"/>
                  <a:pt x="3409" y="1483"/>
                </a:cubicBezTo>
                <a:cubicBezTo>
                  <a:pt x="3369" y="1485"/>
                  <a:pt x="3329" y="1489"/>
                  <a:pt x="3291" y="1491"/>
                </a:cubicBezTo>
                <a:lnTo>
                  <a:pt x="3291" y="422"/>
                </a:lnTo>
                <a:close/>
                <a:moveTo>
                  <a:pt x="9714" y="422"/>
                </a:moveTo>
                <a:lnTo>
                  <a:pt x="9714" y="1491"/>
                </a:lnTo>
                <a:cubicBezTo>
                  <a:pt x="9674" y="1488"/>
                  <a:pt x="9635" y="1485"/>
                  <a:pt x="9596" y="1483"/>
                </a:cubicBezTo>
                <a:cubicBezTo>
                  <a:pt x="9573" y="1482"/>
                  <a:pt x="9551" y="1480"/>
                  <a:pt x="9528" y="1480"/>
                </a:cubicBezTo>
                <a:cubicBezTo>
                  <a:pt x="9503" y="1477"/>
                  <a:pt x="9476" y="1476"/>
                  <a:pt x="9451" y="1474"/>
                </a:cubicBezTo>
                <a:cubicBezTo>
                  <a:pt x="9428" y="1473"/>
                  <a:pt x="9405" y="1470"/>
                  <a:pt x="9382" y="1470"/>
                </a:cubicBezTo>
                <a:cubicBezTo>
                  <a:pt x="9356" y="1468"/>
                  <a:pt x="9330" y="1466"/>
                  <a:pt x="9304" y="1466"/>
                </a:cubicBezTo>
                <a:cubicBezTo>
                  <a:pt x="9281" y="1465"/>
                  <a:pt x="9258" y="1465"/>
                  <a:pt x="9237" y="1462"/>
                </a:cubicBezTo>
                <a:cubicBezTo>
                  <a:pt x="9209" y="1460"/>
                  <a:pt x="9183" y="1459"/>
                  <a:pt x="9155" y="1459"/>
                </a:cubicBezTo>
                <a:cubicBezTo>
                  <a:pt x="9106" y="1456"/>
                  <a:pt x="9059" y="1453"/>
                  <a:pt x="9006" y="1451"/>
                </a:cubicBezTo>
                <a:lnTo>
                  <a:pt x="9005" y="1448"/>
                </a:lnTo>
                <a:lnTo>
                  <a:pt x="9005" y="422"/>
                </a:lnTo>
                <a:close/>
                <a:moveTo>
                  <a:pt x="10896" y="422"/>
                </a:moveTo>
                <a:lnTo>
                  <a:pt x="11070" y="1577"/>
                </a:lnTo>
                <a:lnTo>
                  <a:pt x="11037" y="1611"/>
                </a:lnTo>
                <a:cubicBezTo>
                  <a:pt x="11011" y="1608"/>
                  <a:pt x="10987" y="1605"/>
                  <a:pt x="10962" y="1603"/>
                </a:cubicBezTo>
                <a:cubicBezTo>
                  <a:pt x="10938" y="1600"/>
                  <a:pt x="10910" y="1597"/>
                  <a:pt x="10886" y="1595"/>
                </a:cubicBezTo>
                <a:cubicBezTo>
                  <a:pt x="10869" y="1592"/>
                  <a:pt x="10853" y="1591"/>
                  <a:pt x="10835" y="1589"/>
                </a:cubicBezTo>
                <a:cubicBezTo>
                  <a:pt x="10801" y="1585"/>
                  <a:pt x="10769" y="1582"/>
                  <a:pt x="10734" y="1580"/>
                </a:cubicBezTo>
                <a:cubicBezTo>
                  <a:pt x="10718" y="1577"/>
                  <a:pt x="10701" y="1575"/>
                  <a:pt x="10686" y="1574"/>
                </a:cubicBezTo>
                <a:lnTo>
                  <a:pt x="10577" y="1562"/>
                </a:lnTo>
                <a:cubicBezTo>
                  <a:pt x="10559" y="1560"/>
                  <a:pt x="10542" y="1558"/>
                  <a:pt x="10524" y="1557"/>
                </a:cubicBezTo>
                <a:cubicBezTo>
                  <a:pt x="10496" y="1554"/>
                  <a:pt x="10470" y="1551"/>
                  <a:pt x="10442" y="1549"/>
                </a:cubicBezTo>
                <a:cubicBezTo>
                  <a:pt x="10424" y="1546"/>
                  <a:pt x="10402" y="1545"/>
                  <a:pt x="10382" y="1543"/>
                </a:cubicBezTo>
                <a:lnTo>
                  <a:pt x="10309" y="1537"/>
                </a:lnTo>
                <a:lnTo>
                  <a:pt x="10244" y="1531"/>
                </a:lnTo>
                <a:cubicBezTo>
                  <a:pt x="10214" y="1529"/>
                  <a:pt x="10186" y="1526"/>
                  <a:pt x="10155" y="1523"/>
                </a:cubicBezTo>
                <a:lnTo>
                  <a:pt x="10154" y="422"/>
                </a:lnTo>
                <a:close/>
                <a:moveTo>
                  <a:pt x="2868" y="422"/>
                </a:moveTo>
                <a:lnTo>
                  <a:pt x="2868" y="1526"/>
                </a:lnTo>
                <a:cubicBezTo>
                  <a:pt x="2837" y="1528"/>
                  <a:pt x="2805" y="1531"/>
                  <a:pt x="2777" y="1534"/>
                </a:cubicBezTo>
                <a:lnTo>
                  <a:pt x="2714" y="1539"/>
                </a:lnTo>
                <a:lnTo>
                  <a:pt x="2639" y="1545"/>
                </a:lnTo>
                <a:cubicBezTo>
                  <a:pt x="2619" y="1546"/>
                  <a:pt x="2599" y="1549"/>
                  <a:pt x="2579" y="1551"/>
                </a:cubicBezTo>
                <a:cubicBezTo>
                  <a:pt x="2553" y="1552"/>
                  <a:pt x="2526" y="1557"/>
                  <a:pt x="2498" y="1558"/>
                </a:cubicBezTo>
                <a:cubicBezTo>
                  <a:pt x="2481" y="1560"/>
                  <a:pt x="2463" y="1562"/>
                  <a:pt x="2446" y="1565"/>
                </a:cubicBezTo>
                <a:lnTo>
                  <a:pt x="2336" y="1575"/>
                </a:lnTo>
                <a:cubicBezTo>
                  <a:pt x="2320" y="1577"/>
                  <a:pt x="2303" y="1580"/>
                  <a:pt x="2288" y="1582"/>
                </a:cubicBezTo>
                <a:cubicBezTo>
                  <a:pt x="2254" y="1585"/>
                  <a:pt x="2219" y="1589"/>
                  <a:pt x="2187" y="1591"/>
                </a:cubicBezTo>
                <a:cubicBezTo>
                  <a:pt x="2170" y="1592"/>
                  <a:pt x="2151" y="1595"/>
                  <a:pt x="2136" y="1597"/>
                </a:cubicBezTo>
                <a:cubicBezTo>
                  <a:pt x="2110" y="1598"/>
                  <a:pt x="2084" y="1601"/>
                  <a:pt x="2059" y="1605"/>
                </a:cubicBezTo>
                <a:cubicBezTo>
                  <a:pt x="2041" y="1606"/>
                  <a:pt x="2024" y="1608"/>
                  <a:pt x="2006" y="1609"/>
                </a:cubicBezTo>
                <a:lnTo>
                  <a:pt x="1949" y="1615"/>
                </a:lnTo>
                <a:lnTo>
                  <a:pt x="1949" y="1615"/>
                </a:lnTo>
                <a:lnTo>
                  <a:pt x="2124" y="422"/>
                </a:lnTo>
                <a:close/>
                <a:moveTo>
                  <a:pt x="7068" y="1821"/>
                </a:moveTo>
                <a:cubicBezTo>
                  <a:pt x="7098" y="1821"/>
                  <a:pt x="7129" y="1821"/>
                  <a:pt x="7160" y="1822"/>
                </a:cubicBezTo>
                <a:lnTo>
                  <a:pt x="7232" y="1822"/>
                </a:lnTo>
                <a:cubicBezTo>
                  <a:pt x="7262" y="1822"/>
                  <a:pt x="7290" y="1822"/>
                  <a:pt x="7321" y="1824"/>
                </a:cubicBezTo>
                <a:cubicBezTo>
                  <a:pt x="7347" y="1824"/>
                  <a:pt x="7370" y="1824"/>
                  <a:pt x="7394" y="1827"/>
                </a:cubicBezTo>
                <a:cubicBezTo>
                  <a:pt x="7423" y="1827"/>
                  <a:pt x="7451" y="1828"/>
                  <a:pt x="7482" y="1828"/>
                </a:cubicBezTo>
                <a:cubicBezTo>
                  <a:pt x="7508" y="1828"/>
                  <a:pt x="7532" y="1830"/>
                  <a:pt x="7557" y="1830"/>
                </a:cubicBezTo>
                <a:cubicBezTo>
                  <a:pt x="7586" y="1830"/>
                  <a:pt x="7615" y="1832"/>
                  <a:pt x="7643" y="1832"/>
                </a:cubicBezTo>
                <a:cubicBezTo>
                  <a:pt x="7669" y="1832"/>
                  <a:pt x="7693" y="1835"/>
                  <a:pt x="7718" y="1835"/>
                </a:cubicBezTo>
                <a:cubicBezTo>
                  <a:pt x="7746" y="1835"/>
                  <a:pt x="7773" y="1836"/>
                  <a:pt x="7801" y="1836"/>
                </a:cubicBezTo>
                <a:cubicBezTo>
                  <a:pt x="7825" y="1836"/>
                  <a:pt x="7850" y="1838"/>
                  <a:pt x="7876" y="1838"/>
                </a:cubicBezTo>
                <a:cubicBezTo>
                  <a:pt x="7902" y="1838"/>
                  <a:pt x="7931" y="1839"/>
                  <a:pt x="7957" y="1839"/>
                </a:cubicBezTo>
                <a:cubicBezTo>
                  <a:pt x="7982" y="1839"/>
                  <a:pt x="8008" y="1842"/>
                  <a:pt x="8034" y="1842"/>
                </a:cubicBezTo>
                <a:cubicBezTo>
                  <a:pt x="8062" y="1842"/>
                  <a:pt x="8088" y="1844"/>
                  <a:pt x="8115" y="1844"/>
                </a:cubicBezTo>
                <a:cubicBezTo>
                  <a:pt x="8140" y="1844"/>
                  <a:pt x="8164" y="1845"/>
                  <a:pt x="8190" y="1845"/>
                </a:cubicBezTo>
                <a:cubicBezTo>
                  <a:pt x="8217" y="1845"/>
                  <a:pt x="8244" y="1847"/>
                  <a:pt x="8270" y="1847"/>
                </a:cubicBezTo>
                <a:cubicBezTo>
                  <a:pt x="8295" y="1847"/>
                  <a:pt x="8321" y="1850"/>
                  <a:pt x="8345" y="1850"/>
                </a:cubicBezTo>
                <a:cubicBezTo>
                  <a:pt x="8371" y="1851"/>
                  <a:pt x="8398" y="1851"/>
                  <a:pt x="8424" y="1853"/>
                </a:cubicBezTo>
                <a:cubicBezTo>
                  <a:pt x="8448" y="1855"/>
                  <a:pt x="8474" y="1855"/>
                  <a:pt x="8499" y="1858"/>
                </a:cubicBezTo>
                <a:cubicBezTo>
                  <a:pt x="8525" y="1859"/>
                  <a:pt x="8551" y="1859"/>
                  <a:pt x="8577" y="1861"/>
                </a:cubicBezTo>
                <a:cubicBezTo>
                  <a:pt x="8602" y="1862"/>
                  <a:pt x="8628" y="1862"/>
                  <a:pt x="8652" y="1865"/>
                </a:cubicBezTo>
                <a:cubicBezTo>
                  <a:pt x="8677" y="1867"/>
                  <a:pt x="8704" y="1867"/>
                  <a:pt x="8729" y="1868"/>
                </a:cubicBezTo>
                <a:cubicBezTo>
                  <a:pt x="8753" y="1870"/>
                  <a:pt x="8778" y="1870"/>
                  <a:pt x="8804" y="1873"/>
                </a:cubicBezTo>
                <a:cubicBezTo>
                  <a:pt x="8829" y="1874"/>
                  <a:pt x="8855" y="1874"/>
                  <a:pt x="8881" y="1876"/>
                </a:cubicBezTo>
                <a:cubicBezTo>
                  <a:pt x="8905" y="1878"/>
                  <a:pt x="8930" y="1878"/>
                  <a:pt x="8954" y="1881"/>
                </a:cubicBezTo>
                <a:cubicBezTo>
                  <a:pt x="8979" y="1882"/>
                  <a:pt x="9006" y="1882"/>
                  <a:pt x="9031" y="1884"/>
                </a:cubicBezTo>
                <a:cubicBezTo>
                  <a:pt x="9056" y="1885"/>
                  <a:pt x="9080" y="1885"/>
                  <a:pt x="9105" y="1888"/>
                </a:cubicBezTo>
                <a:cubicBezTo>
                  <a:pt x="9129" y="1890"/>
                  <a:pt x="9157" y="1891"/>
                  <a:pt x="9181" y="1891"/>
                </a:cubicBezTo>
                <a:cubicBezTo>
                  <a:pt x="9204" y="1893"/>
                  <a:pt x="9229" y="1893"/>
                  <a:pt x="9252" y="1896"/>
                </a:cubicBezTo>
                <a:cubicBezTo>
                  <a:pt x="9276" y="1897"/>
                  <a:pt x="9304" y="1899"/>
                  <a:pt x="9329" y="1899"/>
                </a:cubicBezTo>
                <a:cubicBezTo>
                  <a:pt x="9352" y="1901"/>
                  <a:pt x="9376" y="1904"/>
                  <a:pt x="9399" y="1904"/>
                </a:cubicBezTo>
                <a:lnTo>
                  <a:pt x="9474" y="1908"/>
                </a:lnTo>
                <a:cubicBezTo>
                  <a:pt x="9497" y="1911"/>
                  <a:pt x="9522" y="1913"/>
                  <a:pt x="9545" y="1913"/>
                </a:cubicBezTo>
                <a:cubicBezTo>
                  <a:pt x="9571" y="1914"/>
                  <a:pt x="9596" y="1916"/>
                  <a:pt x="9622" y="1919"/>
                </a:cubicBezTo>
                <a:cubicBezTo>
                  <a:pt x="9645" y="1921"/>
                  <a:pt x="9666" y="1922"/>
                  <a:pt x="9689" y="1922"/>
                </a:cubicBezTo>
                <a:cubicBezTo>
                  <a:pt x="9717" y="1924"/>
                  <a:pt x="9741" y="1927"/>
                  <a:pt x="9766" y="1928"/>
                </a:cubicBezTo>
                <a:cubicBezTo>
                  <a:pt x="9787" y="1930"/>
                  <a:pt x="9810" y="1931"/>
                  <a:pt x="9832" y="1931"/>
                </a:cubicBezTo>
                <a:cubicBezTo>
                  <a:pt x="9858" y="1934"/>
                  <a:pt x="9882" y="1936"/>
                  <a:pt x="9910" y="1937"/>
                </a:cubicBezTo>
                <a:cubicBezTo>
                  <a:pt x="9931" y="1939"/>
                  <a:pt x="9951" y="1942"/>
                  <a:pt x="9971" y="1942"/>
                </a:cubicBezTo>
                <a:cubicBezTo>
                  <a:pt x="10002" y="1944"/>
                  <a:pt x="10033" y="1947"/>
                  <a:pt x="10063" y="1950"/>
                </a:cubicBezTo>
                <a:cubicBezTo>
                  <a:pt x="10079" y="1951"/>
                  <a:pt x="10096" y="1951"/>
                  <a:pt x="10111" y="1953"/>
                </a:cubicBezTo>
                <a:cubicBezTo>
                  <a:pt x="10157" y="1957"/>
                  <a:pt x="10203" y="1960"/>
                  <a:pt x="10247" y="1965"/>
                </a:cubicBezTo>
                <a:cubicBezTo>
                  <a:pt x="10257" y="1965"/>
                  <a:pt x="10266" y="1967"/>
                  <a:pt x="10277" y="1967"/>
                </a:cubicBezTo>
                <a:cubicBezTo>
                  <a:pt x="10312" y="1970"/>
                  <a:pt x="10349" y="1973"/>
                  <a:pt x="10384" y="1976"/>
                </a:cubicBezTo>
                <a:cubicBezTo>
                  <a:pt x="10399" y="1977"/>
                  <a:pt x="10415" y="1977"/>
                  <a:pt x="10430" y="1980"/>
                </a:cubicBezTo>
                <a:cubicBezTo>
                  <a:pt x="10458" y="1982"/>
                  <a:pt x="10488" y="1985"/>
                  <a:pt x="10517" y="1988"/>
                </a:cubicBezTo>
                <a:lnTo>
                  <a:pt x="10570" y="1993"/>
                </a:lnTo>
                <a:cubicBezTo>
                  <a:pt x="10596" y="1996"/>
                  <a:pt x="10623" y="1999"/>
                  <a:pt x="10649" y="2000"/>
                </a:cubicBezTo>
                <a:lnTo>
                  <a:pt x="10701" y="2006"/>
                </a:lnTo>
                <a:cubicBezTo>
                  <a:pt x="10729" y="2008"/>
                  <a:pt x="10755" y="2013"/>
                  <a:pt x="10780" y="2014"/>
                </a:cubicBezTo>
                <a:lnTo>
                  <a:pt x="10832" y="2020"/>
                </a:lnTo>
                <a:cubicBezTo>
                  <a:pt x="10856" y="2022"/>
                  <a:pt x="10884" y="2026"/>
                  <a:pt x="10909" y="2028"/>
                </a:cubicBezTo>
                <a:lnTo>
                  <a:pt x="10961" y="2034"/>
                </a:lnTo>
                <a:cubicBezTo>
                  <a:pt x="10985" y="2036"/>
                  <a:pt x="11010" y="2039"/>
                  <a:pt x="11036" y="2042"/>
                </a:cubicBezTo>
                <a:cubicBezTo>
                  <a:pt x="11053" y="2043"/>
                  <a:pt x="11070" y="2045"/>
                  <a:pt x="11085" y="2046"/>
                </a:cubicBezTo>
                <a:cubicBezTo>
                  <a:pt x="11102" y="2049"/>
                  <a:pt x="11120" y="2051"/>
                  <a:pt x="11139" y="2052"/>
                </a:cubicBezTo>
                <a:lnTo>
                  <a:pt x="11205" y="2487"/>
                </a:lnTo>
                <a:cubicBezTo>
                  <a:pt x="11185" y="2483"/>
                  <a:pt x="11166" y="2482"/>
                  <a:pt x="11148" y="2480"/>
                </a:cubicBezTo>
                <a:cubicBezTo>
                  <a:pt x="11129" y="2479"/>
                  <a:pt x="11108" y="2474"/>
                  <a:pt x="11090" y="2473"/>
                </a:cubicBezTo>
                <a:cubicBezTo>
                  <a:pt x="11067" y="2471"/>
                  <a:pt x="11040" y="2467"/>
                  <a:pt x="11016" y="2465"/>
                </a:cubicBezTo>
                <a:lnTo>
                  <a:pt x="10959" y="2459"/>
                </a:lnTo>
                <a:cubicBezTo>
                  <a:pt x="10925" y="2456"/>
                  <a:pt x="10892" y="2451"/>
                  <a:pt x="10859" y="2448"/>
                </a:cubicBezTo>
                <a:cubicBezTo>
                  <a:pt x="10832" y="2444"/>
                  <a:pt x="10803" y="2442"/>
                  <a:pt x="10775" y="2437"/>
                </a:cubicBezTo>
                <a:cubicBezTo>
                  <a:pt x="10747" y="2436"/>
                  <a:pt x="10723" y="2433"/>
                  <a:pt x="10695" y="2430"/>
                </a:cubicBezTo>
                <a:cubicBezTo>
                  <a:pt x="10675" y="2428"/>
                  <a:pt x="10652" y="2427"/>
                  <a:pt x="10631" y="2425"/>
                </a:cubicBezTo>
                <a:cubicBezTo>
                  <a:pt x="10608" y="2422"/>
                  <a:pt x="10583" y="2421"/>
                  <a:pt x="10560" y="2417"/>
                </a:cubicBezTo>
                <a:cubicBezTo>
                  <a:pt x="10537" y="2414"/>
                  <a:pt x="10516" y="2413"/>
                  <a:pt x="10493" y="2411"/>
                </a:cubicBezTo>
                <a:cubicBezTo>
                  <a:pt x="10470" y="2410"/>
                  <a:pt x="10445" y="2407"/>
                  <a:pt x="10422" y="2405"/>
                </a:cubicBezTo>
                <a:lnTo>
                  <a:pt x="10353" y="2399"/>
                </a:lnTo>
                <a:cubicBezTo>
                  <a:pt x="10330" y="2398"/>
                  <a:pt x="10304" y="2396"/>
                  <a:pt x="10281" y="2394"/>
                </a:cubicBezTo>
                <a:cubicBezTo>
                  <a:pt x="10258" y="2391"/>
                  <a:pt x="10235" y="2390"/>
                  <a:pt x="10211" y="2388"/>
                </a:cubicBezTo>
                <a:cubicBezTo>
                  <a:pt x="10188" y="2387"/>
                  <a:pt x="10163" y="2384"/>
                  <a:pt x="10140" y="2382"/>
                </a:cubicBezTo>
                <a:cubicBezTo>
                  <a:pt x="10117" y="2381"/>
                  <a:pt x="10093" y="2379"/>
                  <a:pt x="10070" y="2376"/>
                </a:cubicBezTo>
                <a:cubicBezTo>
                  <a:pt x="10043" y="2375"/>
                  <a:pt x="10020" y="2373"/>
                  <a:pt x="9996" y="2371"/>
                </a:cubicBezTo>
                <a:cubicBezTo>
                  <a:pt x="9971" y="2368"/>
                  <a:pt x="9948" y="2367"/>
                  <a:pt x="9924" y="2365"/>
                </a:cubicBezTo>
                <a:cubicBezTo>
                  <a:pt x="9898" y="2364"/>
                  <a:pt x="9875" y="2361"/>
                  <a:pt x="9850" y="2359"/>
                </a:cubicBezTo>
                <a:cubicBezTo>
                  <a:pt x="9826" y="2358"/>
                  <a:pt x="9803" y="2356"/>
                  <a:pt x="9778" y="2353"/>
                </a:cubicBezTo>
                <a:lnTo>
                  <a:pt x="9703" y="2348"/>
                </a:lnTo>
                <a:cubicBezTo>
                  <a:pt x="9678" y="2345"/>
                  <a:pt x="9652" y="2344"/>
                  <a:pt x="9629" y="2342"/>
                </a:cubicBezTo>
                <a:lnTo>
                  <a:pt x="9556" y="2336"/>
                </a:lnTo>
                <a:lnTo>
                  <a:pt x="9480" y="2330"/>
                </a:lnTo>
                <a:cubicBezTo>
                  <a:pt x="9456" y="2329"/>
                  <a:pt x="9430" y="2327"/>
                  <a:pt x="9405" y="2327"/>
                </a:cubicBezTo>
                <a:cubicBezTo>
                  <a:pt x="9381" y="2325"/>
                  <a:pt x="9356" y="2322"/>
                  <a:pt x="9330" y="2322"/>
                </a:cubicBezTo>
                <a:cubicBezTo>
                  <a:pt x="9304" y="2321"/>
                  <a:pt x="9280" y="2319"/>
                  <a:pt x="9252" y="2319"/>
                </a:cubicBezTo>
                <a:cubicBezTo>
                  <a:pt x="9227" y="2318"/>
                  <a:pt x="9204" y="2318"/>
                  <a:pt x="9180" y="2315"/>
                </a:cubicBezTo>
                <a:cubicBezTo>
                  <a:pt x="9151" y="2313"/>
                  <a:pt x="9123" y="2312"/>
                  <a:pt x="9095" y="2312"/>
                </a:cubicBezTo>
                <a:cubicBezTo>
                  <a:pt x="9072" y="2310"/>
                  <a:pt x="9049" y="2310"/>
                  <a:pt x="9026" y="2307"/>
                </a:cubicBezTo>
                <a:cubicBezTo>
                  <a:pt x="8996" y="2306"/>
                  <a:pt x="8962" y="2304"/>
                  <a:pt x="8930" y="2302"/>
                </a:cubicBezTo>
                <a:cubicBezTo>
                  <a:pt x="8911" y="2299"/>
                  <a:pt x="8890" y="2299"/>
                  <a:pt x="8870" y="2298"/>
                </a:cubicBezTo>
                <a:cubicBezTo>
                  <a:pt x="8819" y="2296"/>
                  <a:pt x="8769" y="2292"/>
                  <a:pt x="8717" y="2290"/>
                </a:cubicBezTo>
                <a:cubicBezTo>
                  <a:pt x="8697" y="2290"/>
                  <a:pt x="8675" y="2289"/>
                  <a:pt x="8654" y="2289"/>
                </a:cubicBezTo>
                <a:cubicBezTo>
                  <a:pt x="8621" y="2287"/>
                  <a:pt x="8591" y="2287"/>
                  <a:pt x="8559" y="2284"/>
                </a:cubicBezTo>
                <a:cubicBezTo>
                  <a:pt x="8536" y="2283"/>
                  <a:pt x="8513" y="2283"/>
                  <a:pt x="8490" y="2283"/>
                </a:cubicBezTo>
                <a:cubicBezTo>
                  <a:pt x="8460" y="2281"/>
                  <a:pt x="8430" y="2281"/>
                  <a:pt x="8399" y="2279"/>
                </a:cubicBezTo>
                <a:cubicBezTo>
                  <a:pt x="8376" y="2279"/>
                  <a:pt x="8352" y="2276"/>
                  <a:pt x="8329" y="2276"/>
                </a:cubicBezTo>
                <a:cubicBezTo>
                  <a:pt x="8299" y="2275"/>
                  <a:pt x="8269" y="2275"/>
                  <a:pt x="8240" y="2273"/>
                </a:cubicBezTo>
                <a:cubicBezTo>
                  <a:pt x="8215" y="2273"/>
                  <a:pt x="8190" y="2272"/>
                  <a:pt x="8167" y="2272"/>
                </a:cubicBezTo>
                <a:cubicBezTo>
                  <a:pt x="8138" y="2272"/>
                  <a:pt x="8109" y="2269"/>
                  <a:pt x="8078" y="2269"/>
                </a:cubicBezTo>
                <a:cubicBezTo>
                  <a:pt x="8054" y="2269"/>
                  <a:pt x="8029" y="2267"/>
                  <a:pt x="8003" y="2267"/>
                </a:cubicBezTo>
                <a:cubicBezTo>
                  <a:pt x="7976" y="2267"/>
                  <a:pt x="7945" y="2266"/>
                  <a:pt x="7916" y="2266"/>
                </a:cubicBezTo>
                <a:cubicBezTo>
                  <a:pt x="7891" y="2266"/>
                  <a:pt x="7865" y="2264"/>
                  <a:pt x="7841" y="2264"/>
                </a:cubicBezTo>
                <a:cubicBezTo>
                  <a:pt x="7812" y="2264"/>
                  <a:pt x="7781" y="2261"/>
                  <a:pt x="7753" y="2261"/>
                </a:cubicBezTo>
                <a:cubicBezTo>
                  <a:pt x="7727" y="2261"/>
                  <a:pt x="7703" y="2259"/>
                  <a:pt x="7678" y="2259"/>
                </a:cubicBezTo>
                <a:cubicBezTo>
                  <a:pt x="7649" y="2259"/>
                  <a:pt x="7618" y="2258"/>
                  <a:pt x="7589" y="2258"/>
                </a:cubicBezTo>
                <a:cubicBezTo>
                  <a:pt x="7565" y="2258"/>
                  <a:pt x="7539" y="2256"/>
                  <a:pt x="7512" y="2256"/>
                </a:cubicBezTo>
                <a:cubicBezTo>
                  <a:pt x="7485" y="2256"/>
                  <a:pt x="7454" y="2255"/>
                  <a:pt x="7425" y="2255"/>
                </a:cubicBezTo>
                <a:cubicBezTo>
                  <a:pt x="7400" y="2255"/>
                  <a:pt x="7374" y="2255"/>
                  <a:pt x="7350" y="2252"/>
                </a:cubicBezTo>
                <a:cubicBezTo>
                  <a:pt x="7319" y="2252"/>
                  <a:pt x="7289" y="2250"/>
                  <a:pt x="7256" y="2250"/>
                </a:cubicBezTo>
                <a:cubicBezTo>
                  <a:pt x="7232" y="2250"/>
                  <a:pt x="7209" y="2250"/>
                  <a:pt x="7183" y="2249"/>
                </a:cubicBezTo>
                <a:cubicBezTo>
                  <a:pt x="7150" y="2249"/>
                  <a:pt x="7120" y="2249"/>
                  <a:pt x="7088" y="2247"/>
                </a:cubicBezTo>
                <a:lnTo>
                  <a:pt x="6512" y="2247"/>
                </a:lnTo>
                <a:cubicBezTo>
                  <a:pt x="6403" y="2247"/>
                  <a:pt x="6293" y="2247"/>
                  <a:pt x="6184" y="2249"/>
                </a:cubicBezTo>
                <a:lnTo>
                  <a:pt x="6175" y="2249"/>
                </a:lnTo>
                <a:cubicBezTo>
                  <a:pt x="6074" y="2249"/>
                  <a:pt x="5974" y="2250"/>
                  <a:pt x="5871" y="2250"/>
                </a:cubicBezTo>
                <a:lnTo>
                  <a:pt x="5853" y="2250"/>
                </a:lnTo>
                <a:cubicBezTo>
                  <a:pt x="5733" y="2252"/>
                  <a:pt x="5640" y="2348"/>
                  <a:pt x="5641" y="2467"/>
                </a:cubicBezTo>
                <a:cubicBezTo>
                  <a:pt x="5644" y="2585"/>
                  <a:pt x="5739" y="2678"/>
                  <a:pt x="5856" y="2678"/>
                </a:cubicBezTo>
                <a:cubicBezTo>
                  <a:pt x="5857" y="2678"/>
                  <a:pt x="5858" y="2678"/>
                  <a:pt x="5859" y="2678"/>
                </a:cubicBezTo>
                <a:cubicBezTo>
                  <a:pt x="5931" y="2678"/>
                  <a:pt x="6005" y="2677"/>
                  <a:pt x="6077" y="2677"/>
                </a:cubicBezTo>
                <a:cubicBezTo>
                  <a:pt x="6115" y="2677"/>
                  <a:pt x="6152" y="2677"/>
                  <a:pt x="6189" y="2674"/>
                </a:cubicBezTo>
                <a:cubicBezTo>
                  <a:pt x="6296" y="2674"/>
                  <a:pt x="6405" y="2672"/>
                  <a:pt x="6512" y="2672"/>
                </a:cubicBezTo>
                <a:lnTo>
                  <a:pt x="7088" y="2672"/>
                </a:lnTo>
                <a:cubicBezTo>
                  <a:pt x="7120" y="2672"/>
                  <a:pt x="7152" y="2672"/>
                  <a:pt x="7183" y="2674"/>
                </a:cubicBezTo>
                <a:cubicBezTo>
                  <a:pt x="7209" y="2674"/>
                  <a:pt x="7232" y="2674"/>
                  <a:pt x="7256" y="2677"/>
                </a:cubicBezTo>
                <a:cubicBezTo>
                  <a:pt x="7287" y="2677"/>
                  <a:pt x="7319" y="2677"/>
                  <a:pt x="7350" y="2678"/>
                </a:cubicBezTo>
                <a:cubicBezTo>
                  <a:pt x="7374" y="2678"/>
                  <a:pt x="7400" y="2678"/>
                  <a:pt x="7423" y="2680"/>
                </a:cubicBezTo>
                <a:cubicBezTo>
                  <a:pt x="7454" y="2680"/>
                  <a:pt x="7485" y="2681"/>
                  <a:pt x="7516" y="2681"/>
                </a:cubicBezTo>
                <a:cubicBezTo>
                  <a:pt x="7540" y="2681"/>
                  <a:pt x="7565" y="2683"/>
                  <a:pt x="7588" y="2683"/>
                </a:cubicBezTo>
                <a:cubicBezTo>
                  <a:pt x="7618" y="2683"/>
                  <a:pt x="7649" y="2686"/>
                  <a:pt x="7680" y="2686"/>
                </a:cubicBezTo>
                <a:cubicBezTo>
                  <a:pt x="7704" y="2686"/>
                  <a:pt x="7730" y="2687"/>
                  <a:pt x="7752" y="2687"/>
                </a:cubicBezTo>
                <a:cubicBezTo>
                  <a:pt x="7784" y="2687"/>
                  <a:pt x="7812" y="2689"/>
                  <a:pt x="7842" y="2689"/>
                </a:cubicBezTo>
                <a:cubicBezTo>
                  <a:pt x="7867" y="2689"/>
                  <a:pt x="7893" y="2691"/>
                  <a:pt x="7917" y="2691"/>
                </a:cubicBezTo>
                <a:cubicBezTo>
                  <a:pt x="7947" y="2691"/>
                  <a:pt x="7977" y="2694"/>
                  <a:pt x="8006" y="2694"/>
                </a:cubicBezTo>
                <a:cubicBezTo>
                  <a:pt x="8031" y="2694"/>
                  <a:pt x="8055" y="2695"/>
                  <a:pt x="8080" y="2695"/>
                </a:cubicBezTo>
                <a:cubicBezTo>
                  <a:pt x="8109" y="2695"/>
                  <a:pt x="8140" y="2697"/>
                  <a:pt x="8169" y="2698"/>
                </a:cubicBezTo>
                <a:cubicBezTo>
                  <a:pt x="8194" y="2698"/>
                  <a:pt x="8217" y="2701"/>
                  <a:pt x="8241" y="2701"/>
                </a:cubicBezTo>
                <a:cubicBezTo>
                  <a:pt x="8270" y="2703"/>
                  <a:pt x="8301" y="2703"/>
                  <a:pt x="8330" y="2704"/>
                </a:cubicBezTo>
                <a:cubicBezTo>
                  <a:pt x="8355" y="2704"/>
                  <a:pt x="8378" y="2706"/>
                  <a:pt x="8402" y="2706"/>
                </a:cubicBezTo>
                <a:cubicBezTo>
                  <a:pt x="8431" y="2709"/>
                  <a:pt x="8460" y="2709"/>
                  <a:pt x="8488" y="2710"/>
                </a:cubicBezTo>
                <a:cubicBezTo>
                  <a:pt x="8514" y="2710"/>
                  <a:pt x="8537" y="2712"/>
                  <a:pt x="8562" y="2714"/>
                </a:cubicBezTo>
                <a:cubicBezTo>
                  <a:pt x="8591" y="2717"/>
                  <a:pt x="8618" y="2717"/>
                  <a:pt x="8648" y="2718"/>
                </a:cubicBezTo>
                <a:cubicBezTo>
                  <a:pt x="8671" y="2720"/>
                  <a:pt x="8695" y="2720"/>
                  <a:pt x="8718" y="2721"/>
                </a:cubicBezTo>
                <a:cubicBezTo>
                  <a:pt x="8747" y="2724"/>
                  <a:pt x="8776" y="2724"/>
                  <a:pt x="8806" y="2726"/>
                </a:cubicBezTo>
                <a:cubicBezTo>
                  <a:pt x="8829" y="2727"/>
                  <a:pt x="8853" y="2727"/>
                  <a:pt x="8876" y="2729"/>
                </a:cubicBezTo>
                <a:cubicBezTo>
                  <a:pt x="8905" y="2732"/>
                  <a:pt x="8934" y="2733"/>
                  <a:pt x="8960" y="2733"/>
                </a:cubicBezTo>
                <a:cubicBezTo>
                  <a:pt x="8983" y="2735"/>
                  <a:pt x="9008" y="2735"/>
                  <a:pt x="9031" y="2737"/>
                </a:cubicBezTo>
                <a:cubicBezTo>
                  <a:pt x="9060" y="2740"/>
                  <a:pt x="9089" y="2741"/>
                  <a:pt x="9115" y="2741"/>
                </a:cubicBezTo>
                <a:cubicBezTo>
                  <a:pt x="9138" y="2743"/>
                  <a:pt x="9161" y="2743"/>
                  <a:pt x="9184" y="2744"/>
                </a:cubicBezTo>
                <a:cubicBezTo>
                  <a:pt x="9214" y="2747"/>
                  <a:pt x="9241" y="2749"/>
                  <a:pt x="9269" y="2750"/>
                </a:cubicBezTo>
                <a:cubicBezTo>
                  <a:pt x="9292" y="2752"/>
                  <a:pt x="9315" y="2752"/>
                  <a:pt x="9336" y="2755"/>
                </a:cubicBezTo>
                <a:lnTo>
                  <a:pt x="9422" y="2760"/>
                </a:lnTo>
                <a:cubicBezTo>
                  <a:pt x="9444" y="2763"/>
                  <a:pt x="9467" y="2763"/>
                  <a:pt x="9488" y="2764"/>
                </a:cubicBezTo>
                <a:lnTo>
                  <a:pt x="9574" y="2770"/>
                </a:lnTo>
                <a:cubicBezTo>
                  <a:pt x="9596" y="2772"/>
                  <a:pt x="9617" y="2772"/>
                  <a:pt x="9637" y="2773"/>
                </a:cubicBezTo>
                <a:lnTo>
                  <a:pt x="9723" y="2779"/>
                </a:lnTo>
                <a:cubicBezTo>
                  <a:pt x="9744" y="2781"/>
                  <a:pt x="9764" y="2783"/>
                  <a:pt x="9784" y="2783"/>
                </a:cubicBezTo>
                <a:cubicBezTo>
                  <a:pt x="9813" y="2786"/>
                  <a:pt x="9844" y="2787"/>
                  <a:pt x="9873" y="2789"/>
                </a:cubicBezTo>
                <a:cubicBezTo>
                  <a:pt x="9893" y="2790"/>
                  <a:pt x="9912" y="2790"/>
                  <a:pt x="9931" y="2793"/>
                </a:cubicBezTo>
                <a:cubicBezTo>
                  <a:pt x="9962" y="2795"/>
                  <a:pt x="9993" y="2798"/>
                  <a:pt x="10022" y="2801"/>
                </a:cubicBezTo>
                <a:cubicBezTo>
                  <a:pt x="10040" y="2803"/>
                  <a:pt x="10057" y="2803"/>
                  <a:pt x="10074" y="2804"/>
                </a:cubicBezTo>
                <a:cubicBezTo>
                  <a:pt x="10108" y="2806"/>
                  <a:pt x="10140" y="2810"/>
                  <a:pt x="10172" y="2812"/>
                </a:cubicBezTo>
                <a:cubicBezTo>
                  <a:pt x="10188" y="2813"/>
                  <a:pt x="10201" y="2813"/>
                  <a:pt x="10217" y="2816"/>
                </a:cubicBezTo>
                <a:lnTo>
                  <a:pt x="10349" y="2827"/>
                </a:lnTo>
                <a:lnTo>
                  <a:pt x="10358" y="2827"/>
                </a:lnTo>
                <a:cubicBezTo>
                  <a:pt x="10404" y="2832"/>
                  <a:pt x="10451" y="2836"/>
                  <a:pt x="10497" y="2841"/>
                </a:cubicBezTo>
                <a:cubicBezTo>
                  <a:pt x="10508" y="2841"/>
                  <a:pt x="10516" y="2842"/>
                  <a:pt x="10525" y="2842"/>
                </a:cubicBezTo>
                <a:lnTo>
                  <a:pt x="10634" y="2855"/>
                </a:lnTo>
                <a:lnTo>
                  <a:pt x="10680" y="2859"/>
                </a:lnTo>
                <a:cubicBezTo>
                  <a:pt x="10709" y="2864"/>
                  <a:pt x="10740" y="2865"/>
                  <a:pt x="10769" y="2870"/>
                </a:cubicBezTo>
                <a:cubicBezTo>
                  <a:pt x="10786" y="2872"/>
                  <a:pt x="10803" y="2873"/>
                  <a:pt x="10823" y="2875"/>
                </a:cubicBezTo>
                <a:cubicBezTo>
                  <a:pt x="10849" y="2879"/>
                  <a:pt x="10876" y="2881"/>
                  <a:pt x="10902" y="2885"/>
                </a:cubicBezTo>
                <a:cubicBezTo>
                  <a:pt x="10922" y="2887"/>
                  <a:pt x="10939" y="2888"/>
                  <a:pt x="10958" y="2890"/>
                </a:cubicBezTo>
                <a:cubicBezTo>
                  <a:pt x="10984" y="2893"/>
                  <a:pt x="11008" y="2896"/>
                  <a:pt x="11033" y="2898"/>
                </a:cubicBezTo>
                <a:lnTo>
                  <a:pt x="11091" y="2904"/>
                </a:lnTo>
                <a:cubicBezTo>
                  <a:pt x="11116" y="2905"/>
                  <a:pt x="11139" y="2910"/>
                  <a:pt x="11162" y="2911"/>
                </a:cubicBezTo>
                <a:cubicBezTo>
                  <a:pt x="11180" y="2913"/>
                  <a:pt x="11200" y="2916"/>
                  <a:pt x="11217" y="2919"/>
                </a:cubicBezTo>
                <a:lnTo>
                  <a:pt x="11269" y="2925"/>
                </a:lnTo>
                <a:lnTo>
                  <a:pt x="11456" y="4177"/>
                </a:lnTo>
                <a:lnTo>
                  <a:pt x="12553" y="11491"/>
                </a:lnTo>
                <a:cubicBezTo>
                  <a:pt x="12047" y="11676"/>
                  <a:pt x="11531" y="11831"/>
                  <a:pt x="11011" y="11963"/>
                </a:cubicBezTo>
                <a:lnTo>
                  <a:pt x="10433" y="4729"/>
                </a:lnTo>
                <a:cubicBezTo>
                  <a:pt x="10424" y="4618"/>
                  <a:pt x="10331" y="4533"/>
                  <a:pt x="10222" y="4533"/>
                </a:cubicBezTo>
                <a:cubicBezTo>
                  <a:pt x="10216" y="4533"/>
                  <a:pt x="10209" y="4534"/>
                  <a:pt x="10203" y="4534"/>
                </a:cubicBezTo>
                <a:cubicBezTo>
                  <a:pt x="10083" y="4543"/>
                  <a:pt x="9997" y="4648"/>
                  <a:pt x="10007" y="4764"/>
                </a:cubicBezTo>
                <a:lnTo>
                  <a:pt x="10593" y="12067"/>
                </a:lnTo>
                <a:cubicBezTo>
                  <a:pt x="10280" y="12141"/>
                  <a:pt x="9964" y="12204"/>
                  <a:pt x="9646" y="12259"/>
                </a:cubicBezTo>
                <a:cubicBezTo>
                  <a:pt x="9620" y="12262"/>
                  <a:pt x="9596" y="12265"/>
                  <a:pt x="9569" y="12268"/>
                </a:cubicBezTo>
                <a:cubicBezTo>
                  <a:pt x="9553" y="12270"/>
                  <a:pt x="9534" y="12273"/>
                  <a:pt x="9516" y="12274"/>
                </a:cubicBezTo>
                <a:cubicBezTo>
                  <a:pt x="9490" y="12279"/>
                  <a:pt x="9464" y="12281"/>
                  <a:pt x="9438" y="12282"/>
                </a:cubicBezTo>
                <a:cubicBezTo>
                  <a:pt x="9421" y="12284"/>
                  <a:pt x="9404" y="12287"/>
                  <a:pt x="9388" y="12288"/>
                </a:cubicBezTo>
                <a:cubicBezTo>
                  <a:pt x="9361" y="12290"/>
                  <a:pt x="9335" y="12291"/>
                  <a:pt x="9309" y="12294"/>
                </a:cubicBezTo>
                <a:cubicBezTo>
                  <a:pt x="9293" y="12296"/>
                  <a:pt x="9276" y="12296"/>
                  <a:pt x="9261" y="12297"/>
                </a:cubicBezTo>
                <a:cubicBezTo>
                  <a:pt x="9235" y="12299"/>
                  <a:pt x="9209" y="12302"/>
                  <a:pt x="9183" y="12304"/>
                </a:cubicBezTo>
                <a:cubicBezTo>
                  <a:pt x="9168" y="12304"/>
                  <a:pt x="9152" y="12305"/>
                  <a:pt x="9138" y="12305"/>
                </a:cubicBezTo>
                <a:cubicBezTo>
                  <a:pt x="9114" y="12307"/>
                  <a:pt x="9089" y="12307"/>
                  <a:pt x="9062" y="12310"/>
                </a:cubicBezTo>
                <a:cubicBezTo>
                  <a:pt x="9051" y="12310"/>
                  <a:pt x="9037" y="12311"/>
                  <a:pt x="9025" y="12311"/>
                </a:cubicBezTo>
                <a:lnTo>
                  <a:pt x="8723" y="4740"/>
                </a:lnTo>
                <a:cubicBezTo>
                  <a:pt x="8718" y="4623"/>
                  <a:pt x="8622" y="4534"/>
                  <a:pt x="8509" y="4534"/>
                </a:cubicBezTo>
                <a:cubicBezTo>
                  <a:pt x="8506" y="4534"/>
                  <a:pt x="8503" y="4534"/>
                  <a:pt x="8500" y="4534"/>
                </a:cubicBezTo>
                <a:cubicBezTo>
                  <a:pt x="8381" y="4537"/>
                  <a:pt x="8289" y="4637"/>
                  <a:pt x="8295" y="4757"/>
                </a:cubicBezTo>
                <a:lnTo>
                  <a:pt x="8598" y="12308"/>
                </a:lnTo>
                <a:cubicBezTo>
                  <a:pt x="8585" y="12308"/>
                  <a:pt x="8572" y="12308"/>
                  <a:pt x="8560" y="12307"/>
                </a:cubicBezTo>
                <a:cubicBezTo>
                  <a:pt x="8534" y="12305"/>
                  <a:pt x="8511" y="12305"/>
                  <a:pt x="8488" y="12304"/>
                </a:cubicBezTo>
                <a:cubicBezTo>
                  <a:pt x="8476" y="12304"/>
                  <a:pt x="8463" y="12302"/>
                  <a:pt x="8450" y="12302"/>
                </a:cubicBezTo>
                <a:cubicBezTo>
                  <a:pt x="8427" y="12299"/>
                  <a:pt x="8402" y="12297"/>
                  <a:pt x="8379" y="12296"/>
                </a:cubicBezTo>
                <a:cubicBezTo>
                  <a:pt x="8368" y="12294"/>
                  <a:pt x="8355" y="12294"/>
                  <a:pt x="8342" y="12294"/>
                </a:cubicBezTo>
                <a:cubicBezTo>
                  <a:pt x="8319" y="12291"/>
                  <a:pt x="8296" y="12290"/>
                  <a:pt x="8272" y="12287"/>
                </a:cubicBezTo>
                <a:cubicBezTo>
                  <a:pt x="8261" y="12284"/>
                  <a:pt x="8249" y="12284"/>
                  <a:pt x="8235" y="12282"/>
                </a:cubicBezTo>
                <a:cubicBezTo>
                  <a:pt x="8212" y="12281"/>
                  <a:pt x="8189" y="12276"/>
                  <a:pt x="8166" y="12274"/>
                </a:cubicBezTo>
                <a:cubicBezTo>
                  <a:pt x="8155" y="12273"/>
                  <a:pt x="8143" y="12273"/>
                  <a:pt x="8132" y="12271"/>
                </a:cubicBezTo>
                <a:cubicBezTo>
                  <a:pt x="8109" y="12267"/>
                  <a:pt x="8086" y="12265"/>
                  <a:pt x="8062" y="12261"/>
                </a:cubicBezTo>
                <a:cubicBezTo>
                  <a:pt x="8049" y="12259"/>
                  <a:pt x="8040" y="12259"/>
                  <a:pt x="8028" y="12258"/>
                </a:cubicBezTo>
                <a:lnTo>
                  <a:pt x="7959" y="12245"/>
                </a:lnTo>
                <a:cubicBezTo>
                  <a:pt x="7948" y="12244"/>
                  <a:pt x="7939" y="12242"/>
                  <a:pt x="7927" y="12241"/>
                </a:cubicBezTo>
                <a:lnTo>
                  <a:pt x="7858" y="12228"/>
                </a:lnTo>
                <a:cubicBezTo>
                  <a:pt x="7848" y="12227"/>
                  <a:pt x="7836" y="12225"/>
                  <a:pt x="7827" y="12222"/>
                </a:cubicBezTo>
                <a:cubicBezTo>
                  <a:pt x="7804" y="12219"/>
                  <a:pt x="7781" y="12213"/>
                  <a:pt x="7758" y="12210"/>
                </a:cubicBezTo>
                <a:cubicBezTo>
                  <a:pt x="7749" y="12207"/>
                  <a:pt x="7736" y="12205"/>
                  <a:pt x="7727" y="12204"/>
                </a:cubicBezTo>
                <a:cubicBezTo>
                  <a:pt x="7703" y="12198"/>
                  <a:pt x="7680" y="12195"/>
                  <a:pt x="7655" y="12189"/>
                </a:cubicBezTo>
                <a:cubicBezTo>
                  <a:pt x="7644" y="12187"/>
                  <a:pt x="7637" y="12184"/>
                  <a:pt x="7628" y="12182"/>
                </a:cubicBezTo>
                <a:lnTo>
                  <a:pt x="7548" y="12166"/>
                </a:lnTo>
                <a:cubicBezTo>
                  <a:pt x="7542" y="12164"/>
                  <a:pt x="7534" y="12164"/>
                  <a:pt x="7528" y="12161"/>
                </a:cubicBezTo>
                <a:cubicBezTo>
                  <a:pt x="7499" y="12155"/>
                  <a:pt x="7473" y="12149"/>
                  <a:pt x="7445" y="12141"/>
                </a:cubicBezTo>
                <a:cubicBezTo>
                  <a:pt x="7440" y="12138"/>
                  <a:pt x="7436" y="12138"/>
                  <a:pt x="7430" y="12136"/>
                </a:cubicBezTo>
                <a:cubicBezTo>
                  <a:pt x="7402" y="12129"/>
                  <a:pt x="7371" y="12121"/>
                  <a:pt x="7342" y="12113"/>
                </a:cubicBezTo>
                <a:cubicBezTo>
                  <a:pt x="7338" y="12113"/>
                  <a:pt x="7336" y="12112"/>
                  <a:pt x="7333" y="12112"/>
                </a:cubicBezTo>
                <a:cubicBezTo>
                  <a:pt x="7302" y="12104"/>
                  <a:pt x="7272" y="12095"/>
                  <a:pt x="7238" y="12087"/>
                </a:cubicBezTo>
                <a:cubicBezTo>
                  <a:pt x="7236" y="12087"/>
                  <a:pt x="7235" y="12087"/>
                  <a:pt x="7233" y="12084"/>
                </a:cubicBezTo>
                <a:cubicBezTo>
                  <a:pt x="7065" y="12038"/>
                  <a:pt x="6896" y="11985"/>
                  <a:pt x="6721" y="11929"/>
                </a:cubicBezTo>
                <a:lnTo>
                  <a:pt x="6727" y="11889"/>
                </a:lnTo>
                <a:lnTo>
                  <a:pt x="6727" y="4748"/>
                </a:lnTo>
                <a:cubicBezTo>
                  <a:pt x="6724" y="4628"/>
                  <a:pt x="6629" y="4533"/>
                  <a:pt x="6509" y="4533"/>
                </a:cubicBezTo>
                <a:cubicBezTo>
                  <a:pt x="6391" y="4533"/>
                  <a:pt x="6295" y="4628"/>
                  <a:pt x="6305" y="4748"/>
                </a:cubicBezTo>
                <a:lnTo>
                  <a:pt x="6305" y="11788"/>
                </a:lnTo>
                <a:cubicBezTo>
                  <a:pt x="6267" y="11777"/>
                  <a:pt x="6238" y="11768"/>
                  <a:pt x="6209" y="11759"/>
                </a:cubicBezTo>
                <a:cubicBezTo>
                  <a:pt x="5704" y="11589"/>
                  <a:pt x="5147" y="11399"/>
                  <a:pt x="4466" y="11224"/>
                </a:cubicBezTo>
                <a:lnTo>
                  <a:pt x="4725" y="4757"/>
                </a:lnTo>
                <a:cubicBezTo>
                  <a:pt x="4728" y="4637"/>
                  <a:pt x="4636" y="4537"/>
                  <a:pt x="4520" y="4534"/>
                </a:cubicBezTo>
                <a:cubicBezTo>
                  <a:pt x="4517" y="4534"/>
                  <a:pt x="4514" y="4534"/>
                  <a:pt x="4511" y="4534"/>
                </a:cubicBezTo>
                <a:cubicBezTo>
                  <a:pt x="4395" y="4534"/>
                  <a:pt x="4300" y="4625"/>
                  <a:pt x="4297" y="4740"/>
                </a:cubicBezTo>
                <a:lnTo>
                  <a:pt x="4043" y="11122"/>
                </a:lnTo>
                <a:cubicBezTo>
                  <a:pt x="4023" y="11118"/>
                  <a:pt x="4006" y="11115"/>
                  <a:pt x="3986" y="11109"/>
                </a:cubicBezTo>
                <a:cubicBezTo>
                  <a:pt x="3937" y="11098"/>
                  <a:pt x="3886" y="11087"/>
                  <a:pt x="3837" y="11076"/>
                </a:cubicBezTo>
                <a:cubicBezTo>
                  <a:pt x="3823" y="11072"/>
                  <a:pt x="3808" y="11070"/>
                  <a:pt x="3794" y="11069"/>
                </a:cubicBezTo>
                <a:cubicBezTo>
                  <a:pt x="3756" y="11061"/>
                  <a:pt x="3721" y="11053"/>
                  <a:pt x="3682" y="11047"/>
                </a:cubicBezTo>
                <a:cubicBezTo>
                  <a:pt x="3668" y="11046"/>
                  <a:pt x="3656" y="11041"/>
                  <a:pt x="3644" y="11040"/>
                </a:cubicBezTo>
                <a:cubicBezTo>
                  <a:pt x="3595" y="11030"/>
                  <a:pt x="3547" y="11023"/>
                  <a:pt x="3501" y="11015"/>
                </a:cubicBezTo>
                <a:cubicBezTo>
                  <a:pt x="3495" y="11014"/>
                  <a:pt x="3487" y="11014"/>
                  <a:pt x="3483" y="11010"/>
                </a:cubicBezTo>
                <a:cubicBezTo>
                  <a:pt x="3441" y="11006"/>
                  <a:pt x="3402" y="10998"/>
                  <a:pt x="3362" y="10992"/>
                </a:cubicBezTo>
                <a:lnTo>
                  <a:pt x="3322" y="10986"/>
                </a:lnTo>
                <a:cubicBezTo>
                  <a:pt x="3285" y="10980"/>
                  <a:pt x="3248" y="10977"/>
                  <a:pt x="3211" y="10971"/>
                </a:cubicBezTo>
                <a:cubicBezTo>
                  <a:pt x="3202" y="10969"/>
                  <a:pt x="3193" y="10969"/>
                  <a:pt x="3184" y="10968"/>
                </a:cubicBezTo>
                <a:cubicBezTo>
                  <a:pt x="3139" y="10961"/>
                  <a:pt x="3095" y="10955"/>
                  <a:pt x="3050" y="10952"/>
                </a:cubicBezTo>
                <a:cubicBezTo>
                  <a:pt x="3041" y="10949"/>
                  <a:pt x="3032" y="10949"/>
                  <a:pt x="3023" y="10949"/>
                </a:cubicBezTo>
                <a:cubicBezTo>
                  <a:pt x="2987" y="10946"/>
                  <a:pt x="2954" y="10941"/>
                  <a:pt x="2918" y="10940"/>
                </a:cubicBezTo>
                <a:cubicBezTo>
                  <a:pt x="2908" y="10938"/>
                  <a:pt x="2894" y="10938"/>
                  <a:pt x="2882" y="10937"/>
                </a:cubicBezTo>
                <a:cubicBezTo>
                  <a:pt x="2846" y="10932"/>
                  <a:pt x="2809" y="10931"/>
                  <a:pt x="2774" y="10929"/>
                </a:cubicBezTo>
                <a:cubicBezTo>
                  <a:pt x="2770" y="10929"/>
                  <a:pt x="2763" y="10929"/>
                  <a:pt x="2757" y="10926"/>
                </a:cubicBezTo>
                <a:cubicBezTo>
                  <a:pt x="2716" y="10925"/>
                  <a:pt x="2674" y="10922"/>
                  <a:pt x="2635" y="10918"/>
                </a:cubicBezTo>
                <a:cubicBezTo>
                  <a:pt x="2625" y="10918"/>
                  <a:pt x="2613" y="10918"/>
                  <a:pt x="2604" y="10917"/>
                </a:cubicBezTo>
                <a:cubicBezTo>
                  <a:pt x="2575" y="10915"/>
                  <a:pt x="2547" y="10915"/>
                  <a:pt x="2518" y="10914"/>
                </a:cubicBezTo>
                <a:lnTo>
                  <a:pt x="3010" y="4763"/>
                </a:lnTo>
                <a:cubicBezTo>
                  <a:pt x="3020" y="4643"/>
                  <a:pt x="2932" y="4542"/>
                  <a:pt x="2816" y="4533"/>
                </a:cubicBezTo>
                <a:cubicBezTo>
                  <a:pt x="2809" y="4532"/>
                  <a:pt x="2803" y="4532"/>
                  <a:pt x="2796" y="4532"/>
                </a:cubicBezTo>
                <a:cubicBezTo>
                  <a:pt x="2686" y="4532"/>
                  <a:pt x="2594" y="4617"/>
                  <a:pt x="2586" y="4728"/>
                </a:cubicBezTo>
                <a:lnTo>
                  <a:pt x="2090" y="10914"/>
                </a:lnTo>
                <a:cubicBezTo>
                  <a:pt x="2061" y="10915"/>
                  <a:pt x="2033" y="10915"/>
                  <a:pt x="2006" y="10917"/>
                </a:cubicBezTo>
                <a:lnTo>
                  <a:pt x="1990" y="10917"/>
                </a:lnTo>
                <a:lnTo>
                  <a:pt x="1904" y="10923"/>
                </a:lnTo>
                <a:cubicBezTo>
                  <a:pt x="1895" y="10923"/>
                  <a:pt x="1883" y="10925"/>
                  <a:pt x="1874" y="10925"/>
                </a:cubicBezTo>
                <a:cubicBezTo>
                  <a:pt x="1849" y="10926"/>
                  <a:pt x="1822" y="10929"/>
                  <a:pt x="1797" y="10931"/>
                </a:cubicBezTo>
                <a:cubicBezTo>
                  <a:pt x="1789" y="10931"/>
                  <a:pt x="1782" y="10932"/>
                  <a:pt x="1774" y="10932"/>
                </a:cubicBezTo>
                <a:cubicBezTo>
                  <a:pt x="1742" y="10937"/>
                  <a:pt x="1711" y="10938"/>
                  <a:pt x="1681" y="10941"/>
                </a:cubicBezTo>
                <a:cubicBezTo>
                  <a:pt x="1673" y="10941"/>
                  <a:pt x="1667" y="10945"/>
                  <a:pt x="1659" y="10945"/>
                </a:cubicBezTo>
                <a:cubicBezTo>
                  <a:pt x="1635" y="10948"/>
                  <a:pt x="1611" y="10949"/>
                  <a:pt x="1585" y="10954"/>
                </a:cubicBezTo>
                <a:cubicBezTo>
                  <a:pt x="1576" y="10955"/>
                  <a:pt x="1567" y="10955"/>
                  <a:pt x="1559" y="10957"/>
                </a:cubicBezTo>
                <a:lnTo>
                  <a:pt x="1484" y="10969"/>
                </a:lnTo>
                <a:cubicBezTo>
                  <a:pt x="1478" y="10969"/>
                  <a:pt x="1475" y="10971"/>
                  <a:pt x="1469" y="10971"/>
                </a:cubicBezTo>
                <a:cubicBezTo>
                  <a:pt x="1440" y="10975"/>
                  <a:pt x="1412" y="10980"/>
                  <a:pt x="1384" y="10984"/>
                </a:cubicBezTo>
                <a:cubicBezTo>
                  <a:pt x="1377" y="10986"/>
                  <a:pt x="1369" y="10986"/>
                  <a:pt x="1361" y="10987"/>
                </a:cubicBezTo>
                <a:lnTo>
                  <a:pt x="1299" y="11000"/>
                </a:lnTo>
                <a:cubicBezTo>
                  <a:pt x="1291" y="11001"/>
                  <a:pt x="1283" y="11003"/>
                  <a:pt x="1276" y="11003"/>
                </a:cubicBezTo>
                <a:cubicBezTo>
                  <a:pt x="1248" y="11009"/>
                  <a:pt x="1223" y="11012"/>
                  <a:pt x="1199" y="11018"/>
                </a:cubicBezTo>
                <a:lnTo>
                  <a:pt x="1197" y="11018"/>
                </a:lnTo>
                <a:cubicBezTo>
                  <a:pt x="1170" y="11024"/>
                  <a:pt x="1145" y="11030"/>
                  <a:pt x="1121" y="11035"/>
                </a:cubicBezTo>
                <a:cubicBezTo>
                  <a:pt x="1113" y="11038"/>
                  <a:pt x="1107" y="11040"/>
                  <a:pt x="1099" y="11041"/>
                </a:cubicBezTo>
                <a:cubicBezTo>
                  <a:pt x="1079" y="11046"/>
                  <a:pt x="1061" y="11052"/>
                  <a:pt x="1041" y="11055"/>
                </a:cubicBezTo>
                <a:cubicBezTo>
                  <a:pt x="1036" y="11056"/>
                  <a:pt x="1030" y="11058"/>
                  <a:pt x="1024" y="11058"/>
                </a:cubicBezTo>
                <a:cubicBezTo>
                  <a:pt x="999" y="11064"/>
                  <a:pt x="976" y="11072"/>
                  <a:pt x="953" y="11078"/>
                </a:cubicBezTo>
                <a:cubicBezTo>
                  <a:pt x="952" y="11078"/>
                  <a:pt x="949" y="11080"/>
                  <a:pt x="947" y="11080"/>
                </a:cubicBezTo>
                <a:cubicBezTo>
                  <a:pt x="926" y="11086"/>
                  <a:pt x="906" y="11092"/>
                  <a:pt x="886" y="11096"/>
                </a:cubicBezTo>
                <a:lnTo>
                  <a:pt x="869" y="11103"/>
                </a:lnTo>
                <a:cubicBezTo>
                  <a:pt x="849" y="11109"/>
                  <a:pt x="832" y="11115"/>
                  <a:pt x="815" y="11119"/>
                </a:cubicBezTo>
                <a:cubicBezTo>
                  <a:pt x="811" y="11122"/>
                  <a:pt x="808" y="11122"/>
                  <a:pt x="803" y="11124"/>
                </a:cubicBezTo>
                <a:cubicBezTo>
                  <a:pt x="783" y="11132"/>
                  <a:pt x="762" y="11138"/>
                  <a:pt x="740" y="11145"/>
                </a:cubicBezTo>
                <a:cubicBezTo>
                  <a:pt x="739" y="11145"/>
                  <a:pt x="734" y="11147"/>
                  <a:pt x="733" y="11147"/>
                </a:cubicBezTo>
                <a:cubicBezTo>
                  <a:pt x="716" y="11153"/>
                  <a:pt x="699" y="11158"/>
                  <a:pt x="680" y="11165"/>
                </a:cubicBezTo>
                <a:cubicBezTo>
                  <a:pt x="677" y="11168"/>
                  <a:pt x="673" y="11170"/>
                  <a:pt x="670" y="11170"/>
                </a:cubicBezTo>
                <a:cubicBezTo>
                  <a:pt x="650" y="11178"/>
                  <a:pt x="633" y="11184"/>
                  <a:pt x="616" y="11191"/>
                </a:cubicBezTo>
                <a:lnTo>
                  <a:pt x="614" y="11191"/>
                </a:lnTo>
                <a:cubicBezTo>
                  <a:pt x="595" y="11199"/>
                  <a:pt x="578" y="11207"/>
                  <a:pt x="558" y="11211"/>
                </a:cubicBezTo>
                <a:cubicBezTo>
                  <a:pt x="556" y="11211"/>
                  <a:pt x="555" y="11214"/>
                  <a:pt x="553" y="11214"/>
                </a:cubicBezTo>
                <a:cubicBezTo>
                  <a:pt x="538" y="11219"/>
                  <a:pt x="522" y="11227"/>
                  <a:pt x="507" y="11233"/>
                </a:cubicBezTo>
                <a:cubicBezTo>
                  <a:pt x="504" y="11233"/>
                  <a:pt x="504" y="11234"/>
                  <a:pt x="502" y="11234"/>
                </a:cubicBezTo>
                <a:lnTo>
                  <a:pt x="1750" y="2924"/>
                </a:lnTo>
                <a:cubicBezTo>
                  <a:pt x="2475" y="2832"/>
                  <a:pt x="3342" y="2760"/>
                  <a:pt x="4267" y="2718"/>
                </a:cubicBezTo>
                <a:cubicBezTo>
                  <a:pt x="4385" y="2712"/>
                  <a:pt x="4475" y="2612"/>
                  <a:pt x="4469" y="2494"/>
                </a:cubicBezTo>
                <a:cubicBezTo>
                  <a:pt x="4465" y="2379"/>
                  <a:pt x="4373" y="2290"/>
                  <a:pt x="4259" y="2290"/>
                </a:cubicBezTo>
                <a:cubicBezTo>
                  <a:pt x="4255" y="2290"/>
                  <a:pt x="4250" y="2290"/>
                  <a:pt x="4245" y="2290"/>
                </a:cubicBezTo>
                <a:cubicBezTo>
                  <a:pt x="4116" y="2296"/>
                  <a:pt x="3989" y="2304"/>
                  <a:pt x="3862" y="2310"/>
                </a:cubicBezTo>
                <a:lnTo>
                  <a:pt x="3860" y="2310"/>
                </a:lnTo>
                <a:cubicBezTo>
                  <a:pt x="3828" y="2312"/>
                  <a:pt x="3797" y="2313"/>
                  <a:pt x="3767" y="2315"/>
                </a:cubicBezTo>
                <a:cubicBezTo>
                  <a:pt x="3761" y="2315"/>
                  <a:pt x="3754" y="2315"/>
                  <a:pt x="3748" y="2318"/>
                </a:cubicBezTo>
                <a:cubicBezTo>
                  <a:pt x="3043" y="2359"/>
                  <a:pt x="2394" y="2414"/>
                  <a:pt x="1814" y="2487"/>
                </a:cubicBezTo>
                <a:lnTo>
                  <a:pt x="1880" y="2052"/>
                </a:lnTo>
                <a:cubicBezTo>
                  <a:pt x="1897" y="2051"/>
                  <a:pt x="1914" y="2049"/>
                  <a:pt x="1934" y="2046"/>
                </a:cubicBezTo>
                <a:cubicBezTo>
                  <a:pt x="1950" y="2045"/>
                  <a:pt x="1967" y="2043"/>
                  <a:pt x="1983" y="2042"/>
                </a:cubicBezTo>
                <a:cubicBezTo>
                  <a:pt x="2007" y="2037"/>
                  <a:pt x="2033" y="2036"/>
                  <a:pt x="2058" y="2034"/>
                </a:cubicBezTo>
                <a:lnTo>
                  <a:pt x="2110" y="2028"/>
                </a:lnTo>
                <a:cubicBezTo>
                  <a:pt x="2135" y="2026"/>
                  <a:pt x="2159" y="2022"/>
                  <a:pt x="2187" y="2020"/>
                </a:cubicBezTo>
                <a:lnTo>
                  <a:pt x="2237" y="2014"/>
                </a:lnTo>
                <a:cubicBezTo>
                  <a:pt x="2265" y="2013"/>
                  <a:pt x="2289" y="2008"/>
                  <a:pt x="2317" y="2006"/>
                </a:cubicBezTo>
                <a:lnTo>
                  <a:pt x="2369" y="2000"/>
                </a:lnTo>
                <a:cubicBezTo>
                  <a:pt x="2395" y="1999"/>
                  <a:pt x="2421" y="1996"/>
                  <a:pt x="2449" y="1993"/>
                </a:cubicBezTo>
                <a:lnTo>
                  <a:pt x="2501" y="1988"/>
                </a:lnTo>
                <a:cubicBezTo>
                  <a:pt x="2530" y="1985"/>
                  <a:pt x="2561" y="1982"/>
                  <a:pt x="2589" y="1980"/>
                </a:cubicBezTo>
                <a:cubicBezTo>
                  <a:pt x="2604" y="1977"/>
                  <a:pt x="2619" y="1977"/>
                  <a:pt x="2635" y="1976"/>
                </a:cubicBezTo>
                <a:cubicBezTo>
                  <a:pt x="2671" y="1973"/>
                  <a:pt x="2708" y="1970"/>
                  <a:pt x="2745" y="1967"/>
                </a:cubicBezTo>
                <a:cubicBezTo>
                  <a:pt x="2754" y="1967"/>
                  <a:pt x="2763" y="1965"/>
                  <a:pt x="2773" y="1965"/>
                </a:cubicBezTo>
                <a:cubicBezTo>
                  <a:pt x="2819" y="1960"/>
                  <a:pt x="2863" y="1957"/>
                  <a:pt x="2909" y="1953"/>
                </a:cubicBezTo>
                <a:cubicBezTo>
                  <a:pt x="2925" y="1951"/>
                  <a:pt x="2941" y="1951"/>
                  <a:pt x="2957" y="1950"/>
                </a:cubicBezTo>
                <a:cubicBezTo>
                  <a:pt x="2987" y="1947"/>
                  <a:pt x="3018" y="1944"/>
                  <a:pt x="3049" y="1942"/>
                </a:cubicBezTo>
                <a:cubicBezTo>
                  <a:pt x="3070" y="1939"/>
                  <a:pt x="3092" y="1937"/>
                  <a:pt x="3110" y="1937"/>
                </a:cubicBezTo>
                <a:cubicBezTo>
                  <a:pt x="3138" y="1936"/>
                  <a:pt x="3162" y="1934"/>
                  <a:pt x="3190" y="1931"/>
                </a:cubicBezTo>
                <a:cubicBezTo>
                  <a:pt x="3210" y="1930"/>
                  <a:pt x="3233" y="1928"/>
                  <a:pt x="3254" y="1928"/>
                </a:cubicBezTo>
                <a:cubicBezTo>
                  <a:pt x="3279" y="1927"/>
                  <a:pt x="3306" y="1924"/>
                  <a:pt x="3331" y="1922"/>
                </a:cubicBezTo>
                <a:cubicBezTo>
                  <a:pt x="3354" y="1921"/>
                  <a:pt x="3375" y="1919"/>
                  <a:pt x="3399" y="1919"/>
                </a:cubicBezTo>
                <a:cubicBezTo>
                  <a:pt x="3423" y="1916"/>
                  <a:pt x="3448" y="1914"/>
                  <a:pt x="3475" y="1913"/>
                </a:cubicBezTo>
                <a:cubicBezTo>
                  <a:pt x="3498" y="1911"/>
                  <a:pt x="3521" y="1908"/>
                  <a:pt x="3546" y="1908"/>
                </a:cubicBezTo>
                <a:lnTo>
                  <a:pt x="3621" y="1904"/>
                </a:lnTo>
                <a:cubicBezTo>
                  <a:pt x="3644" y="1901"/>
                  <a:pt x="3667" y="1901"/>
                  <a:pt x="3691" y="1899"/>
                </a:cubicBezTo>
                <a:cubicBezTo>
                  <a:pt x="3716" y="1897"/>
                  <a:pt x="3744" y="1896"/>
                  <a:pt x="3768" y="1896"/>
                </a:cubicBezTo>
                <a:cubicBezTo>
                  <a:pt x="3791" y="1893"/>
                  <a:pt x="3816" y="1893"/>
                  <a:pt x="3839" y="1891"/>
                </a:cubicBezTo>
                <a:cubicBezTo>
                  <a:pt x="3865" y="1890"/>
                  <a:pt x="3891" y="1888"/>
                  <a:pt x="3915" y="1888"/>
                </a:cubicBezTo>
                <a:cubicBezTo>
                  <a:pt x="3942" y="1885"/>
                  <a:pt x="3965" y="1885"/>
                  <a:pt x="3989" y="1884"/>
                </a:cubicBezTo>
                <a:cubicBezTo>
                  <a:pt x="4014" y="1882"/>
                  <a:pt x="4041" y="1882"/>
                  <a:pt x="4066" y="1881"/>
                </a:cubicBezTo>
                <a:cubicBezTo>
                  <a:pt x="4090" y="1878"/>
                  <a:pt x="4115" y="1878"/>
                  <a:pt x="4141" y="1876"/>
                </a:cubicBezTo>
                <a:cubicBezTo>
                  <a:pt x="4165" y="1874"/>
                  <a:pt x="4192" y="1874"/>
                  <a:pt x="4218" y="1873"/>
                </a:cubicBezTo>
                <a:cubicBezTo>
                  <a:pt x="4242" y="1870"/>
                  <a:pt x="4267" y="1870"/>
                  <a:pt x="4291" y="1868"/>
                </a:cubicBezTo>
                <a:cubicBezTo>
                  <a:pt x="4317" y="1867"/>
                  <a:pt x="4343" y="1867"/>
                  <a:pt x="4368" y="1865"/>
                </a:cubicBezTo>
                <a:cubicBezTo>
                  <a:pt x="4394" y="1862"/>
                  <a:pt x="4419" y="1862"/>
                  <a:pt x="4443" y="1861"/>
                </a:cubicBezTo>
                <a:cubicBezTo>
                  <a:pt x="4471" y="1859"/>
                  <a:pt x="4495" y="1859"/>
                  <a:pt x="4521" y="1858"/>
                </a:cubicBezTo>
                <a:cubicBezTo>
                  <a:pt x="4547" y="1855"/>
                  <a:pt x="4572" y="1855"/>
                  <a:pt x="4596" y="1853"/>
                </a:cubicBezTo>
                <a:cubicBezTo>
                  <a:pt x="4624" y="1851"/>
                  <a:pt x="4649" y="1851"/>
                  <a:pt x="4675" y="1850"/>
                </a:cubicBezTo>
                <a:cubicBezTo>
                  <a:pt x="4701" y="1850"/>
                  <a:pt x="4725" y="1847"/>
                  <a:pt x="4750" y="1847"/>
                </a:cubicBezTo>
                <a:cubicBezTo>
                  <a:pt x="4777" y="1845"/>
                  <a:pt x="4804" y="1845"/>
                  <a:pt x="4831" y="1845"/>
                </a:cubicBezTo>
                <a:cubicBezTo>
                  <a:pt x="4856" y="1845"/>
                  <a:pt x="4880" y="1844"/>
                  <a:pt x="4905" y="1844"/>
                </a:cubicBezTo>
                <a:cubicBezTo>
                  <a:pt x="4932" y="1844"/>
                  <a:pt x="4958" y="1842"/>
                  <a:pt x="4986" y="1842"/>
                </a:cubicBezTo>
                <a:cubicBezTo>
                  <a:pt x="5011" y="1842"/>
                  <a:pt x="5035" y="1839"/>
                  <a:pt x="5063" y="1839"/>
                </a:cubicBezTo>
                <a:cubicBezTo>
                  <a:pt x="5089" y="1839"/>
                  <a:pt x="5118" y="1838"/>
                  <a:pt x="5146" y="1838"/>
                </a:cubicBezTo>
                <a:cubicBezTo>
                  <a:pt x="5170" y="1838"/>
                  <a:pt x="5195" y="1836"/>
                  <a:pt x="5219" y="1836"/>
                </a:cubicBezTo>
                <a:cubicBezTo>
                  <a:pt x="5247" y="1836"/>
                  <a:pt x="5276" y="1835"/>
                  <a:pt x="5302" y="1835"/>
                </a:cubicBezTo>
                <a:cubicBezTo>
                  <a:pt x="5327" y="1835"/>
                  <a:pt x="5353" y="1832"/>
                  <a:pt x="5377" y="1832"/>
                </a:cubicBezTo>
                <a:cubicBezTo>
                  <a:pt x="5406" y="1832"/>
                  <a:pt x="5434" y="1830"/>
                  <a:pt x="5463" y="1830"/>
                </a:cubicBezTo>
                <a:cubicBezTo>
                  <a:pt x="5488" y="1830"/>
                  <a:pt x="5514" y="1828"/>
                  <a:pt x="5538" y="1828"/>
                </a:cubicBezTo>
                <a:cubicBezTo>
                  <a:pt x="5567" y="1828"/>
                  <a:pt x="5595" y="1827"/>
                  <a:pt x="5626" y="1827"/>
                </a:cubicBezTo>
                <a:cubicBezTo>
                  <a:pt x="5652" y="1827"/>
                  <a:pt x="5675" y="1827"/>
                  <a:pt x="5699" y="1824"/>
                </a:cubicBezTo>
                <a:cubicBezTo>
                  <a:pt x="5730" y="1824"/>
                  <a:pt x="5759" y="1824"/>
                  <a:pt x="5790" y="1822"/>
                </a:cubicBezTo>
                <a:lnTo>
                  <a:pt x="5860" y="1822"/>
                </a:lnTo>
                <a:cubicBezTo>
                  <a:pt x="5891" y="1822"/>
                  <a:pt x="5922" y="1822"/>
                  <a:pt x="5952" y="1821"/>
                </a:cubicBezTo>
                <a:close/>
                <a:moveTo>
                  <a:pt x="2320" y="11344"/>
                </a:moveTo>
                <a:cubicBezTo>
                  <a:pt x="2670" y="11344"/>
                  <a:pt x="3068" y="11375"/>
                  <a:pt x="3517" y="11454"/>
                </a:cubicBezTo>
                <a:cubicBezTo>
                  <a:pt x="3533" y="11458"/>
                  <a:pt x="3552" y="11460"/>
                  <a:pt x="3569" y="11463"/>
                </a:cubicBezTo>
                <a:cubicBezTo>
                  <a:pt x="3589" y="11468"/>
                  <a:pt x="3609" y="11471"/>
                  <a:pt x="3629" y="11475"/>
                </a:cubicBezTo>
                <a:cubicBezTo>
                  <a:pt x="3655" y="11481"/>
                  <a:pt x="3682" y="11484"/>
                  <a:pt x="3708" y="11491"/>
                </a:cubicBezTo>
                <a:cubicBezTo>
                  <a:pt x="3724" y="11494"/>
                  <a:pt x="3739" y="11497"/>
                  <a:pt x="3754" y="11500"/>
                </a:cubicBezTo>
                <a:lnTo>
                  <a:pt x="3888" y="11529"/>
                </a:lnTo>
                <a:cubicBezTo>
                  <a:pt x="4770" y="11724"/>
                  <a:pt x="5457" y="11958"/>
                  <a:pt x="6066" y="12166"/>
                </a:cubicBezTo>
                <a:lnTo>
                  <a:pt x="6221" y="12218"/>
                </a:lnTo>
                <a:lnTo>
                  <a:pt x="6273" y="12235"/>
                </a:lnTo>
                <a:cubicBezTo>
                  <a:pt x="6307" y="12245"/>
                  <a:pt x="6344" y="12258"/>
                  <a:pt x="6377" y="12271"/>
                </a:cubicBezTo>
                <a:cubicBezTo>
                  <a:pt x="6399" y="12279"/>
                  <a:pt x="6420" y="12284"/>
                  <a:pt x="6442" y="12291"/>
                </a:cubicBezTo>
                <a:cubicBezTo>
                  <a:pt x="6474" y="12304"/>
                  <a:pt x="6505" y="12313"/>
                  <a:pt x="6537" y="12322"/>
                </a:cubicBezTo>
                <a:cubicBezTo>
                  <a:pt x="6558" y="12330"/>
                  <a:pt x="6580" y="12336"/>
                  <a:pt x="6600" y="12343"/>
                </a:cubicBezTo>
                <a:cubicBezTo>
                  <a:pt x="6634" y="12353"/>
                  <a:pt x="6666" y="12365"/>
                  <a:pt x="6696" y="12374"/>
                </a:cubicBezTo>
                <a:cubicBezTo>
                  <a:pt x="6715" y="12380"/>
                  <a:pt x="6736" y="12388"/>
                  <a:pt x="6756" y="12394"/>
                </a:cubicBezTo>
                <a:cubicBezTo>
                  <a:pt x="6795" y="12405"/>
                  <a:pt x="6830" y="12416"/>
                  <a:pt x="6868" y="12428"/>
                </a:cubicBezTo>
                <a:cubicBezTo>
                  <a:pt x="6882" y="12432"/>
                  <a:pt x="6896" y="12435"/>
                  <a:pt x="6910" y="12442"/>
                </a:cubicBezTo>
                <a:cubicBezTo>
                  <a:pt x="6959" y="12457"/>
                  <a:pt x="7011" y="12472"/>
                  <a:pt x="7060" y="12486"/>
                </a:cubicBezTo>
                <a:lnTo>
                  <a:pt x="7101" y="12497"/>
                </a:lnTo>
                <a:cubicBezTo>
                  <a:pt x="7132" y="12505"/>
                  <a:pt x="7163" y="12514"/>
                  <a:pt x="7193" y="12521"/>
                </a:cubicBezTo>
                <a:cubicBezTo>
                  <a:pt x="6965" y="12528"/>
                  <a:pt x="6735" y="12534"/>
                  <a:pt x="6506" y="12534"/>
                </a:cubicBezTo>
                <a:cubicBezTo>
                  <a:pt x="4546" y="12534"/>
                  <a:pt x="2618" y="12221"/>
                  <a:pt x="763" y="11601"/>
                </a:cubicBezTo>
                <a:cubicBezTo>
                  <a:pt x="1085" y="11477"/>
                  <a:pt x="1599" y="11344"/>
                  <a:pt x="2320" y="11344"/>
                </a:cubicBezTo>
                <a:close/>
                <a:moveTo>
                  <a:pt x="1927" y="0"/>
                </a:moveTo>
                <a:cubicBezTo>
                  <a:pt x="1822" y="0"/>
                  <a:pt x="1733" y="77"/>
                  <a:pt x="1714" y="181"/>
                </a:cubicBezTo>
                <a:lnTo>
                  <a:pt x="1467" y="1836"/>
                </a:lnTo>
                <a:lnTo>
                  <a:pt x="1337" y="2710"/>
                </a:lnTo>
                <a:lnTo>
                  <a:pt x="1127" y="4122"/>
                </a:lnTo>
                <a:lnTo>
                  <a:pt x="2" y="11609"/>
                </a:lnTo>
                <a:lnTo>
                  <a:pt x="2" y="11613"/>
                </a:lnTo>
                <a:cubicBezTo>
                  <a:pt x="2" y="11621"/>
                  <a:pt x="1" y="11626"/>
                  <a:pt x="1" y="11633"/>
                </a:cubicBezTo>
                <a:lnTo>
                  <a:pt x="1" y="11644"/>
                </a:lnTo>
                <a:cubicBezTo>
                  <a:pt x="1" y="11653"/>
                  <a:pt x="1" y="11662"/>
                  <a:pt x="2" y="11672"/>
                </a:cubicBezTo>
                <a:lnTo>
                  <a:pt x="2" y="11675"/>
                </a:lnTo>
                <a:cubicBezTo>
                  <a:pt x="15" y="11751"/>
                  <a:pt x="68" y="11816"/>
                  <a:pt x="140" y="11843"/>
                </a:cubicBezTo>
                <a:cubicBezTo>
                  <a:pt x="2185" y="12587"/>
                  <a:pt x="4325" y="12963"/>
                  <a:pt x="6499" y="12963"/>
                </a:cubicBezTo>
                <a:cubicBezTo>
                  <a:pt x="7572" y="12963"/>
                  <a:pt x="8652" y="12868"/>
                  <a:pt x="9706" y="12684"/>
                </a:cubicBezTo>
                <a:lnTo>
                  <a:pt x="9711" y="12684"/>
                </a:lnTo>
                <a:cubicBezTo>
                  <a:pt x="10778" y="12497"/>
                  <a:pt x="11838" y="12215"/>
                  <a:pt x="12857" y="11843"/>
                </a:cubicBezTo>
                <a:cubicBezTo>
                  <a:pt x="12950" y="11808"/>
                  <a:pt x="13008" y="11711"/>
                  <a:pt x="12995" y="11609"/>
                </a:cubicBezTo>
                <a:lnTo>
                  <a:pt x="11660" y="2710"/>
                </a:lnTo>
                <a:lnTo>
                  <a:pt x="11530" y="1836"/>
                </a:lnTo>
                <a:lnTo>
                  <a:pt x="11283" y="181"/>
                </a:lnTo>
                <a:cubicBezTo>
                  <a:pt x="11267" y="77"/>
                  <a:pt x="11177" y="0"/>
                  <a:pt x="1107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39AAF7-C5A6-9D7C-00A6-9AC2F3DC7A13}"/>
              </a:ext>
            </a:extLst>
          </p:cNvPr>
          <p:cNvCxnSpPr>
            <a:cxnSpLocks/>
          </p:cNvCxnSpPr>
          <p:nvPr/>
        </p:nvCxnSpPr>
        <p:spPr>
          <a:xfrm flipH="1">
            <a:off x="5498751" y="2990479"/>
            <a:ext cx="559293" cy="3994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E8EF3-7A2B-90E8-4EBB-A23FDBF55C66}"/>
              </a:ext>
            </a:extLst>
          </p:cNvPr>
          <p:cNvCxnSpPr>
            <a:cxnSpLocks/>
          </p:cNvCxnSpPr>
          <p:nvPr/>
        </p:nvCxnSpPr>
        <p:spPr>
          <a:xfrm flipH="1" flipV="1">
            <a:off x="6769350" y="2987798"/>
            <a:ext cx="558201" cy="40217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F16290-8A33-EF13-BF78-22092AA4F7B3}"/>
              </a:ext>
            </a:extLst>
          </p:cNvPr>
          <p:cNvCxnSpPr>
            <a:cxnSpLocks/>
          </p:cNvCxnSpPr>
          <p:nvPr/>
        </p:nvCxnSpPr>
        <p:spPr>
          <a:xfrm flipH="1">
            <a:off x="5889473" y="3796438"/>
            <a:ext cx="109683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Google Shape;706;p37">
            <a:extLst>
              <a:ext uri="{FF2B5EF4-FFF2-40B4-BE49-F238E27FC236}">
                <a16:creationId xmlns:a16="http://schemas.microsoft.com/office/drawing/2014/main" id="{1F15F5B8-B7A6-8D52-901F-6A9013F8B16D}"/>
              </a:ext>
            </a:extLst>
          </p:cNvPr>
          <p:cNvSpPr txBox="1">
            <a:spLocks/>
          </p:cNvSpPr>
          <p:nvPr/>
        </p:nvSpPr>
        <p:spPr>
          <a:xfrm>
            <a:off x="5146339" y="2681305"/>
            <a:ext cx="2738866" cy="1497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lang="en-US" sz="2000" kern="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93582F-BE83-410D-3DD3-76A4AD240601}"/>
              </a:ext>
            </a:extLst>
          </p:cNvPr>
          <p:cNvSpPr txBox="1"/>
          <p:nvPr/>
        </p:nvSpPr>
        <p:spPr>
          <a:xfrm>
            <a:off x="5233646" y="4168401"/>
            <a:ext cx="2651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chemeClr val="bg1"/>
                </a:solidFill>
                <a:latin typeface="DM Sans" pitchFamily="2" charset="0"/>
              </a:rPr>
              <a:t>Pairwise Compatibility  Measurement Layer</a:t>
            </a:r>
          </a:p>
        </p:txBody>
      </p:sp>
      <p:sp>
        <p:nvSpPr>
          <p:cNvPr id="25" name="Google Shape;706;p37">
            <a:extLst>
              <a:ext uri="{FF2B5EF4-FFF2-40B4-BE49-F238E27FC236}">
                <a16:creationId xmlns:a16="http://schemas.microsoft.com/office/drawing/2014/main" id="{21BA6DF3-7F06-820C-A5E2-F2B4E5D72B55}"/>
              </a:ext>
            </a:extLst>
          </p:cNvPr>
          <p:cNvSpPr txBox="1">
            <a:spLocks/>
          </p:cNvSpPr>
          <p:nvPr/>
        </p:nvSpPr>
        <p:spPr>
          <a:xfrm>
            <a:off x="1363529" y="3038369"/>
            <a:ext cx="2550905" cy="796754"/>
          </a:xfrm>
          <a:prstGeom prst="rect">
            <a:avLst/>
          </a:prstGeom>
          <a:solidFill>
            <a:srgbClr val="E3AD96">
              <a:alpha val="80000"/>
            </a:srgb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 sz="2000" kern="0" dirty="0">
                <a:latin typeface="DM Sans" pitchFamily="2" charset="0"/>
              </a:rPr>
              <a:t>Features Extraction</a:t>
            </a:r>
          </a:p>
          <a:p>
            <a:pPr algn="ctr"/>
            <a:r>
              <a:rPr lang="en-US" sz="2000" kern="0" dirty="0">
                <a:latin typeface="DM Sans" pitchFamily="2" charset="0"/>
              </a:rPr>
              <a:t>Model</a:t>
            </a:r>
          </a:p>
        </p:txBody>
      </p:sp>
      <p:sp>
        <p:nvSpPr>
          <p:cNvPr id="716" name="Google Shape;706;p37">
            <a:extLst>
              <a:ext uri="{FF2B5EF4-FFF2-40B4-BE49-F238E27FC236}">
                <a16:creationId xmlns:a16="http://schemas.microsoft.com/office/drawing/2014/main" id="{617955FD-73AD-7831-723B-02D8D099D5AD}"/>
              </a:ext>
            </a:extLst>
          </p:cNvPr>
          <p:cNvSpPr txBox="1">
            <a:spLocks/>
          </p:cNvSpPr>
          <p:nvPr/>
        </p:nvSpPr>
        <p:spPr>
          <a:xfrm>
            <a:off x="3896802" y="2925361"/>
            <a:ext cx="1269841" cy="49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000" kern="0" dirty="0">
                <a:latin typeface="DM Sans" pitchFamily="2" charset="0"/>
              </a:rPr>
              <a:t>Features</a:t>
            </a:r>
          </a:p>
        </p:txBody>
      </p:sp>
      <p:sp>
        <p:nvSpPr>
          <p:cNvPr id="727" name="Google Shape;2270;p63">
            <a:extLst>
              <a:ext uri="{FF2B5EF4-FFF2-40B4-BE49-F238E27FC236}">
                <a16:creationId xmlns:a16="http://schemas.microsoft.com/office/drawing/2014/main" id="{E0AA84FB-D359-4C42-50F1-E8EF0BCC6BDE}"/>
              </a:ext>
            </a:extLst>
          </p:cNvPr>
          <p:cNvSpPr/>
          <p:nvPr/>
        </p:nvSpPr>
        <p:spPr>
          <a:xfrm>
            <a:off x="159768" y="2669153"/>
            <a:ext cx="641167" cy="477387"/>
          </a:xfrm>
          <a:custGeom>
            <a:avLst/>
            <a:gdLst/>
            <a:ahLst/>
            <a:cxnLst/>
            <a:rect l="l" t="t" r="r" b="b"/>
            <a:pathLst>
              <a:path w="13007" h="11250" extrusionOk="0">
                <a:moveTo>
                  <a:pt x="4018" y="1039"/>
                </a:moveTo>
                <a:cubicBezTo>
                  <a:pt x="4064" y="1102"/>
                  <a:pt x="4115" y="1168"/>
                  <a:pt x="4172" y="1232"/>
                </a:cubicBezTo>
                <a:cubicBezTo>
                  <a:pt x="4549" y="1666"/>
                  <a:pt x="5262" y="2181"/>
                  <a:pt x="6508" y="2181"/>
                </a:cubicBezTo>
                <a:cubicBezTo>
                  <a:pt x="7755" y="2181"/>
                  <a:pt x="8468" y="1666"/>
                  <a:pt x="8845" y="1232"/>
                </a:cubicBezTo>
                <a:cubicBezTo>
                  <a:pt x="8901" y="1170"/>
                  <a:pt x="8950" y="1107"/>
                  <a:pt x="8994" y="1046"/>
                </a:cubicBezTo>
                <a:lnTo>
                  <a:pt x="8994" y="1046"/>
                </a:lnTo>
                <a:cubicBezTo>
                  <a:pt x="8994" y="1056"/>
                  <a:pt x="8994" y="1069"/>
                  <a:pt x="8991" y="1079"/>
                </a:cubicBezTo>
                <a:cubicBezTo>
                  <a:pt x="8991" y="1086"/>
                  <a:pt x="8991" y="1094"/>
                  <a:pt x="8990" y="1102"/>
                </a:cubicBezTo>
                <a:cubicBezTo>
                  <a:pt x="8990" y="1114"/>
                  <a:pt x="8988" y="1128"/>
                  <a:pt x="8988" y="1138"/>
                </a:cubicBezTo>
                <a:cubicBezTo>
                  <a:pt x="8988" y="1146"/>
                  <a:pt x="8988" y="1154"/>
                  <a:pt x="8985" y="1161"/>
                </a:cubicBezTo>
                <a:cubicBezTo>
                  <a:pt x="8985" y="1175"/>
                  <a:pt x="8983" y="1191"/>
                  <a:pt x="8983" y="1203"/>
                </a:cubicBezTo>
                <a:cubicBezTo>
                  <a:pt x="8983" y="1209"/>
                  <a:pt x="8983" y="1217"/>
                  <a:pt x="8982" y="1223"/>
                </a:cubicBezTo>
                <a:cubicBezTo>
                  <a:pt x="8980" y="1244"/>
                  <a:pt x="8977" y="1263"/>
                  <a:pt x="8977" y="1284"/>
                </a:cubicBezTo>
                <a:cubicBezTo>
                  <a:pt x="8977" y="1287"/>
                  <a:pt x="8977" y="1292"/>
                  <a:pt x="8976" y="1295"/>
                </a:cubicBezTo>
                <a:cubicBezTo>
                  <a:pt x="8974" y="1313"/>
                  <a:pt x="8974" y="1330"/>
                  <a:pt x="8973" y="1347"/>
                </a:cubicBezTo>
                <a:cubicBezTo>
                  <a:pt x="8973" y="1355"/>
                  <a:pt x="8970" y="1362"/>
                  <a:pt x="8970" y="1370"/>
                </a:cubicBezTo>
                <a:cubicBezTo>
                  <a:pt x="8968" y="1384"/>
                  <a:pt x="8968" y="1398"/>
                  <a:pt x="8967" y="1410"/>
                </a:cubicBezTo>
                <a:cubicBezTo>
                  <a:pt x="8967" y="1418"/>
                  <a:pt x="8965" y="1428"/>
                  <a:pt x="8965" y="1436"/>
                </a:cubicBezTo>
                <a:cubicBezTo>
                  <a:pt x="8962" y="1448"/>
                  <a:pt x="8960" y="1462"/>
                  <a:pt x="8960" y="1476"/>
                </a:cubicBezTo>
                <a:cubicBezTo>
                  <a:pt x="8959" y="1485"/>
                  <a:pt x="8959" y="1493"/>
                  <a:pt x="8957" y="1503"/>
                </a:cubicBezTo>
                <a:lnTo>
                  <a:pt x="8951" y="1543"/>
                </a:lnTo>
                <a:cubicBezTo>
                  <a:pt x="8950" y="1551"/>
                  <a:pt x="8950" y="1560"/>
                  <a:pt x="8947" y="1568"/>
                </a:cubicBezTo>
                <a:cubicBezTo>
                  <a:pt x="8945" y="1583"/>
                  <a:pt x="8944" y="1600"/>
                  <a:pt x="8942" y="1615"/>
                </a:cubicBezTo>
                <a:cubicBezTo>
                  <a:pt x="8942" y="1622"/>
                  <a:pt x="8939" y="1628"/>
                  <a:pt x="8939" y="1635"/>
                </a:cubicBezTo>
                <a:cubicBezTo>
                  <a:pt x="8936" y="1657"/>
                  <a:pt x="8934" y="1680"/>
                  <a:pt x="8930" y="1700"/>
                </a:cubicBezTo>
                <a:cubicBezTo>
                  <a:pt x="8928" y="1706"/>
                  <a:pt x="8928" y="1714"/>
                  <a:pt x="8927" y="1721"/>
                </a:cubicBezTo>
                <a:cubicBezTo>
                  <a:pt x="8924" y="1737"/>
                  <a:pt x="8921" y="1752"/>
                  <a:pt x="8919" y="1767"/>
                </a:cubicBezTo>
                <a:cubicBezTo>
                  <a:pt x="8916" y="1777"/>
                  <a:pt x="8914" y="1784"/>
                  <a:pt x="8914" y="1793"/>
                </a:cubicBezTo>
                <a:cubicBezTo>
                  <a:pt x="8913" y="1807"/>
                  <a:pt x="8908" y="1821"/>
                  <a:pt x="8907" y="1836"/>
                </a:cubicBezTo>
                <a:lnTo>
                  <a:pt x="8901" y="1865"/>
                </a:lnTo>
                <a:cubicBezTo>
                  <a:pt x="8899" y="1878"/>
                  <a:pt x="8896" y="1892"/>
                  <a:pt x="8893" y="1905"/>
                </a:cubicBezTo>
                <a:cubicBezTo>
                  <a:pt x="8891" y="1915"/>
                  <a:pt x="8890" y="1925"/>
                  <a:pt x="8888" y="1931"/>
                </a:cubicBezTo>
                <a:cubicBezTo>
                  <a:pt x="8884" y="1947"/>
                  <a:pt x="8882" y="1961"/>
                  <a:pt x="8878" y="1976"/>
                </a:cubicBezTo>
                <a:cubicBezTo>
                  <a:pt x="8876" y="1984"/>
                  <a:pt x="8875" y="1993"/>
                  <a:pt x="8873" y="2002"/>
                </a:cubicBezTo>
                <a:cubicBezTo>
                  <a:pt x="8868" y="2020"/>
                  <a:pt x="8862" y="2040"/>
                  <a:pt x="8859" y="2060"/>
                </a:cubicBezTo>
                <a:cubicBezTo>
                  <a:pt x="8859" y="2065"/>
                  <a:pt x="8858" y="2068"/>
                  <a:pt x="8858" y="2071"/>
                </a:cubicBezTo>
                <a:cubicBezTo>
                  <a:pt x="8852" y="2094"/>
                  <a:pt x="8845" y="2114"/>
                  <a:pt x="8839" y="2137"/>
                </a:cubicBezTo>
                <a:lnTo>
                  <a:pt x="8835" y="2160"/>
                </a:lnTo>
                <a:cubicBezTo>
                  <a:pt x="8830" y="2175"/>
                  <a:pt x="8827" y="2191"/>
                  <a:pt x="8821" y="2204"/>
                </a:cubicBezTo>
                <a:cubicBezTo>
                  <a:pt x="8819" y="2214"/>
                  <a:pt x="8815" y="2221"/>
                  <a:pt x="8813" y="2232"/>
                </a:cubicBezTo>
                <a:cubicBezTo>
                  <a:pt x="8809" y="2244"/>
                  <a:pt x="8806" y="2258"/>
                  <a:pt x="8799" y="2273"/>
                </a:cubicBezTo>
                <a:cubicBezTo>
                  <a:pt x="8796" y="2283"/>
                  <a:pt x="8793" y="2292"/>
                  <a:pt x="8790" y="2300"/>
                </a:cubicBezTo>
                <a:cubicBezTo>
                  <a:pt x="8786" y="2313"/>
                  <a:pt x="8781" y="2327"/>
                  <a:pt x="8776" y="2343"/>
                </a:cubicBezTo>
                <a:cubicBezTo>
                  <a:pt x="8773" y="2352"/>
                  <a:pt x="8770" y="2359"/>
                  <a:pt x="8767" y="2369"/>
                </a:cubicBezTo>
                <a:lnTo>
                  <a:pt x="8750" y="2415"/>
                </a:lnTo>
                <a:cubicBezTo>
                  <a:pt x="8747" y="2422"/>
                  <a:pt x="8744" y="2428"/>
                  <a:pt x="8743" y="2436"/>
                </a:cubicBezTo>
                <a:cubicBezTo>
                  <a:pt x="8735" y="2459"/>
                  <a:pt x="8724" y="2481"/>
                  <a:pt x="8717" y="2504"/>
                </a:cubicBezTo>
                <a:cubicBezTo>
                  <a:pt x="8715" y="2507"/>
                  <a:pt x="8713" y="2513"/>
                  <a:pt x="8712" y="2517"/>
                </a:cubicBezTo>
                <a:cubicBezTo>
                  <a:pt x="8704" y="2534"/>
                  <a:pt x="8698" y="2551"/>
                  <a:pt x="8690" y="2568"/>
                </a:cubicBezTo>
                <a:cubicBezTo>
                  <a:pt x="8686" y="2576"/>
                  <a:pt x="8683" y="2583"/>
                  <a:pt x="8681" y="2591"/>
                </a:cubicBezTo>
                <a:cubicBezTo>
                  <a:pt x="8675" y="2605"/>
                  <a:pt x="8669" y="2620"/>
                  <a:pt x="8661" y="2634"/>
                </a:cubicBezTo>
                <a:cubicBezTo>
                  <a:pt x="8658" y="2642"/>
                  <a:pt x="8654" y="2651"/>
                  <a:pt x="8651" y="2659"/>
                </a:cubicBezTo>
                <a:cubicBezTo>
                  <a:pt x="8644" y="2672"/>
                  <a:pt x="8637" y="2686"/>
                  <a:pt x="8631" y="2698"/>
                </a:cubicBezTo>
                <a:cubicBezTo>
                  <a:pt x="8628" y="2706"/>
                  <a:pt x="8623" y="2717"/>
                  <a:pt x="8620" y="2724"/>
                </a:cubicBezTo>
                <a:cubicBezTo>
                  <a:pt x="8612" y="2737"/>
                  <a:pt x="8606" y="2751"/>
                  <a:pt x="8598" y="2766"/>
                </a:cubicBezTo>
                <a:lnTo>
                  <a:pt x="8586" y="2789"/>
                </a:lnTo>
                <a:cubicBezTo>
                  <a:pt x="8577" y="2806"/>
                  <a:pt x="8569" y="2821"/>
                  <a:pt x="8560" y="2840"/>
                </a:cubicBezTo>
                <a:cubicBezTo>
                  <a:pt x="8559" y="2843"/>
                  <a:pt x="8554" y="2849"/>
                  <a:pt x="8552" y="2852"/>
                </a:cubicBezTo>
                <a:cubicBezTo>
                  <a:pt x="8540" y="2873"/>
                  <a:pt x="8529" y="2895"/>
                  <a:pt x="8516" y="2913"/>
                </a:cubicBezTo>
                <a:lnTo>
                  <a:pt x="8505" y="2932"/>
                </a:lnTo>
                <a:cubicBezTo>
                  <a:pt x="8494" y="2947"/>
                  <a:pt x="8485" y="2959"/>
                  <a:pt x="8477" y="2974"/>
                </a:cubicBezTo>
                <a:cubicBezTo>
                  <a:pt x="8474" y="2982"/>
                  <a:pt x="8468" y="2990"/>
                  <a:pt x="8462" y="2998"/>
                </a:cubicBezTo>
                <a:cubicBezTo>
                  <a:pt x="8454" y="3011"/>
                  <a:pt x="8445" y="3024"/>
                  <a:pt x="8436" y="3036"/>
                </a:cubicBezTo>
                <a:cubicBezTo>
                  <a:pt x="8430" y="3044"/>
                  <a:pt x="8424" y="3051"/>
                  <a:pt x="8421" y="3059"/>
                </a:cubicBezTo>
                <a:cubicBezTo>
                  <a:pt x="8410" y="3071"/>
                  <a:pt x="8402" y="3085"/>
                  <a:pt x="8393" y="3096"/>
                </a:cubicBezTo>
                <a:cubicBezTo>
                  <a:pt x="8387" y="3103"/>
                  <a:pt x="8382" y="3111"/>
                  <a:pt x="8376" y="3117"/>
                </a:cubicBezTo>
                <a:cubicBezTo>
                  <a:pt x="8367" y="3131"/>
                  <a:pt x="8355" y="3143"/>
                  <a:pt x="8345" y="3155"/>
                </a:cubicBezTo>
                <a:cubicBezTo>
                  <a:pt x="8339" y="3162"/>
                  <a:pt x="8336" y="3166"/>
                  <a:pt x="8330" y="3174"/>
                </a:cubicBezTo>
                <a:cubicBezTo>
                  <a:pt x="8315" y="3194"/>
                  <a:pt x="8299" y="3212"/>
                  <a:pt x="8284" y="3231"/>
                </a:cubicBezTo>
                <a:cubicBezTo>
                  <a:pt x="7868" y="3706"/>
                  <a:pt x="7270" y="3947"/>
                  <a:pt x="6505" y="3947"/>
                </a:cubicBezTo>
                <a:cubicBezTo>
                  <a:pt x="6408" y="3947"/>
                  <a:pt x="6318" y="3944"/>
                  <a:pt x="6227" y="3936"/>
                </a:cubicBezTo>
                <a:cubicBezTo>
                  <a:pt x="5593" y="3884"/>
                  <a:pt x="5090" y="3646"/>
                  <a:pt x="4727" y="3231"/>
                </a:cubicBezTo>
                <a:cubicBezTo>
                  <a:pt x="4711" y="3211"/>
                  <a:pt x="4696" y="3194"/>
                  <a:pt x="4681" y="3174"/>
                </a:cubicBezTo>
                <a:cubicBezTo>
                  <a:pt x="4676" y="3169"/>
                  <a:pt x="4672" y="3163"/>
                  <a:pt x="4665" y="3155"/>
                </a:cubicBezTo>
                <a:cubicBezTo>
                  <a:pt x="4656" y="3142"/>
                  <a:pt x="4644" y="3131"/>
                  <a:pt x="4635" y="3117"/>
                </a:cubicBezTo>
                <a:cubicBezTo>
                  <a:pt x="4630" y="3109"/>
                  <a:pt x="4624" y="3102"/>
                  <a:pt x="4618" y="3096"/>
                </a:cubicBezTo>
                <a:cubicBezTo>
                  <a:pt x="4609" y="3085"/>
                  <a:pt x="4601" y="3071"/>
                  <a:pt x="4592" y="3059"/>
                </a:cubicBezTo>
                <a:cubicBezTo>
                  <a:pt x="4586" y="3051"/>
                  <a:pt x="4580" y="3044"/>
                  <a:pt x="4577" y="3036"/>
                </a:cubicBezTo>
                <a:cubicBezTo>
                  <a:pt x="4566" y="3024"/>
                  <a:pt x="4558" y="3011"/>
                  <a:pt x="4550" y="2998"/>
                </a:cubicBezTo>
                <a:cubicBezTo>
                  <a:pt x="4546" y="2990"/>
                  <a:pt x="4541" y="2982"/>
                  <a:pt x="4535" y="2974"/>
                </a:cubicBezTo>
                <a:cubicBezTo>
                  <a:pt x="4526" y="2959"/>
                  <a:pt x="4517" y="2947"/>
                  <a:pt x="4509" y="2932"/>
                </a:cubicBezTo>
                <a:lnTo>
                  <a:pt x="4497" y="2913"/>
                </a:lnTo>
                <a:cubicBezTo>
                  <a:pt x="4486" y="2893"/>
                  <a:pt x="4472" y="2873"/>
                  <a:pt x="4461" y="2852"/>
                </a:cubicBezTo>
                <a:cubicBezTo>
                  <a:pt x="4458" y="2849"/>
                  <a:pt x="4455" y="2843"/>
                  <a:pt x="4454" y="2840"/>
                </a:cubicBezTo>
                <a:cubicBezTo>
                  <a:pt x="4443" y="2821"/>
                  <a:pt x="4435" y="2806"/>
                  <a:pt x="4426" y="2789"/>
                </a:cubicBezTo>
                <a:lnTo>
                  <a:pt x="4415" y="2766"/>
                </a:lnTo>
                <a:cubicBezTo>
                  <a:pt x="4408" y="2752"/>
                  <a:pt x="4402" y="2740"/>
                  <a:pt x="4394" y="2726"/>
                </a:cubicBezTo>
                <a:cubicBezTo>
                  <a:pt x="4389" y="2718"/>
                  <a:pt x="4386" y="2709"/>
                  <a:pt x="4380" y="2701"/>
                </a:cubicBezTo>
                <a:cubicBezTo>
                  <a:pt x="4374" y="2688"/>
                  <a:pt x="4366" y="2674"/>
                  <a:pt x="4362" y="2660"/>
                </a:cubicBezTo>
                <a:cubicBezTo>
                  <a:pt x="4357" y="2652"/>
                  <a:pt x="4354" y="2643"/>
                  <a:pt x="4349" y="2635"/>
                </a:cubicBezTo>
                <a:cubicBezTo>
                  <a:pt x="4343" y="2622"/>
                  <a:pt x="4336" y="2606"/>
                  <a:pt x="4331" y="2594"/>
                </a:cubicBezTo>
                <a:cubicBezTo>
                  <a:pt x="4326" y="2586"/>
                  <a:pt x="4323" y="2579"/>
                  <a:pt x="4320" y="2571"/>
                </a:cubicBezTo>
                <a:cubicBezTo>
                  <a:pt x="4313" y="2553"/>
                  <a:pt x="4305" y="2536"/>
                  <a:pt x="4300" y="2519"/>
                </a:cubicBezTo>
                <a:cubicBezTo>
                  <a:pt x="4297" y="2514"/>
                  <a:pt x="4296" y="2510"/>
                  <a:pt x="4294" y="2505"/>
                </a:cubicBezTo>
                <a:cubicBezTo>
                  <a:pt x="4285" y="2484"/>
                  <a:pt x="4277" y="2461"/>
                  <a:pt x="4270" y="2438"/>
                </a:cubicBezTo>
                <a:cubicBezTo>
                  <a:pt x="4267" y="2430"/>
                  <a:pt x="4264" y="2425"/>
                  <a:pt x="4262" y="2418"/>
                </a:cubicBezTo>
                <a:lnTo>
                  <a:pt x="4244" y="2372"/>
                </a:lnTo>
                <a:cubicBezTo>
                  <a:pt x="4241" y="2361"/>
                  <a:pt x="4239" y="2353"/>
                  <a:pt x="4234" y="2344"/>
                </a:cubicBezTo>
                <a:cubicBezTo>
                  <a:pt x="4231" y="2330"/>
                  <a:pt x="4225" y="2318"/>
                  <a:pt x="4221" y="2303"/>
                </a:cubicBezTo>
                <a:cubicBezTo>
                  <a:pt x="4218" y="2292"/>
                  <a:pt x="4216" y="2283"/>
                  <a:pt x="4211" y="2275"/>
                </a:cubicBezTo>
                <a:cubicBezTo>
                  <a:pt x="4208" y="2261"/>
                  <a:pt x="4204" y="2249"/>
                  <a:pt x="4198" y="2234"/>
                </a:cubicBezTo>
                <a:cubicBezTo>
                  <a:pt x="4196" y="2223"/>
                  <a:pt x="4193" y="2215"/>
                  <a:pt x="4190" y="2206"/>
                </a:cubicBezTo>
                <a:cubicBezTo>
                  <a:pt x="4187" y="2191"/>
                  <a:pt x="4182" y="2175"/>
                  <a:pt x="4178" y="2162"/>
                </a:cubicBezTo>
                <a:lnTo>
                  <a:pt x="4172" y="2139"/>
                </a:lnTo>
                <a:cubicBezTo>
                  <a:pt x="4165" y="2116"/>
                  <a:pt x="4159" y="2096"/>
                  <a:pt x="4155" y="2073"/>
                </a:cubicBezTo>
                <a:cubicBezTo>
                  <a:pt x="4155" y="2068"/>
                  <a:pt x="4152" y="2065"/>
                  <a:pt x="4152" y="2060"/>
                </a:cubicBezTo>
                <a:cubicBezTo>
                  <a:pt x="4149" y="2042"/>
                  <a:pt x="4142" y="2022"/>
                  <a:pt x="4139" y="2004"/>
                </a:cubicBezTo>
                <a:cubicBezTo>
                  <a:pt x="4136" y="1996"/>
                  <a:pt x="4135" y="1985"/>
                  <a:pt x="4133" y="1977"/>
                </a:cubicBezTo>
                <a:cubicBezTo>
                  <a:pt x="4129" y="1965"/>
                  <a:pt x="4127" y="1950"/>
                  <a:pt x="4124" y="1936"/>
                </a:cubicBezTo>
                <a:lnTo>
                  <a:pt x="4118" y="1907"/>
                </a:lnTo>
                <a:cubicBezTo>
                  <a:pt x="4116" y="1893"/>
                  <a:pt x="4112" y="1881"/>
                  <a:pt x="4110" y="1867"/>
                </a:cubicBezTo>
                <a:lnTo>
                  <a:pt x="4104" y="1838"/>
                </a:lnTo>
                <a:cubicBezTo>
                  <a:pt x="4103" y="1824"/>
                  <a:pt x="4098" y="1812"/>
                  <a:pt x="4096" y="1798"/>
                </a:cubicBezTo>
                <a:cubicBezTo>
                  <a:pt x="4095" y="1789"/>
                  <a:pt x="4093" y="1781"/>
                  <a:pt x="4090" y="1770"/>
                </a:cubicBezTo>
                <a:cubicBezTo>
                  <a:pt x="4089" y="1755"/>
                  <a:pt x="4086" y="1740"/>
                  <a:pt x="4083" y="1724"/>
                </a:cubicBezTo>
                <a:cubicBezTo>
                  <a:pt x="4081" y="1717"/>
                  <a:pt x="4081" y="1712"/>
                  <a:pt x="4080" y="1704"/>
                </a:cubicBezTo>
                <a:cubicBezTo>
                  <a:pt x="4075" y="1683"/>
                  <a:pt x="4072" y="1660"/>
                  <a:pt x="4070" y="1638"/>
                </a:cubicBezTo>
                <a:cubicBezTo>
                  <a:pt x="4070" y="1632"/>
                  <a:pt x="4067" y="1625"/>
                  <a:pt x="4067" y="1620"/>
                </a:cubicBezTo>
                <a:lnTo>
                  <a:pt x="4063" y="1574"/>
                </a:lnTo>
                <a:cubicBezTo>
                  <a:pt x="4060" y="1566"/>
                  <a:pt x="4060" y="1556"/>
                  <a:pt x="4058" y="1548"/>
                </a:cubicBezTo>
                <a:lnTo>
                  <a:pt x="4052" y="1508"/>
                </a:lnTo>
                <a:cubicBezTo>
                  <a:pt x="4050" y="1499"/>
                  <a:pt x="4050" y="1491"/>
                  <a:pt x="4049" y="1482"/>
                </a:cubicBezTo>
                <a:cubicBezTo>
                  <a:pt x="4047" y="1468"/>
                  <a:pt x="4044" y="1454"/>
                  <a:pt x="4044" y="1444"/>
                </a:cubicBezTo>
                <a:cubicBezTo>
                  <a:pt x="4044" y="1436"/>
                  <a:pt x="4043" y="1425"/>
                  <a:pt x="4043" y="1418"/>
                </a:cubicBezTo>
                <a:cubicBezTo>
                  <a:pt x="4041" y="1405"/>
                  <a:pt x="4041" y="1391"/>
                  <a:pt x="4040" y="1378"/>
                </a:cubicBezTo>
                <a:cubicBezTo>
                  <a:pt x="4040" y="1370"/>
                  <a:pt x="4037" y="1362"/>
                  <a:pt x="4037" y="1355"/>
                </a:cubicBezTo>
                <a:cubicBezTo>
                  <a:pt x="4035" y="1338"/>
                  <a:pt x="4034" y="1321"/>
                  <a:pt x="4034" y="1303"/>
                </a:cubicBezTo>
                <a:lnTo>
                  <a:pt x="4034" y="1292"/>
                </a:lnTo>
                <a:cubicBezTo>
                  <a:pt x="4032" y="1270"/>
                  <a:pt x="4029" y="1252"/>
                  <a:pt x="4029" y="1230"/>
                </a:cubicBezTo>
                <a:cubicBezTo>
                  <a:pt x="4029" y="1224"/>
                  <a:pt x="4029" y="1217"/>
                  <a:pt x="4027" y="1210"/>
                </a:cubicBezTo>
                <a:cubicBezTo>
                  <a:pt x="4027" y="1198"/>
                  <a:pt x="4026" y="1184"/>
                  <a:pt x="4026" y="1171"/>
                </a:cubicBezTo>
                <a:cubicBezTo>
                  <a:pt x="4026" y="1163"/>
                  <a:pt x="4026" y="1155"/>
                  <a:pt x="4024" y="1148"/>
                </a:cubicBezTo>
                <a:cubicBezTo>
                  <a:pt x="4024" y="1137"/>
                  <a:pt x="4021" y="1123"/>
                  <a:pt x="4021" y="1111"/>
                </a:cubicBezTo>
                <a:cubicBezTo>
                  <a:pt x="4021" y="1103"/>
                  <a:pt x="4021" y="1095"/>
                  <a:pt x="4020" y="1088"/>
                </a:cubicBezTo>
                <a:cubicBezTo>
                  <a:pt x="4020" y="1077"/>
                  <a:pt x="4018" y="1063"/>
                  <a:pt x="4018" y="1052"/>
                </a:cubicBezTo>
                <a:lnTo>
                  <a:pt x="4018" y="1039"/>
                </a:lnTo>
                <a:close/>
                <a:moveTo>
                  <a:pt x="9172" y="0"/>
                </a:moveTo>
                <a:cubicBezTo>
                  <a:pt x="9172" y="0"/>
                  <a:pt x="9171" y="5"/>
                  <a:pt x="9168" y="5"/>
                </a:cubicBezTo>
                <a:lnTo>
                  <a:pt x="9148" y="5"/>
                </a:lnTo>
                <a:cubicBezTo>
                  <a:pt x="9141" y="5"/>
                  <a:pt x="9134" y="8"/>
                  <a:pt x="9128" y="9"/>
                </a:cubicBezTo>
                <a:cubicBezTo>
                  <a:pt x="9122" y="11"/>
                  <a:pt x="9114" y="13"/>
                  <a:pt x="9109" y="16"/>
                </a:cubicBezTo>
                <a:cubicBezTo>
                  <a:pt x="9106" y="16"/>
                  <a:pt x="9105" y="17"/>
                  <a:pt x="9103" y="17"/>
                </a:cubicBezTo>
                <a:cubicBezTo>
                  <a:pt x="9098" y="19"/>
                  <a:pt x="9095" y="20"/>
                  <a:pt x="9089" y="23"/>
                </a:cubicBezTo>
                <a:cubicBezTo>
                  <a:pt x="9088" y="25"/>
                  <a:pt x="9083" y="25"/>
                  <a:pt x="9082" y="26"/>
                </a:cubicBezTo>
                <a:cubicBezTo>
                  <a:pt x="9079" y="28"/>
                  <a:pt x="9075" y="31"/>
                  <a:pt x="9072" y="32"/>
                </a:cubicBezTo>
                <a:cubicBezTo>
                  <a:pt x="9068" y="34"/>
                  <a:pt x="9066" y="36"/>
                  <a:pt x="9063" y="39"/>
                </a:cubicBezTo>
                <a:cubicBezTo>
                  <a:pt x="9060" y="40"/>
                  <a:pt x="9057" y="42"/>
                  <a:pt x="9056" y="43"/>
                </a:cubicBezTo>
                <a:cubicBezTo>
                  <a:pt x="9048" y="48"/>
                  <a:pt x="9042" y="54"/>
                  <a:pt x="9036" y="59"/>
                </a:cubicBezTo>
                <a:lnTo>
                  <a:pt x="9034" y="62"/>
                </a:lnTo>
                <a:lnTo>
                  <a:pt x="9026" y="69"/>
                </a:lnTo>
                <a:lnTo>
                  <a:pt x="9020" y="74"/>
                </a:lnTo>
                <a:lnTo>
                  <a:pt x="9017" y="78"/>
                </a:lnTo>
                <a:cubicBezTo>
                  <a:pt x="9014" y="80"/>
                  <a:pt x="9014" y="82"/>
                  <a:pt x="9013" y="82"/>
                </a:cubicBezTo>
                <a:cubicBezTo>
                  <a:pt x="9011" y="85"/>
                  <a:pt x="9010" y="88"/>
                  <a:pt x="9006" y="89"/>
                </a:cubicBezTo>
                <a:cubicBezTo>
                  <a:pt x="9005" y="92"/>
                  <a:pt x="9003" y="95"/>
                  <a:pt x="9002" y="97"/>
                </a:cubicBezTo>
                <a:cubicBezTo>
                  <a:pt x="8999" y="101"/>
                  <a:pt x="8997" y="105"/>
                  <a:pt x="8996" y="108"/>
                </a:cubicBezTo>
                <a:cubicBezTo>
                  <a:pt x="8994" y="109"/>
                  <a:pt x="8994" y="111"/>
                  <a:pt x="8991" y="112"/>
                </a:cubicBezTo>
                <a:cubicBezTo>
                  <a:pt x="8988" y="118"/>
                  <a:pt x="8987" y="124"/>
                  <a:pt x="8983" y="131"/>
                </a:cubicBezTo>
                <a:cubicBezTo>
                  <a:pt x="8983" y="132"/>
                  <a:pt x="8982" y="134"/>
                  <a:pt x="8982" y="135"/>
                </a:cubicBezTo>
                <a:cubicBezTo>
                  <a:pt x="8980" y="140"/>
                  <a:pt x="8979" y="146"/>
                  <a:pt x="8976" y="149"/>
                </a:cubicBezTo>
                <a:cubicBezTo>
                  <a:pt x="8976" y="151"/>
                  <a:pt x="8974" y="155"/>
                  <a:pt x="8974" y="157"/>
                </a:cubicBezTo>
                <a:cubicBezTo>
                  <a:pt x="8974" y="158"/>
                  <a:pt x="8973" y="163"/>
                  <a:pt x="8973" y="164"/>
                </a:cubicBezTo>
                <a:cubicBezTo>
                  <a:pt x="8968" y="180"/>
                  <a:pt x="8582" y="1763"/>
                  <a:pt x="6505" y="1763"/>
                </a:cubicBezTo>
                <a:cubicBezTo>
                  <a:pt x="5636" y="1763"/>
                  <a:pt x="4957" y="1497"/>
                  <a:pt x="4489" y="970"/>
                </a:cubicBezTo>
                <a:cubicBezTo>
                  <a:pt x="4136" y="572"/>
                  <a:pt x="4037" y="167"/>
                  <a:pt x="4037" y="166"/>
                </a:cubicBezTo>
                <a:cubicBezTo>
                  <a:pt x="4037" y="164"/>
                  <a:pt x="4035" y="161"/>
                  <a:pt x="4035" y="158"/>
                </a:cubicBezTo>
                <a:cubicBezTo>
                  <a:pt x="4035" y="157"/>
                  <a:pt x="4034" y="155"/>
                  <a:pt x="4034" y="151"/>
                </a:cubicBezTo>
                <a:cubicBezTo>
                  <a:pt x="4032" y="146"/>
                  <a:pt x="4029" y="140"/>
                  <a:pt x="4027" y="135"/>
                </a:cubicBezTo>
                <a:cubicBezTo>
                  <a:pt x="4027" y="135"/>
                  <a:pt x="4027" y="134"/>
                  <a:pt x="4026" y="132"/>
                </a:cubicBezTo>
                <a:cubicBezTo>
                  <a:pt x="4024" y="126"/>
                  <a:pt x="4020" y="118"/>
                  <a:pt x="4017" y="112"/>
                </a:cubicBezTo>
                <a:cubicBezTo>
                  <a:pt x="4017" y="111"/>
                  <a:pt x="4014" y="111"/>
                  <a:pt x="4014" y="109"/>
                </a:cubicBezTo>
                <a:cubicBezTo>
                  <a:pt x="4012" y="105"/>
                  <a:pt x="4009" y="100"/>
                  <a:pt x="4006" y="95"/>
                </a:cubicBezTo>
                <a:cubicBezTo>
                  <a:pt x="4004" y="94"/>
                  <a:pt x="4004" y="92"/>
                  <a:pt x="4003" y="89"/>
                </a:cubicBezTo>
                <a:cubicBezTo>
                  <a:pt x="4001" y="86"/>
                  <a:pt x="3997" y="82"/>
                  <a:pt x="3995" y="78"/>
                </a:cubicBezTo>
                <a:cubicBezTo>
                  <a:pt x="3995" y="77"/>
                  <a:pt x="3994" y="77"/>
                  <a:pt x="3994" y="74"/>
                </a:cubicBezTo>
                <a:lnTo>
                  <a:pt x="3991" y="72"/>
                </a:lnTo>
                <a:lnTo>
                  <a:pt x="3981" y="63"/>
                </a:lnTo>
                <a:lnTo>
                  <a:pt x="3975" y="57"/>
                </a:lnTo>
                <a:cubicBezTo>
                  <a:pt x="3972" y="54"/>
                  <a:pt x="3966" y="49"/>
                  <a:pt x="3963" y="46"/>
                </a:cubicBezTo>
                <a:cubicBezTo>
                  <a:pt x="3960" y="43"/>
                  <a:pt x="3957" y="42"/>
                  <a:pt x="3955" y="40"/>
                </a:cubicBezTo>
                <a:cubicBezTo>
                  <a:pt x="3951" y="37"/>
                  <a:pt x="3949" y="36"/>
                  <a:pt x="3945" y="34"/>
                </a:cubicBezTo>
                <a:cubicBezTo>
                  <a:pt x="3943" y="32"/>
                  <a:pt x="3940" y="29"/>
                  <a:pt x="3935" y="28"/>
                </a:cubicBezTo>
                <a:cubicBezTo>
                  <a:pt x="3934" y="26"/>
                  <a:pt x="3929" y="25"/>
                  <a:pt x="3926" y="25"/>
                </a:cubicBezTo>
                <a:cubicBezTo>
                  <a:pt x="3922" y="22"/>
                  <a:pt x="3920" y="20"/>
                  <a:pt x="3917" y="20"/>
                </a:cubicBezTo>
                <a:cubicBezTo>
                  <a:pt x="3912" y="19"/>
                  <a:pt x="3911" y="19"/>
                  <a:pt x="3906" y="17"/>
                </a:cubicBezTo>
                <a:cubicBezTo>
                  <a:pt x="3903" y="14"/>
                  <a:pt x="3902" y="14"/>
                  <a:pt x="3897" y="13"/>
                </a:cubicBezTo>
                <a:lnTo>
                  <a:pt x="3880" y="8"/>
                </a:lnTo>
                <a:cubicBezTo>
                  <a:pt x="3879" y="8"/>
                  <a:pt x="3874" y="8"/>
                  <a:pt x="3872" y="5"/>
                </a:cubicBezTo>
                <a:cubicBezTo>
                  <a:pt x="3868" y="5"/>
                  <a:pt x="3865" y="3"/>
                  <a:pt x="3860" y="3"/>
                </a:cubicBezTo>
                <a:lnTo>
                  <a:pt x="3840" y="3"/>
                </a:lnTo>
                <a:cubicBezTo>
                  <a:pt x="3837" y="3"/>
                  <a:pt x="3836" y="17"/>
                  <a:pt x="3836" y="17"/>
                </a:cubicBezTo>
                <a:lnTo>
                  <a:pt x="2582" y="17"/>
                </a:lnTo>
                <a:cubicBezTo>
                  <a:pt x="2355" y="17"/>
                  <a:pt x="1973" y="167"/>
                  <a:pt x="1015" y="1353"/>
                </a:cubicBezTo>
                <a:cubicBezTo>
                  <a:pt x="505" y="1982"/>
                  <a:pt x="67" y="2620"/>
                  <a:pt x="62" y="2626"/>
                </a:cubicBezTo>
                <a:cubicBezTo>
                  <a:pt x="1" y="2717"/>
                  <a:pt x="19" y="2840"/>
                  <a:pt x="107" y="2904"/>
                </a:cubicBezTo>
                <a:lnTo>
                  <a:pt x="1914" y="4298"/>
                </a:lnTo>
                <a:cubicBezTo>
                  <a:pt x="1613" y="5542"/>
                  <a:pt x="2128" y="7127"/>
                  <a:pt x="2372" y="7765"/>
                </a:cubicBezTo>
                <a:cubicBezTo>
                  <a:pt x="2865" y="9063"/>
                  <a:pt x="2389" y="10903"/>
                  <a:pt x="2366" y="10988"/>
                </a:cubicBezTo>
                <a:lnTo>
                  <a:pt x="2366" y="10992"/>
                </a:lnTo>
                <a:cubicBezTo>
                  <a:pt x="2365" y="10997"/>
                  <a:pt x="2365" y="11003"/>
                  <a:pt x="2363" y="11009"/>
                </a:cubicBezTo>
                <a:cubicBezTo>
                  <a:pt x="2363" y="11011"/>
                  <a:pt x="2362" y="11012"/>
                  <a:pt x="2362" y="11015"/>
                </a:cubicBezTo>
                <a:cubicBezTo>
                  <a:pt x="2358" y="11023"/>
                  <a:pt x="2358" y="11031"/>
                  <a:pt x="2358" y="11038"/>
                </a:cubicBezTo>
                <a:lnTo>
                  <a:pt x="2358" y="11057"/>
                </a:lnTo>
                <a:lnTo>
                  <a:pt x="2358" y="11061"/>
                </a:lnTo>
                <a:cubicBezTo>
                  <a:pt x="2362" y="11084"/>
                  <a:pt x="2366" y="11107"/>
                  <a:pt x="2377" y="11127"/>
                </a:cubicBezTo>
                <a:lnTo>
                  <a:pt x="2377" y="11130"/>
                </a:lnTo>
                <a:cubicBezTo>
                  <a:pt x="2381" y="11143"/>
                  <a:pt x="2392" y="11158"/>
                  <a:pt x="2401" y="11170"/>
                </a:cubicBezTo>
                <a:cubicBezTo>
                  <a:pt x="2434" y="11212"/>
                  <a:pt x="2481" y="11239"/>
                  <a:pt x="2533" y="11248"/>
                </a:cubicBezTo>
                <a:cubicBezTo>
                  <a:pt x="2543" y="11250"/>
                  <a:pt x="2555" y="11250"/>
                  <a:pt x="2564" y="11250"/>
                </a:cubicBezTo>
                <a:lnTo>
                  <a:pt x="10441" y="11250"/>
                </a:lnTo>
                <a:cubicBezTo>
                  <a:pt x="10476" y="11250"/>
                  <a:pt x="10508" y="11245"/>
                  <a:pt x="10539" y="11227"/>
                </a:cubicBezTo>
                <a:cubicBezTo>
                  <a:pt x="10611" y="11189"/>
                  <a:pt x="10649" y="11117"/>
                  <a:pt x="10649" y="11041"/>
                </a:cubicBezTo>
                <a:lnTo>
                  <a:pt x="10649" y="11035"/>
                </a:lnTo>
                <a:lnTo>
                  <a:pt x="10649" y="11026"/>
                </a:lnTo>
                <a:cubicBezTo>
                  <a:pt x="10648" y="11014"/>
                  <a:pt x="10648" y="11001"/>
                  <a:pt x="10645" y="10988"/>
                </a:cubicBezTo>
                <a:cubicBezTo>
                  <a:pt x="10645" y="10988"/>
                  <a:pt x="10640" y="10977"/>
                  <a:pt x="10637" y="10957"/>
                </a:cubicBezTo>
                <a:cubicBezTo>
                  <a:pt x="10637" y="10955"/>
                  <a:pt x="10637" y="10954"/>
                  <a:pt x="10634" y="10951"/>
                </a:cubicBezTo>
                <a:lnTo>
                  <a:pt x="10634" y="10948"/>
                </a:lnTo>
                <a:cubicBezTo>
                  <a:pt x="10565" y="10672"/>
                  <a:pt x="10174" y="8975"/>
                  <a:pt x="10639" y="7751"/>
                </a:cubicBezTo>
                <a:cubicBezTo>
                  <a:pt x="10813" y="7294"/>
                  <a:pt x="10947" y="6835"/>
                  <a:pt x="11043" y="6391"/>
                </a:cubicBezTo>
                <a:cubicBezTo>
                  <a:pt x="11067" y="6279"/>
                  <a:pt x="10994" y="6170"/>
                  <a:pt x="10884" y="6147"/>
                </a:cubicBezTo>
                <a:cubicBezTo>
                  <a:pt x="10870" y="6144"/>
                  <a:pt x="10855" y="6142"/>
                  <a:pt x="10841" y="6142"/>
                </a:cubicBezTo>
                <a:cubicBezTo>
                  <a:pt x="10746" y="6142"/>
                  <a:pt x="10660" y="6208"/>
                  <a:pt x="10640" y="6306"/>
                </a:cubicBezTo>
                <a:cubicBezTo>
                  <a:pt x="10550" y="6731"/>
                  <a:pt x="10422" y="7168"/>
                  <a:pt x="10255" y="7605"/>
                </a:cubicBezTo>
                <a:cubicBezTo>
                  <a:pt x="9951" y="8403"/>
                  <a:pt x="9973" y="9351"/>
                  <a:pt x="10057" y="10058"/>
                </a:cubicBezTo>
                <a:lnTo>
                  <a:pt x="5135" y="10058"/>
                </a:lnTo>
                <a:cubicBezTo>
                  <a:pt x="5024" y="10058"/>
                  <a:pt x="4928" y="10144"/>
                  <a:pt x="4926" y="10256"/>
                </a:cubicBezTo>
                <a:cubicBezTo>
                  <a:pt x="4925" y="10368"/>
                  <a:pt x="5015" y="10460"/>
                  <a:pt x="5127" y="10460"/>
                </a:cubicBezTo>
                <a:lnTo>
                  <a:pt x="10103" y="10460"/>
                </a:lnTo>
                <a:cubicBezTo>
                  <a:pt x="10128" y="10603"/>
                  <a:pt x="10151" y="10727"/>
                  <a:pt x="10172" y="10825"/>
                </a:cubicBezTo>
                <a:lnTo>
                  <a:pt x="2842" y="10825"/>
                </a:lnTo>
                <a:cubicBezTo>
                  <a:pt x="2863" y="10727"/>
                  <a:pt x="2888" y="10603"/>
                  <a:pt x="2911" y="10460"/>
                </a:cubicBezTo>
                <a:lnTo>
                  <a:pt x="4411" y="10460"/>
                </a:lnTo>
                <a:cubicBezTo>
                  <a:pt x="4521" y="10460"/>
                  <a:pt x="4618" y="10374"/>
                  <a:pt x="4619" y="10264"/>
                </a:cubicBezTo>
                <a:cubicBezTo>
                  <a:pt x="4621" y="10150"/>
                  <a:pt x="4532" y="10058"/>
                  <a:pt x="4419" y="10058"/>
                </a:cubicBezTo>
                <a:lnTo>
                  <a:pt x="2955" y="10058"/>
                </a:lnTo>
                <a:cubicBezTo>
                  <a:pt x="2955" y="10058"/>
                  <a:pt x="3061" y="8403"/>
                  <a:pt x="2759" y="7607"/>
                </a:cubicBezTo>
                <a:cubicBezTo>
                  <a:pt x="2302" y="6403"/>
                  <a:pt x="2135" y="5245"/>
                  <a:pt x="2300" y="4450"/>
                </a:cubicBezTo>
                <a:lnTo>
                  <a:pt x="2326" y="4335"/>
                </a:lnTo>
                <a:cubicBezTo>
                  <a:pt x="2332" y="4309"/>
                  <a:pt x="2340" y="4284"/>
                  <a:pt x="2348" y="4261"/>
                </a:cubicBezTo>
                <a:cubicBezTo>
                  <a:pt x="2354" y="4246"/>
                  <a:pt x="2355" y="4229"/>
                  <a:pt x="2355" y="4212"/>
                </a:cubicBezTo>
                <a:lnTo>
                  <a:pt x="2605" y="3134"/>
                </a:lnTo>
                <a:cubicBezTo>
                  <a:pt x="2630" y="3024"/>
                  <a:pt x="2561" y="2913"/>
                  <a:pt x="2452" y="2889"/>
                </a:cubicBezTo>
                <a:cubicBezTo>
                  <a:pt x="2437" y="2885"/>
                  <a:pt x="2422" y="2884"/>
                  <a:pt x="2407" y="2884"/>
                </a:cubicBezTo>
                <a:cubicBezTo>
                  <a:pt x="2312" y="2884"/>
                  <a:pt x="2228" y="2948"/>
                  <a:pt x="2207" y="3042"/>
                </a:cubicBezTo>
                <a:lnTo>
                  <a:pt x="2023" y="3841"/>
                </a:lnTo>
                <a:lnTo>
                  <a:pt x="516" y="2682"/>
                </a:lnTo>
                <a:cubicBezTo>
                  <a:pt x="677" y="2456"/>
                  <a:pt x="992" y="2022"/>
                  <a:pt x="1340" y="1592"/>
                </a:cubicBezTo>
                <a:cubicBezTo>
                  <a:pt x="2236" y="486"/>
                  <a:pt x="2536" y="413"/>
                  <a:pt x="2585" y="413"/>
                </a:cubicBezTo>
                <a:cubicBezTo>
                  <a:pt x="2587" y="413"/>
                  <a:pt x="2589" y="413"/>
                  <a:pt x="2590" y="413"/>
                </a:cubicBezTo>
                <a:lnTo>
                  <a:pt x="3617" y="413"/>
                </a:lnTo>
                <a:cubicBezTo>
                  <a:pt x="3615" y="427"/>
                  <a:pt x="3615" y="442"/>
                  <a:pt x="3613" y="457"/>
                </a:cubicBezTo>
                <a:lnTo>
                  <a:pt x="3613" y="470"/>
                </a:lnTo>
                <a:cubicBezTo>
                  <a:pt x="3612" y="486"/>
                  <a:pt x="3612" y="505"/>
                  <a:pt x="3609" y="523"/>
                </a:cubicBezTo>
                <a:lnTo>
                  <a:pt x="3609" y="533"/>
                </a:lnTo>
                <a:cubicBezTo>
                  <a:pt x="3609" y="549"/>
                  <a:pt x="3607" y="569"/>
                  <a:pt x="3607" y="588"/>
                </a:cubicBezTo>
                <a:lnTo>
                  <a:pt x="3607" y="597"/>
                </a:lnTo>
                <a:cubicBezTo>
                  <a:pt x="3607" y="618"/>
                  <a:pt x="3606" y="640"/>
                  <a:pt x="3606" y="661"/>
                </a:cubicBezTo>
                <a:lnTo>
                  <a:pt x="3606" y="674"/>
                </a:lnTo>
                <a:cubicBezTo>
                  <a:pt x="3606" y="697"/>
                  <a:pt x="3604" y="718"/>
                  <a:pt x="3599" y="741"/>
                </a:cubicBezTo>
                <a:lnTo>
                  <a:pt x="3599" y="747"/>
                </a:lnTo>
                <a:cubicBezTo>
                  <a:pt x="3604" y="769"/>
                  <a:pt x="3619" y="815"/>
                  <a:pt x="3619" y="815"/>
                </a:cubicBezTo>
                <a:lnTo>
                  <a:pt x="3619" y="835"/>
                </a:lnTo>
                <a:lnTo>
                  <a:pt x="3619" y="908"/>
                </a:lnTo>
                <a:lnTo>
                  <a:pt x="3619" y="924"/>
                </a:lnTo>
                <a:cubicBezTo>
                  <a:pt x="3619" y="948"/>
                  <a:pt x="3619" y="974"/>
                  <a:pt x="3621" y="1000"/>
                </a:cubicBezTo>
                <a:lnTo>
                  <a:pt x="3621" y="1005"/>
                </a:lnTo>
                <a:cubicBezTo>
                  <a:pt x="3621" y="1031"/>
                  <a:pt x="3622" y="1059"/>
                  <a:pt x="3622" y="1085"/>
                </a:cubicBezTo>
                <a:lnTo>
                  <a:pt x="3622" y="1102"/>
                </a:lnTo>
                <a:cubicBezTo>
                  <a:pt x="3625" y="1129"/>
                  <a:pt x="3625" y="1155"/>
                  <a:pt x="3627" y="1184"/>
                </a:cubicBezTo>
                <a:lnTo>
                  <a:pt x="3627" y="1198"/>
                </a:lnTo>
                <a:lnTo>
                  <a:pt x="3633" y="1278"/>
                </a:lnTo>
                <a:lnTo>
                  <a:pt x="3633" y="1290"/>
                </a:lnTo>
                <a:cubicBezTo>
                  <a:pt x="3635" y="1318"/>
                  <a:pt x="3636" y="1347"/>
                  <a:pt x="3641" y="1378"/>
                </a:cubicBezTo>
                <a:cubicBezTo>
                  <a:pt x="3641" y="1384"/>
                  <a:pt x="3642" y="1390"/>
                  <a:pt x="3642" y="1398"/>
                </a:cubicBezTo>
                <a:cubicBezTo>
                  <a:pt x="3644" y="1428"/>
                  <a:pt x="3647" y="1457"/>
                  <a:pt x="3652" y="1487"/>
                </a:cubicBezTo>
                <a:lnTo>
                  <a:pt x="3652" y="1494"/>
                </a:lnTo>
                <a:cubicBezTo>
                  <a:pt x="3656" y="1523"/>
                  <a:pt x="3658" y="1553"/>
                  <a:pt x="3661" y="1582"/>
                </a:cubicBezTo>
                <a:cubicBezTo>
                  <a:pt x="3661" y="1586"/>
                  <a:pt x="3664" y="1592"/>
                  <a:pt x="3664" y="1599"/>
                </a:cubicBezTo>
                <a:cubicBezTo>
                  <a:pt x="3667" y="1629"/>
                  <a:pt x="3671" y="1660"/>
                  <a:pt x="3676" y="1691"/>
                </a:cubicBezTo>
                <a:cubicBezTo>
                  <a:pt x="3676" y="1697"/>
                  <a:pt x="3679" y="1701"/>
                  <a:pt x="3679" y="1709"/>
                </a:cubicBezTo>
                <a:cubicBezTo>
                  <a:pt x="3682" y="1740"/>
                  <a:pt x="3688" y="1773"/>
                  <a:pt x="3695" y="1804"/>
                </a:cubicBezTo>
                <a:lnTo>
                  <a:pt x="3695" y="1806"/>
                </a:lnTo>
                <a:cubicBezTo>
                  <a:pt x="3699" y="1838"/>
                  <a:pt x="3705" y="1869"/>
                  <a:pt x="3711" y="1901"/>
                </a:cubicBezTo>
                <a:cubicBezTo>
                  <a:pt x="3713" y="1907"/>
                  <a:pt x="3713" y="1915"/>
                  <a:pt x="3714" y="1921"/>
                </a:cubicBezTo>
                <a:cubicBezTo>
                  <a:pt x="3721" y="1951"/>
                  <a:pt x="3728" y="1984"/>
                  <a:pt x="3734" y="2016"/>
                </a:cubicBezTo>
                <a:cubicBezTo>
                  <a:pt x="3736" y="2022"/>
                  <a:pt x="3736" y="2028"/>
                  <a:pt x="3737" y="2031"/>
                </a:cubicBezTo>
                <a:cubicBezTo>
                  <a:pt x="3744" y="2062"/>
                  <a:pt x="3751" y="2091"/>
                  <a:pt x="3759" y="2122"/>
                </a:cubicBezTo>
                <a:cubicBezTo>
                  <a:pt x="3760" y="2126"/>
                  <a:pt x="3760" y="2129"/>
                  <a:pt x="3764" y="2134"/>
                </a:cubicBezTo>
                <a:cubicBezTo>
                  <a:pt x="3771" y="2166"/>
                  <a:pt x="3780" y="2197"/>
                  <a:pt x="3788" y="2229"/>
                </a:cubicBezTo>
                <a:cubicBezTo>
                  <a:pt x="3790" y="2237"/>
                  <a:pt x="3791" y="2243"/>
                  <a:pt x="3794" y="2250"/>
                </a:cubicBezTo>
                <a:lnTo>
                  <a:pt x="3822" y="2349"/>
                </a:lnTo>
                <a:cubicBezTo>
                  <a:pt x="3825" y="2356"/>
                  <a:pt x="3828" y="2366"/>
                  <a:pt x="3829" y="2375"/>
                </a:cubicBezTo>
                <a:cubicBezTo>
                  <a:pt x="3833" y="2389"/>
                  <a:pt x="3834" y="2404"/>
                  <a:pt x="3842" y="2418"/>
                </a:cubicBezTo>
                <a:cubicBezTo>
                  <a:pt x="3851" y="2433"/>
                  <a:pt x="3856" y="2451"/>
                  <a:pt x="3860" y="2467"/>
                </a:cubicBezTo>
                <a:cubicBezTo>
                  <a:pt x="3872" y="2501"/>
                  <a:pt x="3882" y="2531"/>
                  <a:pt x="3895" y="2563"/>
                </a:cubicBezTo>
                <a:cubicBezTo>
                  <a:pt x="3897" y="2570"/>
                  <a:pt x="3902" y="2577"/>
                  <a:pt x="3903" y="2582"/>
                </a:cubicBezTo>
                <a:cubicBezTo>
                  <a:pt x="3914" y="2616"/>
                  <a:pt x="3928" y="2648"/>
                  <a:pt x="3941" y="2678"/>
                </a:cubicBezTo>
                <a:cubicBezTo>
                  <a:pt x="3951" y="2705"/>
                  <a:pt x="3963" y="2732"/>
                  <a:pt x="3975" y="2758"/>
                </a:cubicBezTo>
                <a:cubicBezTo>
                  <a:pt x="3981" y="2770"/>
                  <a:pt x="3987" y="2784"/>
                  <a:pt x="3992" y="2795"/>
                </a:cubicBezTo>
                <a:cubicBezTo>
                  <a:pt x="4006" y="2826"/>
                  <a:pt x="4021" y="2856"/>
                  <a:pt x="4037" y="2887"/>
                </a:cubicBezTo>
                <a:cubicBezTo>
                  <a:pt x="4044" y="2902"/>
                  <a:pt x="4053" y="2919"/>
                  <a:pt x="4060" y="2935"/>
                </a:cubicBezTo>
                <a:cubicBezTo>
                  <a:pt x="4066" y="2950"/>
                  <a:pt x="4073" y="2962"/>
                  <a:pt x="4083" y="2976"/>
                </a:cubicBezTo>
                <a:cubicBezTo>
                  <a:pt x="4089" y="2982"/>
                  <a:pt x="4093" y="2993"/>
                  <a:pt x="4096" y="3001"/>
                </a:cubicBezTo>
                <a:cubicBezTo>
                  <a:pt x="4113" y="3031"/>
                  <a:pt x="4132" y="3062"/>
                  <a:pt x="4149" y="3091"/>
                </a:cubicBezTo>
                <a:cubicBezTo>
                  <a:pt x="4152" y="3096"/>
                  <a:pt x="4156" y="3103"/>
                  <a:pt x="4159" y="3109"/>
                </a:cubicBezTo>
                <a:cubicBezTo>
                  <a:pt x="4178" y="3140"/>
                  <a:pt x="4196" y="3169"/>
                  <a:pt x="4216" y="3198"/>
                </a:cubicBezTo>
                <a:cubicBezTo>
                  <a:pt x="4219" y="3206"/>
                  <a:pt x="4225" y="3211"/>
                  <a:pt x="4228" y="3218"/>
                </a:cubicBezTo>
                <a:cubicBezTo>
                  <a:pt x="4241" y="3238"/>
                  <a:pt x="4251" y="3257"/>
                  <a:pt x="4267" y="3275"/>
                </a:cubicBezTo>
                <a:cubicBezTo>
                  <a:pt x="4274" y="3284"/>
                  <a:pt x="4282" y="3295"/>
                  <a:pt x="4290" y="3306"/>
                </a:cubicBezTo>
                <a:cubicBezTo>
                  <a:pt x="4311" y="3333"/>
                  <a:pt x="4333" y="3361"/>
                  <a:pt x="4354" y="3387"/>
                </a:cubicBezTo>
                <a:cubicBezTo>
                  <a:pt x="4357" y="3393"/>
                  <a:pt x="4363" y="3399"/>
                  <a:pt x="4366" y="3406"/>
                </a:cubicBezTo>
                <a:cubicBezTo>
                  <a:pt x="4389" y="3433"/>
                  <a:pt x="4412" y="3461"/>
                  <a:pt x="4435" y="3490"/>
                </a:cubicBezTo>
                <a:cubicBezTo>
                  <a:pt x="4451" y="3507"/>
                  <a:pt x="4466" y="3524"/>
                  <a:pt x="4484" y="3541"/>
                </a:cubicBezTo>
                <a:cubicBezTo>
                  <a:pt x="4532" y="3593"/>
                  <a:pt x="4581" y="3640"/>
                  <a:pt x="4632" y="3689"/>
                </a:cubicBezTo>
                <a:cubicBezTo>
                  <a:pt x="4665" y="3720"/>
                  <a:pt x="4701" y="3749"/>
                  <a:pt x="4738" y="3778"/>
                </a:cubicBezTo>
                <a:cubicBezTo>
                  <a:pt x="5201" y="4154"/>
                  <a:pt x="5798" y="4344"/>
                  <a:pt x="6517" y="4344"/>
                </a:cubicBezTo>
                <a:cubicBezTo>
                  <a:pt x="7402" y="4344"/>
                  <a:pt x="8101" y="4056"/>
                  <a:pt x="8597" y="3491"/>
                </a:cubicBezTo>
                <a:cubicBezTo>
                  <a:pt x="8620" y="3464"/>
                  <a:pt x="8643" y="3436"/>
                  <a:pt x="8666" y="3407"/>
                </a:cubicBezTo>
                <a:cubicBezTo>
                  <a:pt x="8669" y="3401"/>
                  <a:pt x="8675" y="3395"/>
                  <a:pt x="8680" y="3390"/>
                </a:cubicBezTo>
                <a:cubicBezTo>
                  <a:pt x="8700" y="3363"/>
                  <a:pt x="8721" y="3333"/>
                  <a:pt x="8743" y="3307"/>
                </a:cubicBezTo>
                <a:cubicBezTo>
                  <a:pt x="8746" y="3303"/>
                  <a:pt x="8749" y="3300"/>
                  <a:pt x="8752" y="3294"/>
                </a:cubicBezTo>
                <a:cubicBezTo>
                  <a:pt x="8773" y="3264"/>
                  <a:pt x="8792" y="3234"/>
                  <a:pt x="8813" y="3206"/>
                </a:cubicBezTo>
                <a:cubicBezTo>
                  <a:pt x="8815" y="3203"/>
                  <a:pt x="8815" y="3202"/>
                  <a:pt x="8818" y="3202"/>
                </a:cubicBezTo>
                <a:cubicBezTo>
                  <a:pt x="8836" y="3172"/>
                  <a:pt x="8856" y="3142"/>
                  <a:pt x="8873" y="3114"/>
                </a:cubicBezTo>
                <a:cubicBezTo>
                  <a:pt x="8876" y="3108"/>
                  <a:pt x="8881" y="3100"/>
                  <a:pt x="8884" y="3094"/>
                </a:cubicBezTo>
                <a:cubicBezTo>
                  <a:pt x="8902" y="3063"/>
                  <a:pt x="8919" y="3034"/>
                  <a:pt x="8936" y="3004"/>
                </a:cubicBezTo>
                <a:cubicBezTo>
                  <a:pt x="8937" y="3001"/>
                  <a:pt x="8940" y="2994"/>
                  <a:pt x="8944" y="2991"/>
                </a:cubicBezTo>
                <a:cubicBezTo>
                  <a:pt x="8959" y="2964"/>
                  <a:pt x="8973" y="2935"/>
                  <a:pt x="8988" y="2907"/>
                </a:cubicBezTo>
                <a:cubicBezTo>
                  <a:pt x="8990" y="2901"/>
                  <a:pt x="8994" y="2896"/>
                  <a:pt x="8996" y="2892"/>
                </a:cubicBezTo>
                <a:cubicBezTo>
                  <a:pt x="9011" y="2861"/>
                  <a:pt x="9025" y="2830"/>
                  <a:pt x="9040" y="2800"/>
                </a:cubicBezTo>
                <a:cubicBezTo>
                  <a:pt x="9043" y="2793"/>
                  <a:pt x="9045" y="2786"/>
                  <a:pt x="9049" y="2780"/>
                </a:cubicBezTo>
                <a:cubicBezTo>
                  <a:pt x="9063" y="2747"/>
                  <a:pt x="9079" y="2717"/>
                  <a:pt x="9091" y="2685"/>
                </a:cubicBezTo>
                <a:lnTo>
                  <a:pt x="9091" y="2682"/>
                </a:lnTo>
                <a:cubicBezTo>
                  <a:pt x="9105" y="2649"/>
                  <a:pt x="9117" y="2619"/>
                  <a:pt x="9129" y="2586"/>
                </a:cubicBezTo>
                <a:cubicBezTo>
                  <a:pt x="9132" y="2580"/>
                  <a:pt x="9135" y="2573"/>
                  <a:pt x="9137" y="2566"/>
                </a:cubicBezTo>
                <a:cubicBezTo>
                  <a:pt x="9149" y="2536"/>
                  <a:pt x="9160" y="2504"/>
                  <a:pt x="9172" y="2471"/>
                </a:cubicBezTo>
                <a:cubicBezTo>
                  <a:pt x="9178" y="2456"/>
                  <a:pt x="9181" y="2442"/>
                  <a:pt x="9187" y="2427"/>
                </a:cubicBezTo>
                <a:cubicBezTo>
                  <a:pt x="9195" y="2407"/>
                  <a:pt x="9201" y="2389"/>
                  <a:pt x="9204" y="2369"/>
                </a:cubicBezTo>
                <a:cubicBezTo>
                  <a:pt x="9206" y="2364"/>
                  <a:pt x="9209" y="2359"/>
                  <a:pt x="9209" y="2353"/>
                </a:cubicBezTo>
                <a:lnTo>
                  <a:pt x="9237" y="2257"/>
                </a:lnTo>
                <a:cubicBezTo>
                  <a:pt x="9240" y="2249"/>
                  <a:pt x="9241" y="2243"/>
                  <a:pt x="9243" y="2235"/>
                </a:cubicBezTo>
                <a:cubicBezTo>
                  <a:pt x="9252" y="2203"/>
                  <a:pt x="9260" y="2172"/>
                  <a:pt x="9267" y="2139"/>
                </a:cubicBezTo>
                <a:cubicBezTo>
                  <a:pt x="9270" y="2135"/>
                  <a:pt x="9270" y="2131"/>
                  <a:pt x="9272" y="2126"/>
                </a:cubicBezTo>
                <a:cubicBezTo>
                  <a:pt x="9279" y="2096"/>
                  <a:pt x="9286" y="2066"/>
                  <a:pt x="9293" y="2036"/>
                </a:cubicBezTo>
                <a:cubicBezTo>
                  <a:pt x="9295" y="2030"/>
                  <a:pt x="9295" y="2023"/>
                  <a:pt x="9296" y="2020"/>
                </a:cubicBezTo>
                <a:cubicBezTo>
                  <a:pt x="9304" y="1988"/>
                  <a:pt x="9310" y="1958"/>
                  <a:pt x="9316" y="1927"/>
                </a:cubicBezTo>
                <a:cubicBezTo>
                  <a:pt x="9318" y="1921"/>
                  <a:pt x="9318" y="1913"/>
                  <a:pt x="9319" y="1907"/>
                </a:cubicBezTo>
                <a:cubicBezTo>
                  <a:pt x="9326" y="1875"/>
                  <a:pt x="9332" y="1842"/>
                  <a:pt x="9336" y="1812"/>
                </a:cubicBezTo>
                <a:lnTo>
                  <a:pt x="9336" y="1809"/>
                </a:lnTo>
                <a:cubicBezTo>
                  <a:pt x="9342" y="1778"/>
                  <a:pt x="9347" y="1746"/>
                  <a:pt x="9352" y="1715"/>
                </a:cubicBezTo>
                <a:cubicBezTo>
                  <a:pt x="9352" y="1709"/>
                  <a:pt x="9355" y="1704"/>
                  <a:pt x="9355" y="1697"/>
                </a:cubicBezTo>
                <a:cubicBezTo>
                  <a:pt x="9358" y="1666"/>
                  <a:pt x="9364" y="1635"/>
                  <a:pt x="9367" y="1605"/>
                </a:cubicBezTo>
                <a:cubicBezTo>
                  <a:pt x="9367" y="1599"/>
                  <a:pt x="9370" y="1592"/>
                  <a:pt x="9370" y="1586"/>
                </a:cubicBezTo>
                <a:cubicBezTo>
                  <a:pt x="9373" y="1559"/>
                  <a:pt x="9378" y="1530"/>
                  <a:pt x="9379" y="1500"/>
                </a:cubicBezTo>
                <a:lnTo>
                  <a:pt x="9379" y="1493"/>
                </a:lnTo>
                <a:cubicBezTo>
                  <a:pt x="9382" y="1462"/>
                  <a:pt x="9385" y="1431"/>
                  <a:pt x="9388" y="1404"/>
                </a:cubicBezTo>
                <a:cubicBezTo>
                  <a:pt x="9388" y="1398"/>
                  <a:pt x="9390" y="1391"/>
                  <a:pt x="9390" y="1385"/>
                </a:cubicBezTo>
                <a:cubicBezTo>
                  <a:pt x="9393" y="1358"/>
                  <a:pt x="9396" y="1327"/>
                  <a:pt x="9398" y="1298"/>
                </a:cubicBezTo>
                <a:lnTo>
                  <a:pt x="9398" y="1286"/>
                </a:lnTo>
                <a:lnTo>
                  <a:pt x="9404" y="1206"/>
                </a:lnTo>
                <a:lnTo>
                  <a:pt x="9404" y="1194"/>
                </a:lnTo>
                <a:cubicBezTo>
                  <a:pt x="9405" y="1164"/>
                  <a:pt x="9408" y="1138"/>
                  <a:pt x="9408" y="1111"/>
                </a:cubicBezTo>
                <a:lnTo>
                  <a:pt x="9408" y="1095"/>
                </a:lnTo>
                <a:cubicBezTo>
                  <a:pt x="9410" y="1069"/>
                  <a:pt x="9410" y="1040"/>
                  <a:pt x="9411" y="1014"/>
                </a:cubicBezTo>
                <a:lnTo>
                  <a:pt x="9411" y="1011"/>
                </a:lnTo>
                <a:cubicBezTo>
                  <a:pt x="9411" y="985"/>
                  <a:pt x="9413" y="957"/>
                  <a:pt x="9413" y="933"/>
                </a:cubicBezTo>
                <a:lnTo>
                  <a:pt x="9413" y="919"/>
                </a:lnTo>
                <a:lnTo>
                  <a:pt x="9413" y="845"/>
                </a:lnTo>
                <a:lnTo>
                  <a:pt x="9413" y="825"/>
                </a:lnTo>
                <a:cubicBezTo>
                  <a:pt x="9413" y="825"/>
                  <a:pt x="9421" y="778"/>
                  <a:pt x="9433" y="755"/>
                </a:cubicBezTo>
                <a:lnTo>
                  <a:pt x="9433" y="753"/>
                </a:lnTo>
                <a:cubicBezTo>
                  <a:pt x="9421" y="727"/>
                  <a:pt x="9421" y="704"/>
                  <a:pt x="9421" y="681"/>
                </a:cubicBezTo>
                <a:lnTo>
                  <a:pt x="9421" y="671"/>
                </a:lnTo>
                <a:cubicBezTo>
                  <a:pt x="9421" y="648"/>
                  <a:pt x="9419" y="626"/>
                  <a:pt x="9419" y="605"/>
                </a:cubicBezTo>
                <a:lnTo>
                  <a:pt x="9419" y="602"/>
                </a:lnTo>
                <a:cubicBezTo>
                  <a:pt x="9419" y="580"/>
                  <a:pt x="9418" y="559"/>
                  <a:pt x="9418" y="539"/>
                </a:cubicBezTo>
                <a:lnTo>
                  <a:pt x="9418" y="534"/>
                </a:lnTo>
                <a:cubicBezTo>
                  <a:pt x="9416" y="513"/>
                  <a:pt x="9416" y="494"/>
                  <a:pt x="9413" y="474"/>
                </a:cubicBezTo>
                <a:lnTo>
                  <a:pt x="9413" y="470"/>
                </a:lnTo>
                <a:cubicBezTo>
                  <a:pt x="9411" y="450"/>
                  <a:pt x="9411" y="433"/>
                  <a:pt x="9410" y="421"/>
                </a:cubicBezTo>
                <a:lnTo>
                  <a:pt x="10438" y="421"/>
                </a:lnTo>
                <a:cubicBezTo>
                  <a:pt x="10439" y="420"/>
                  <a:pt x="10440" y="420"/>
                  <a:pt x="10442" y="420"/>
                </a:cubicBezTo>
                <a:cubicBezTo>
                  <a:pt x="10490" y="420"/>
                  <a:pt x="10790" y="494"/>
                  <a:pt x="11686" y="1600"/>
                </a:cubicBezTo>
                <a:cubicBezTo>
                  <a:pt x="12034" y="2030"/>
                  <a:pt x="12349" y="2465"/>
                  <a:pt x="12510" y="2691"/>
                </a:cubicBezTo>
                <a:lnTo>
                  <a:pt x="11005" y="3852"/>
                </a:lnTo>
                <a:lnTo>
                  <a:pt x="10821" y="3051"/>
                </a:lnTo>
                <a:cubicBezTo>
                  <a:pt x="10800" y="2957"/>
                  <a:pt x="10715" y="2892"/>
                  <a:pt x="10622" y="2892"/>
                </a:cubicBezTo>
                <a:cubicBezTo>
                  <a:pt x="10607" y="2892"/>
                  <a:pt x="10591" y="2894"/>
                  <a:pt x="10576" y="2898"/>
                </a:cubicBezTo>
                <a:cubicBezTo>
                  <a:pt x="10464" y="2924"/>
                  <a:pt x="10395" y="3034"/>
                  <a:pt x="10422" y="3143"/>
                </a:cubicBezTo>
                <a:lnTo>
                  <a:pt x="10671" y="4222"/>
                </a:lnTo>
                <a:cubicBezTo>
                  <a:pt x="10671" y="4238"/>
                  <a:pt x="10675" y="4254"/>
                  <a:pt x="10678" y="4269"/>
                </a:cubicBezTo>
                <a:cubicBezTo>
                  <a:pt x="10686" y="4292"/>
                  <a:pt x="10692" y="4315"/>
                  <a:pt x="10698" y="4338"/>
                </a:cubicBezTo>
                <a:lnTo>
                  <a:pt x="10731" y="4476"/>
                </a:lnTo>
                <a:cubicBezTo>
                  <a:pt x="10798" y="4806"/>
                  <a:pt x="10807" y="5194"/>
                  <a:pt x="10761" y="5634"/>
                </a:cubicBezTo>
                <a:cubicBezTo>
                  <a:pt x="10751" y="5748"/>
                  <a:pt x="10832" y="5848"/>
                  <a:pt x="10944" y="5861"/>
                </a:cubicBezTo>
                <a:cubicBezTo>
                  <a:pt x="10950" y="5862"/>
                  <a:pt x="10957" y="5862"/>
                  <a:pt x="10964" y="5862"/>
                </a:cubicBezTo>
                <a:cubicBezTo>
                  <a:pt x="11069" y="5862"/>
                  <a:pt x="11158" y="5783"/>
                  <a:pt x="11169" y="5679"/>
                </a:cubicBezTo>
                <a:cubicBezTo>
                  <a:pt x="11220" y="5196"/>
                  <a:pt x="11206" y="4765"/>
                  <a:pt x="11131" y="4392"/>
                </a:cubicBezTo>
                <a:lnTo>
                  <a:pt x="11131" y="4389"/>
                </a:lnTo>
                <a:lnTo>
                  <a:pt x="11131" y="4386"/>
                </a:lnTo>
                <a:cubicBezTo>
                  <a:pt x="11126" y="4353"/>
                  <a:pt x="11119" y="4323"/>
                  <a:pt x="11111" y="4292"/>
                </a:cubicBezTo>
                <a:lnTo>
                  <a:pt x="12921" y="2898"/>
                </a:lnTo>
                <a:cubicBezTo>
                  <a:pt x="12987" y="2830"/>
                  <a:pt x="13007" y="2708"/>
                  <a:pt x="12946" y="2619"/>
                </a:cubicBezTo>
                <a:cubicBezTo>
                  <a:pt x="12941" y="2612"/>
                  <a:pt x="12502" y="1974"/>
                  <a:pt x="11993" y="1344"/>
                </a:cubicBezTo>
                <a:cubicBezTo>
                  <a:pt x="11031" y="158"/>
                  <a:pt x="10424" y="0"/>
                  <a:pt x="104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8" name="Google Shape;2126;p63">
            <a:extLst>
              <a:ext uri="{FF2B5EF4-FFF2-40B4-BE49-F238E27FC236}">
                <a16:creationId xmlns:a16="http://schemas.microsoft.com/office/drawing/2014/main" id="{E418D067-42F8-2243-5DB9-9E4CEA4BA958}"/>
              </a:ext>
            </a:extLst>
          </p:cNvPr>
          <p:cNvSpPr/>
          <p:nvPr/>
        </p:nvSpPr>
        <p:spPr>
          <a:xfrm>
            <a:off x="231882" y="3986254"/>
            <a:ext cx="689420" cy="380209"/>
          </a:xfrm>
          <a:custGeom>
            <a:avLst/>
            <a:gdLst/>
            <a:ahLst/>
            <a:cxnLst/>
            <a:rect l="l" t="t" r="r" b="b"/>
            <a:pathLst>
              <a:path w="13067" h="7387" extrusionOk="0">
                <a:moveTo>
                  <a:pt x="4593" y="410"/>
                </a:moveTo>
                <a:cubicBezTo>
                  <a:pt x="4637" y="410"/>
                  <a:pt x="4691" y="475"/>
                  <a:pt x="4714" y="518"/>
                </a:cubicBezTo>
                <a:cubicBezTo>
                  <a:pt x="4846" y="973"/>
                  <a:pt x="5031" y="1377"/>
                  <a:pt x="5246" y="1729"/>
                </a:cubicBezTo>
                <a:lnTo>
                  <a:pt x="4993" y="1866"/>
                </a:lnTo>
                <a:cubicBezTo>
                  <a:pt x="4893" y="1918"/>
                  <a:pt x="4857" y="2042"/>
                  <a:pt x="4910" y="2142"/>
                </a:cubicBezTo>
                <a:cubicBezTo>
                  <a:pt x="4947" y="2211"/>
                  <a:pt x="5018" y="2249"/>
                  <a:pt x="5091" y="2249"/>
                </a:cubicBezTo>
                <a:cubicBezTo>
                  <a:pt x="5124" y="2249"/>
                  <a:pt x="5156" y="2240"/>
                  <a:pt x="5186" y="2223"/>
                </a:cubicBezTo>
                <a:lnTo>
                  <a:pt x="5473" y="2070"/>
                </a:lnTo>
                <a:cubicBezTo>
                  <a:pt x="5568" y="2205"/>
                  <a:pt x="5668" y="2329"/>
                  <a:pt x="5769" y="2446"/>
                </a:cubicBezTo>
                <a:lnTo>
                  <a:pt x="5519" y="2653"/>
                </a:lnTo>
                <a:cubicBezTo>
                  <a:pt x="5432" y="2726"/>
                  <a:pt x="5420" y="2854"/>
                  <a:pt x="5492" y="2941"/>
                </a:cubicBezTo>
                <a:cubicBezTo>
                  <a:pt x="5532" y="2989"/>
                  <a:pt x="5590" y="3016"/>
                  <a:pt x="5650" y="3016"/>
                </a:cubicBezTo>
                <a:cubicBezTo>
                  <a:pt x="5696" y="3016"/>
                  <a:pt x="5742" y="3001"/>
                  <a:pt x="5780" y="2969"/>
                </a:cubicBezTo>
                <a:lnTo>
                  <a:pt x="6050" y="2748"/>
                </a:lnTo>
                <a:cubicBezTo>
                  <a:pt x="6180" y="2877"/>
                  <a:pt x="6311" y="2995"/>
                  <a:pt x="6437" y="3098"/>
                </a:cubicBezTo>
                <a:lnTo>
                  <a:pt x="6234" y="3328"/>
                </a:lnTo>
                <a:cubicBezTo>
                  <a:pt x="6159" y="3412"/>
                  <a:pt x="6167" y="3541"/>
                  <a:pt x="6251" y="3616"/>
                </a:cubicBezTo>
                <a:cubicBezTo>
                  <a:pt x="6289" y="3650"/>
                  <a:pt x="6337" y="3667"/>
                  <a:pt x="6386" y="3667"/>
                </a:cubicBezTo>
                <a:cubicBezTo>
                  <a:pt x="6441" y="3667"/>
                  <a:pt x="6498" y="3644"/>
                  <a:pt x="6539" y="3598"/>
                </a:cubicBezTo>
                <a:lnTo>
                  <a:pt x="6759" y="3349"/>
                </a:lnTo>
                <a:cubicBezTo>
                  <a:pt x="6911" y="3457"/>
                  <a:pt x="7056" y="3552"/>
                  <a:pt x="7193" y="3633"/>
                </a:cubicBezTo>
                <a:lnTo>
                  <a:pt x="7053" y="3917"/>
                </a:lnTo>
                <a:cubicBezTo>
                  <a:pt x="7003" y="4018"/>
                  <a:pt x="7046" y="4141"/>
                  <a:pt x="7145" y="4191"/>
                </a:cubicBezTo>
                <a:cubicBezTo>
                  <a:pt x="7173" y="4205"/>
                  <a:pt x="7203" y="4213"/>
                  <a:pt x="7234" y="4213"/>
                </a:cubicBezTo>
                <a:cubicBezTo>
                  <a:pt x="7309" y="4213"/>
                  <a:pt x="7383" y="4170"/>
                  <a:pt x="7418" y="4099"/>
                </a:cubicBezTo>
                <a:lnTo>
                  <a:pt x="7552" y="3832"/>
                </a:lnTo>
                <a:cubicBezTo>
                  <a:pt x="7817" y="3969"/>
                  <a:pt x="8015" y="4041"/>
                  <a:pt x="8090" y="4069"/>
                </a:cubicBezTo>
                <a:cubicBezTo>
                  <a:pt x="8188" y="4141"/>
                  <a:pt x="8610" y="4467"/>
                  <a:pt x="8860" y="4943"/>
                </a:cubicBezTo>
                <a:lnTo>
                  <a:pt x="8842" y="4943"/>
                </a:lnTo>
                <a:cubicBezTo>
                  <a:pt x="8820" y="4941"/>
                  <a:pt x="8799" y="4941"/>
                  <a:pt x="8776" y="4938"/>
                </a:cubicBezTo>
                <a:lnTo>
                  <a:pt x="8696" y="4934"/>
                </a:lnTo>
                <a:lnTo>
                  <a:pt x="8632" y="4928"/>
                </a:lnTo>
                <a:cubicBezTo>
                  <a:pt x="8605" y="4926"/>
                  <a:pt x="8581" y="4923"/>
                  <a:pt x="8553" y="4920"/>
                </a:cubicBezTo>
                <a:cubicBezTo>
                  <a:pt x="8533" y="4918"/>
                  <a:pt x="8512" y="4915"/>
                  <a:pt x="8490" y="4912"/>
                </a:cubicBezTo>
                <a:cubicBezTo>
                  <a:pt x="8466" y="4908"/>
                  <a:pt x="8438" y="4906"/>
                  <a:pt x="8414" y="4901"/>
                </a:cubicBezTo>
                <a:cubicBezTo>
                  <a:pt x="8392" y="4900"/>
                  <a:pt x="8372" y="4897"/>
                  <a:pt x="8351" y="4892"/>
                </a:cubicBezTo>
                <a:cubicBezTo>
                  <a:pt x="8325" y="4889"/>
                  <a:pt x="8300" y="4885"/>
                  <a:pt x="8274" y="4882"/>
                </a:cubicBezTo>
                <a:cubicBezTo>
                  <a:pt x="8253" y="4877"/>
                  <a:pt x="8231" y="4874"/>
                  <a:pt x="8210" y="4871"/>
                </a:cubicBezTo>
                <a:cubicBezTo>
                  <a:pt x="8185" y="4868"/>
                  <a:pt x="8161" y="4863"/>
                  <a:pt x="8136" y="4859"/>
                </a:cubicBezTo>
                <a:lnTo>
                  <a:pt x="8072" y="4846"/>
                </a:lnTo>
                <a:cubicBezTo>
                  <a:pt x="8047" y="4843"/>
                  <a:pt x="8023" y="4837"/>
                  <a:pt x="8000" y="4831"/>
                </a:cubicBezTo>
                <a:cubicBezTo>
                  <a:pt x="7978" y="4828"/>
                  <a:pt x="7957" y="4822"/>
                  <a:pt x="7938" y="4819"/>
                </a:cubicBezTo>
                <a:cubicBezTo>
                  <a:pt x="7914" y="4813"/>
                  <a:pt x="7891" y="4806"/>
                  <a:pt x="7865" y="4800"/>
                </a:cubicBezTo>
                <a:cubicBezTo>
                  <a:pt x="7845" y="4794"/>
                  <a:pt x="7825" y="4791"/>
                  <a:pt x="7803" y="4785"/>
                </a:cubicBezTo>
                <a:cubicBezTo>
                  <a:pt x="7780" y="4779"/>
                  <a:pt x="7756" y="4774"/>
                  <a:pt x="7733" y="4767"/>
                </a:cubicBezTo>
                <a:cubicBezTo>
                  <a:pt x="7711" y="4760"/>
                  <a:pt x="7693" y="4754"/>
                  <a:pt x="7671" y="4748"/>
                </a:cubicBezTo>
                <a:cubicBezTo>
                  <a:pt x="7648" y="4744"/>
                  <a:pt x="7624" y="4736"/>
                  <a:pt x="7601" y="4728"/>
                </a:cubicBezTo>
                <a:cubicBezTo>
                  <a:pt x="7581" y="4722"/>
                  <a:pt x="7561" y="4716"/>
                  <a:pt x="7541" y="4710"/>
                </a:cubicBezTo>
                <a:lnTo>
                  <a:pt x="7472" y="4688"/>
                </a:lnTo>
                <a:cubicBezTo>
                  <a:pt x="7454" y="4682"/>
                  <a:pt x="7432" y="4674"/>
                  <a:pt x="7414" y="4668"/>
                </a:cubicBezTo>
                <a:lnTo>
                  <a:pt x="7345" y="4645"/>
                </a:lnTo>
                <a:cubicBezTo>
                  <a:pt x="7325" y="4638"/>
                  <a:pt x="7306" y="4632"/>
                  <a:pt x="7285" y="4624"/>
                </a:cubicBezTo>
                <a:cubicBezTo>
                  <a:pt x="7262" y="4616"/>
                  <a:pt x="7239" y="4607"/>
                  <a:pt x="7217" y="4599"/>
                </a:cubicBezTo>
                <a:lnTo>
                  <a:pt x="7161" y="4576"/>
                </a:lnTo>
                <a:cubicBezTo>
                  <a:pt x="7138" y="4567"/>
                  <a:pt x="7116" y="4559"/>
                  <a:pt x="7093" y="4550"/>
                </a:cubicBezTo>
                <a:cubicBezTo>
                  <a:pt x="7073" y="4543"/>
                  <a:pt x="7055" y="4535"/>
                  <a:pt x="7035" y="4524"/>
                </a:cubicBezTo>
                <a:cubicBezTo>
                  <a:pt x="7015" y="4515"/>
                  <a:pt x="6992" y="4506"/>
                  <a:pt x="6970" y="4497"/>
                </a:cubicBezTo>
                <a:cubicBezTo>
                  <a:pt x="6950" y="4487"/>
                  <a:pt x="6932" y="4478"/>
                  <a:pt x="6912" y="4469"/>
                </a:cubicBezTo>
                <a:cubicBezTo>
                  <a:pt x="6892" y="4460"/>
                  <a:pt x="6868" y="4447"/>
                  <a:pt x="6848" y="4438"/>
                </a:cubicBezTo>
                <a:cubicBezTo>
                  <a:pt x="6828" y="4429"/>
                  <a:pt x="6811" y="4420"/>
                  <a:pt x="6791" y="4411"/>
                </a:cubicBezTo>
                <a:cubicBezTo>
                  <a:pt x="6771" y="4400"/>
                  <a:pt x="6749" y="4391"/>
                  <a:pt x="6728" y="4378"/>
                </a:cubicBezTo>
                <a:cubicBezTo>
                  <a:pt x="6710" y="4369"/>
                  <a:pt x="6691" y="4360"/>
                  <a:pt x="6673" y="4351"/>
                </a:cubicBezTo>
                <a:lnTo>
                  <a:pt x="6610" y="4316"/>
                </a:lnTo>
                <a:cubicBezTo>
                  <a:pt x="6591" y="4306"/>
                  <a:pt x="6573" y="4294"/>
                  <a:pt x="6556" y="4285"/>
                </a:cubicBezTo>
                <a:cubicBezTo>
                  <a:pt x="6535" y="4274"/>
                  <a:pt x="6513" y="4260"/>
                  <a:pt x="6495" y="4248"/>
                </a:cubicBezTo>
                <a:cubicBezTo>
                  <a:pt x="6476" y="4237"/>
                  <a:pt x="6458" y="4228"/>
                  <a:pt x="6441" y="4216"/>
                </a:cubicBezTo>
                <a:cubicBezTo>
                  <a:pt x="6420" y="4202"/>
                  <a:pt x="6400" y="4191"/>
                  <a:pt x="6380" y="4177"/>
                </a:cubicBezTo>
                <a:lnTo>
                  <a:pt x="6328" y="4142"/>
                </a:lnTo>
                <a:cubicBezTo>
                  <a:pt x="6306" y="4130"/>
                  <a:pt x="6288" y="4116"/>
                  <a:pt x="6268" y="4102"/>
                </a:cubicBezTo>
                <a:lnTo>
                  <a:pt x="6216" y="4069"/>
                </a:lnTo>
                <a:cubicBezTo>
                  <a:pt x="6197" y="4055"/>
                  <a:pt x="6176" y="4039"/>
                  <a:pt x="6157" y="4026"/>
                </a:cubicBezTo>
                <a:cubicBezTo>
                  <a:pt x="6139" y="4015"/>
                  <a:pt x="6122" y="4001"/>
                  <a:pt x="6105" y="3989"/>
                </a:cubicBezTo>
                <a:cubicBezTo>
                  <a:pt x="6087" y="3973"/>
                  <a:pt x="6067" y="3961"/>
                  <a:pt x="6045" y="3946"/>
                </a:cubicBezTo>
                <a:cubicBezTo>
                  <a:pt x="6029" y="3932"/>
                  <a:pt x="6013" y="3920"/>
                  <a:pt x="5996" y="3908"/>
                </a:cubicBezTo>
                <a:lnTo>
                  <a:pt x="5938" y="3862"/>
                </a:lnTo>
                <a:cubicBezTo>
                  <a:pt x="5921" y="3848"/>
                  <a:pt x="5906" y="3834"/>
                  <a:pt x="5889" y="3820"/>
                </a:cubicBezTo>
                <a:cubicBezTo>
                  <a:pt x="5869" y="3805"/>
                  <a:pt x="5851" y="3788"/>
                  <a:pt x="5831" y="3773"/>
                </a:cubicBezTo>
                <a:cubicBezTo>
                  <a:pt x="5815" y="3759"/>
                  <a:pt x="5798" y="3746"/>
                  <a:pt x="5783" y="3733"/>
                </a:cubicBezTo>
                <a:cubicBezTo>
                  <a:pt x="5765" y="3716"/>
                  <a:pt x="5745" y="3697"/>
                  <a:pt x="5726" y="3682"/>
                </a:cubicBezTo>
                <a:cubicBezTo>
                  <a:pt x="5711" y="3670"/>
                  <a:pt x="5696" y="3654"/>
                  <a:pt x="5680" y="3641"/>
                </a:cubicBezTo>
                <a:cubicBezTo>
                  <a:pt x="5660" y="3624"/>
                  <a:pt x="5642" y="3605"/>
                  <a:pt x="5624" y="3587"/>
                </a:cubicBezTo>
                <a:cubicBezTo>
                  <a:pt x="5608" y="3573"/>
                  <a:pt x="5593" y="3558"/>
                  <a:pt x="5578" y="3546"/>
                </a:cubicBezTo>
                <a:cubicBezTo>
                  <a:pt x="5559" y="3527"/>
                  <a:pt x="5542" y="3509"/>
                  <a:pt x="5522" y="3489"/>
                </a:cubicBezTo>
                <a:lnTo>
                  <a:pt x="5478" y="3446"/>
                </a:lnTo>
                <a:cubicBezTo>
                  <a:pt x="5459" y="3426"/>
                  <a:pt x="5439" y="3407"/>
                  <a:pt x="5423" y="3386"/>
                </a:cubicBezTo>
                <a:cubicBezTo>
                  <a:pt x="5409" y="3371"/>
                  <a:pt x="5393" y="3357"/>
                  <a:pt x="5381" y="3342"/>
                </a:cubicBezTo>
                <a:lnTo>
                  <a:pt x="5323" y="3279"/>
                </a:lnTo>
                <a:cubicBezTo>
                  <a:pt x="5309" y="3265"/>
                  <a:pt x="5298" y="3249"/>
                  <a:pt x="5285" y="3236"/>
                </a:cubicBezTo>
                <a:cubicBezTo>
                  <a:pt x="5263" y="3211"/>
                  <a:pt x="5243" y="3187"/>
                  <a:pt x="5222" y="3164"/>
                </a:cubicBezTo>
                <a:cubicBezTo>
                  <a:pt x="5211" y="3151"/>
                  <a:pt x="5200" y="3141"/>
                  <a:pt x="5191" y="3128"/>
                </a:cubicBezTo>
                <a:cubicBezTo>
                  <a:pt x="5160" y="3093"/>
                  <a:pt x="5130" y="3055"/>
                  <a:pt x="5099" y="3016"/>
                </a:cubicBezTo>
                <a:cubicBezTo>
                  <a:pt x="5076" y="2987"/>
                  <a:pt x="5054" y="2960"/>
                  <a:pt x="5031" y="2932"/>
                </a:cubicBezTo>
                <a:cubicBezTo>
                  <a:pt x="5024" y="2921"/>
                  <a:pt x="5018" y="2912"/>
                  <a:pt x="5010" y="2903"/>
                </a:cubicBezTo>
                <a:cubicBezTo>
                  <a:pt x="4995" y="2883"/>
                  <a:pt x="4981" y="2864"/>
                  <a:pt x="4969" y="2845"/>
                </a:cubicBezTo>
                <a:cubicBezTo>
                  <a:pt x="4961" y="2834"/>
                  <a:pt x="4953" y="2825"/>
                  <a:pt x="4943" y="2812"/>
                </a:cubicBezTo>
                <a:cubicBezTo>
                  <a:pt x="4930" y="2795"/>
                  <a:pt x="4918" y="2779"/>
                  <a:pt x="4904" y="2760"/>
                </a:cubicBezTo>
                <a:cubicBezTo>
                  <a:pt x="4896" y="2749"/>
                  <a:pt x="4889" y="2737"/>
                  <a:pt x="4883" y="2728"/>
                </a:cubicBezTo>
                <a:cubicBezTo>
                  <a:pt x="4869" y="2711"/>
                  <a:pt x="4857" y="2694"/>
                  <a:pt x="4846" y="2674"/>
                </a:cubicBezTo>
                <a:cubicBezTo>
                  <a:pt x="4838" y="2665"/>
                  <a:pt x="4831" y="2653"/>
                  <a:pt x="4824" y="2644"/>
                </a:cubicBezTo>
                <a:cubicBezTo>
                  <a:pt x="4811" y="2625"/>
                  <a:pt x="4797" y="2604"/>
                  <a:pt x="4785" y="2584"/>
                </a:cubicBezTo>
                <a:cubicBezTo>
                  <a:pt x="4778" y="2576"/>
                  <a:pt x="4772" y="2568"/>
                  <a:pt x="4769" y="2561"/>
                </a:cubicBezTo>
                <a:cubicBezTo>
                  <a:pt x="4751" y="2535"/>
                  <a:pt x="4732" y="2507"/>
                  <a:pt x="4715" y="2481"/>
                </a:cubicBezTo>
                <a:cubicBezTo>
                  <a:pt x="4709" y="2473"/>
                  <a:pt x="4705" y="2466"/>
                  <a:pt x="4700" y="2458"/>
                </a:cubicBezTo>
                <a:cubicBezTo>
                  <a:pt x="4688" y="2438"/>
                  <a:pt x="4674" y="2420"/>
                  <a:pt x="4663" y="2398"/>
                </a:cubicBezTo>
                <a:cubicBezTo>
                  <a:pt x="4657" y="2389"/>
                  <a:pt x="4650" y="2377"/>
                  <a:pt x="4643" y="2367"/>
                </a:cubicBezTo>
                <a:cubicBezTo>
                  <a:pt x="4634" y="2351"/>
                  <a:pt x="4623" y="2335"/>
                  <a:pt x="4613" y="2318"/>
                </a:cubicBezTo>
                <a:cubicBezTo>
                  <a:pt x="4608" y="2306"/>
                  <a:pt x="4600" y="2297"/>
                  <a:pt x="4594" y="2285"/>
                </a:cubicBezTo>
                <a:cubicBezTo>
                  <a:pt x="4585" y="2269"/>
                  <a:pt x="4574" y="2252"/>
                  <a:pt x="4565" y="2237"/>
                </a:cubicBezTo>
                <a:cubicBezTo>
                  <a:pt x="4559" y="2228"/>
                  <a:pt x="4554" y="2216"/>
                  <a:pt x="4548" y="2206"/>
                </a:cubicBezTo>
                <a:cubicBezTo>
                  <a:pt x="4539" y="2190"/>
                  <a:pt x="4528" y="2174"/>
                  <a:pt x="4519" y="2157"/>
                </a:cubicBezTo>
                <a:cubicBezTo>
                  <a:pt x="4513" y="2147"/>
                  <a:pt x="4510" y="2137"/>
                  <a:pt x="4504" y="2130"/>
                </a:cubicBezTo>
                <a:cubicBezTo>
                  <a:pt x="4493" y="2107"/>
                  <a:pt x="4479" y="2085"/>
                  <a:pt x="4467" y="2062"/>
                </a:cubicBezTo>
                <a:lnTo>
                  <a:pt x="4462" y="2051"/>
                </a:lnTo>
                <a:cubicBezTo>
                  <a:pt x="4449" y="2027"/>
                  <a:pt x="4436" y="2004"/>
                  <a:pt x="4424" y="1978"/>
                </a:cubicBezTo>
                <a:cubicBezTo>
                  <a:pt x="4419" y="1969"/>
                  <a:pt x="4413" y="1961"/>
                  <a:pt x="4410" y="1953"/>
                </a:cubicBezTo>
                <a:cubicBezTo>
                  <a:pt x="4403" y="1938"/>
                  <a:pt x="4393" y="1923"/>
                  <a:pt x="4386" y="1906"/>
                </a:cubicBezTo>
                <a:cubicBezTo>
                  <a:pt x="4380" y="1897"/>
                  <a:pt x="4375" y="1886"/>
                  <a:pt x="4372" y="1877"/>
                </a:cubicBezTo>
                <a:cubicBezTo>
                  <a:pt x="4364" y="1861"/>
                  <a:pt x="4358" y="1847"/>
                  <a:pt x="4350" y="1835"/>
                </a:cubicBezTo>
                <a:cubicBezTo>
                  <a:pt x="4347" y="1824"/>
                  <a:pt x="4341" y="1815"/>
                  <a:pt x="4337" y="1806"/>
                </a:cubicBezTo>
                <a:cubicBezTo>
                  <a:pt x="4329" y="1792"/>
                  <a:pt x="4324" y="1777"/>
                  <a:pt x="4317" y="1763"/>
                </a:cubicBezTo>
                <a:cubicBezTo>
                  <a:pt x="4312" y="1755"/>
                  <a:pt x="4309" y="1746"/>
                  <a:pt x="4304" y="1739"/>
                </a:cubicBezTo>
                <a:cubicBezTo>
                  <a:pt x="4297" y="1723"/>
                  <a:pt x="4289" y="1706"/>
                  <a:pt x="4283" y="1691"/>
                </a:cubicBezTo>
                <a:cubicBezTo>
                  <a:pt x="4281" y="1685"/>
                  <a:pt x="4278" y="1679"/>
                  <a:pt x="4275" y="1674"/>
                </a:cubicBezTo>
                <a:lnTo>
                  <a:pt x="4248" y="1610"/>
                </a:lnTo>
                <a:cubicBezTo>
                  <a:pt x="4245" y="1605"/>
                  <a:pt x="4243" y="1601"/>
                  <a:pt x="4242" y="1594"/>
                </a:cubicBezTo>
                <a:cubicBezTo>
                  <a:pt x="4234" y="1579"/>
                  <a:pt x="4228" y="1564"/>
                  <a:pt x="4220" y="1548"/>
                </a:cubicBezTo>
                <a:cubicBezTo>
                  <a:pt x="4217" y="1541"/>
                  <a:pt x="4214" y="1536"/>
                  <a:pt x="4211" y="1528"/>
                </a:cubicBezTo>
                <a:cubicBezTo>
                  <a:pt x="4205" y="1515"/>
                  <a:pt x="4199" y="1502"/>
                  <a:pt x="4195" y="1490"/>
                </a:cubicBezTo>
                <a:cubicBezTo>
                  <a:pt x="4191" y="1482"/>
                  <a:pt x="4189" y="1476"/>
                  <a:pt x="4186" y="1469"/>
                </a:cubicBezTo>
                <a:cubicBezTo>
                  <a:pt x="4180" y="1456"/>
                  <a:pt x="4176" y="1446"/>
                  <a:pt x="4171" y="1433"/>
                </a:cubicBezTo>
                <a:cubicBezTo>
                  <a:pt x="4168" y="1429"/>
                  <a:pt x="4165" y="1421"/>
                  <a:pt x="4163" y="1415"/>
                </a:cubicBezTo>
                <a:cubicBezTo>
                  <a:pt x="4157" y="1403"/>
                  <a:pt x="4153" y="1390"/>
                  <a:pt x="4148" y="1378"/>
                </a:cubicBezTo>
                <a:cubicBezTo>
                  <a:pt x="4145" y="1375"/>
                  <a:pt x="4143" y="1369"/>
                  <a:pt x="4142" y="1364"/>
                </a:cubicBezTo>
                <a:cubicBezTo>
                  <a:pt x="4128" y="1332"/>
                  <a:pt x="4117" y="1301"/>
                  <a:pt x="4107" y="1272"/>
                </a:cubicBezTo>
                <a:cubicBezTo>
                  <a:pt x="4105" y="1269"/>
                  <a:pt x="4105" y="1268"/>
                  <a:pt x="4103" y="1263"/>
                </a:cubicBezTo>
                <a:cubicBezTo>
                  <a:pt x="4099" y="1252"/>
                  <a:pt x="4096" y="1242"/>
                  <a:pt x="4091" y="1231"/>
                </a:cubicBezTo>
                <a:cubicBezTo>
                  <a:pt x="4090" y="1226"/>
                  <a:pt x="4090" y="1223"/>
                  <a:pt x="4088" y="1219"/>
                </a:cubicBezTo>
                <a:cubicBezTo>
                  <a:pt x="4084" y="1209"/>
                  <a:pt x="4082" y="1200"/>
                  <a:pt x="4079" y="1192"/>
                </a:cubicBezTo>
                <a:cubicBezTo>
                  <a:pt x="4076" y="1188"/>
                  <a:pt x="4076" y="1186"/>
                  <a:pt x="4074" y="1183"/>
                </a:cubicBezTo>
                <a:cubicBezTo>
                  <a:pt x="4071" y="1173"/>
                  <a:pt x="4068" y="1165"/>
                  <a:pt x="4065" y="1156"/>
                </a:cubicBezTo>
                <a:cubicBezTo>
                  <a:pt x="4065" y="1154"/>
                  <a:pt x="4064" y="1153"/>
                  <a:pt x="4064" y="1150"/>
                </a:cubicBezTo>
                <a:cubicBezTo>
                  <a:pt x="4059" y="1139"/>
                  <a:pt x="4056" y="1130"/>
                  <a:pt x="4053" y="1119"/>
                </a:cubicBezTo>
                <a:cubicBezTo>
                  <a:pt x="4375" y="429"/>
                  <a:pt x="4571" y="410"/>
                  <a:pt x="4593" y="410"/>
                </a:cubicBezTo>
                <a:close/>
                <a:moveTo>
                  <a:pt x="8868" y="4236"/>
                </a:moveTo>
                <a:lnTo>
                  <a:pt x="8868" y="4236"/>
                </a:lnTo>
                <a:cubicBezTo>
                  <a:pt x="10164" y="4512"/>
                  <a:pt x="10952" y="4707"/>
                  <a:pt x="11373" y="4816"/>
                </a:cubicBezTo>
                <a:cubicBezTo>
                  <a:pt x="11368" y="4820"/>
                  <a:pt x="11365" y="4823"/>
                  <a:pt x="11360" y="4826"/>
                </a:cubicBezTo>
                <a:cubicBezTo>
                  <a:pt x="11357" y="4829"/>
                  <a:pt x="11351" y="4834"/>
                  <a:pt x="11348" y="4839"/>
                </a:cubicBezTo>
                <a:cubicBezTo>
                  <a:pt x="11342" y="4845"/>
                  <a:pt x="11334" y="4851"/>
                  <a:pt x="11327" y="4857"/>
                </a:cubicBezTo>
                <a:cubicBezTo>
                  <a:pt x="11322" y="4860"/>
                  <a:pt x="11317" y="4865"/>
                  <a:pt x="11313" y="4868"/>
                </a:cubicBezTo>
                <a:cubicBezTo>
                  <a:pt x="11305" y="4874"/>
                  <a:pt x="11298" y="4880"/>
                  <a:pt x="11290" y="4888"/>
                </a:cubicBezTo>
                <a:cubicBezTo>
                  <a:pt x="11287" y="4891"/>
                  <a:pt x="11281" y="4895"/>
                  <a:pt x="11276" y="4898"/>
                </a:cubicBezTo>
                <a:cubicBezTo>
                  <a:pt x="11267" y="4906"/>
                  <a:pt x="11258" y="4912"/>
                  <a:pt x="11248" y="4920"/>
                </a:cubicBezTo>
                <a:cubicBezTo>
                  <a:pt x="11244" y="4921"/>
                  <a:pt x="11241" y="4926"/>
                  <a:pt x="11236" y="4928"/>
                </a:cubicBezTo>
                <a:cubicBezTo>
                  <a:pt x="11222" y="4937"/>
                  <a:pt x="11210" y="4946"/>
                  <a:pt x="11195" y="4957"/>
                </a:cubicBezTo>
                <a:cubicBezTo>
                  <a:pt x="11192" y="4958"/>
                  <a:pt x="11190" y="4958"/>
                  <a:pt x="11189" y="4960"/>
                </a:cubicBezTo>
                <a:cubicBezTo>
                  <a:pt x="11176" y="4967"/>
                  <a:pt x="11164" y="4975"/>
                  <a:pt x="11152" y="4984"/>
                </a:cubicBezTo>
                <a:cubicBezTo>
                  <a:pt x="11146" y="4989"/>
                  <a:pt x="11143" y="4990"/>
                  <a:pt x="11136" y="4995"/>
                </a:cubicBezTo>
                <a:cubicBezTo>
                  <a:pt x="11127" y="5000"/>
                  <a:pt x="11118" y="5006"/>
                  <a:pt x="11106" y="5013"/>
                </a:cubicBezTo>
                <a:cubicBezTo>
                  <a:pt x="11100" y="5017"/>
                  <a:pt x="11092" y="5021"/>
                  <a:pt x="11087" y="5024"/>
                </a:cubicBezTo>
                <a:lnTo>
                  <a:pt x="11058" y="5043"/>
                </a:lnTo>
                <a:cubicBezTo>
                  <a:pt x="11051" y="5046"/>
                  <a:pt x="11044" y="5050"/>
                  <a:pt x="11037" y="5053"/>
                </a:cubicBezTo>
                <a:cubicBezTo>
                  <a:pt x="11028" y="5059"/>
                  <a:pt x="11018" y="5066"/>
                  <a:pt x="11006" y="5069"/>
                </a:cubicBezTo>
                <a:cubicBezTo>
                  <a:pt x="10998" y="5073"/>
                  <a:pt x="10991" y="5076"/>
                  <a:pt x="10985" y="5081"/>
                </a:cubicBezTo>
                <a:cubicBezTo>
                  <a:pt x="10975" y="5087"/>
                  <a:pt x="10965" y="5090"/>
                  <a:pt x="10954" y="5096"/>
                </a:cubicBezTo>
                <a:lnTo>
                  <a:pt x="10931" y="5107"/>
                </a:lnTo>
                <a:cubicBezTo>
                  <a:pt x="10920" y="5113"/>
                  <a:pt x="10911" y="5118"/>
                  <a:pt x="10899" y="5122"/>
                </a:cubicBezTo>
                <a:lnTo>
                  <a:pt x="10876" y="5135"/>
                </a:lnTo>
                <a:cubicBezTo>
                  <a:pt x="10865" y="5141"/>
                  <a:pt x="10853" y="5144"/>
                  <a:pt x="10842" y="5150"/>
                </a:cubicBezTo>
                <a:cubicBezTo>
                  <a:pt x="10834" y="5153"/>
                  <a:pt x="10827" y="5156"/>
                  <a:pt x="10819" y="5159"/>
                </a:cubicBezTo>
                <a:cubicBezTo>
                  <a:pt x="10805" y="5165"/>
                  <a:pt x="10793" y="5171"/>
                  <a:pt x="10781" y="5175"/>
                </a:cubicBezTo>
                <a:cubicBezTo>
                  <a:pt x="10773" y="5179"/>
                  <a:pt x="10767" y="5181"/>
                  <a:pt x="10759" y="5184"/>
                </a:cubicBezTo>
                <a:cubicBezTo>
                  <a:pt x="10744" y="5190"/>
                  <a:pt x="10728" y="5196"/>
                  <a:pt x="10713" y="5204"/>
                </a:cubicBezTo>
                <a:cubicBezTo>
                  <a:pt x="10707" y="5205"/>
                  <a:pt x="10704" y="5207"/>
                  <a:pt x="10698" y="5210"/>
                </a:cubicBezTo>
                <a:lnTo>
                  <a:pt x="10635" y="5233"/>
                </a:lnTo>
                <a:cubicBezTo>
                  <a:pt x="10630" y="5234"/>
                  <a:pt x="10629" y="5234"/>
                  <a:pt x="10624" y="5236"/>
                </a:cubicBezTo>
                <a:cubicBezTo>
                  <a:pt x="10606" y="5242"/>
                  <a:pt x="10589" y="5250"/>
                  <a:pt x="10569" y="5256"/>
                </a:cubicBezTo>
                <a:cubicBezTo>
                  <a:pt x="10561" y="5257"/>
                  <a:pt x="10554" y="5260"/>
                  <a:pt x="10547" y="5264"/>
                </a:cubicBezTo>
                <a:cubicBezTo>
                  <a:pt x="10532" y="5268"/>
                  <a:pt x="10517" y="5273"/>
                  <a:pt x="10501" y="5279"/>
                </a:cubicBezTo>
                <a:cubicBezTo>
                  <a:pt x="10492" y="5280"/>
                  <a:pt x="10485" y="5283"/>
                  <a:pt x="10475" y="5287"/>
                </a:cubicBezTo>
                <a:cubicBezTo>
                  <a:pt x="10462" y="5290"/>
                  <a:pt x="10446" y="5296"/>
                  <a:pt x="10432" y="5299"/>
                </a:cubicBezTo>
                <a:cubicBezTo>
                  <a:pt x="10423" y="5303"/>
                  <a:pt x="10414" y="5305"/>
                  <a:pt x="10405" y="5306"/>
                </a:cubicBezTo>
                <a:cubicBezTo>
                  <a:pt x="10391" y="5311"/>
                  <a:pt x="10376" y="5314"/>
                  <a:pt x="10362" y="5320"/>
                </a:cubicBezTo>
                <a:cubicBezTo>
                  <a:pt x="10353" y="5322"/>
                  <a:pt x="10343" y="5326"/>
                  <a:pt x="10333" y="5328"/>
                </a:cubicBezTo>
                <a:cubicBezTo>
                  <a:pt x="10317" y="5333"/>
                  <a:pt x="10305" y="5336"/>
                  <a:pt x="10290" y="5340"/>
                </a:cubicBezTo>
                <a:cubicBezTo>
                  <a:pt x="10279" y="5342"/>
                  <a:pt x="10268" y="5345"/>
                  <a:pt x="10259" y="5348"/>
                </a:cubicBezTo>
                <a:cubicBezTo>
                  <a:pt x="10244" y="5351"/>
                  <a:pt x="10228" y="5356"/>
                  <a:pt x="10215" y="5359"/>
                </a:cubicBezTo>
                <a:cubicBezTo>
                  <a:pt x="10205" y="5360"/>
                  <a:pt x="10193" y="5365"/>
                  <a:pt x="10184" y="5366"/>
                </a:cubicBezTo>
                <a:cubicBezTo>
                  <a:pt x="10169" y="5371"/>
                  <a:pt x="10152" y="5374"/>
                  <a:pt x="10136" y="5379"/>
                </a:cubicBezTo>
                <a:cubicBezTo>
                  <a:pt x="10126" y="5380"/>
                  <a:pt x="10116" y="5382"/>
                  <a:pt x="10107" y="5386"/>
                </a:cubicBezTo>
                <a:lnTo>
                  <a:pt x="10055" y="5397"/>
                </a:lnTo>
                <a:cubicBezTo>
                  <a:pt x="10046" y="5398"/>
                  <a:pt x="10038" y="5402"/>
                  <a:pt x="10029" y="5403"/>
                </a:cubicBezTo>
                <a:cubicBezTo>
                  <a:pt x="10007" y="5409"/>
                  <a:pt x="9986" y="5412"/>
                  <a:pt x="9963" y="5417"/>
                </a:cubicBezTo>
                <a:cubicBezTo>
                  <a:pt x="9957" y="5418"/>
                  <a:pt x="9954" y="5418"/>
                  <a:pt x="9948" y="5420"/>
                </a:cubicBezTo>
                <a:cubicBezTo>
                  <a:pt x="9922" y="5426"/>
                  <a:pt x="9892" y="5432"/>
                  <a:pt x="9865" y="5437"/>
                </a:cubicBezTo>
                <a:cubicBezTo>
                  <a:pt x="9860" y="5440"/>
                  <a:pt x="9856" y="5440"/>
                  <a:pt x="9849" y="5441"/>
                </a:cubicBezTo>
                <a:cubicBezTo>
                  <a:pt x="9845" y="5443"/>
                  <a:pt x="9837" y="5443"/>
                  <a:pt x="9831" y="5445"/>
                </a:cubicBezTo>
                <a:cubicBezTo>
                  <a:pt x="9814" y="5449"/>
                  <a:pt x="9799" y="5451"/>
                  <a:pt x="9780" y="5455"/>
                </a:cubicBezTo>
                <a:lnTo>
                  <a:pt x="9753" y="5460"/>
                </a:lnTo>
                <a:cubicBezTo>
                  <a:pt x="9733" y="5464"/>
                  <a:pt x="9716" y="5468"/>
                  <a:pt x="9696" y="5471"/>
                </a:cubicBezTo>
                <a:lnTo>
                  <a:pt x="9662" y="5475"/>
                </a:lnTo>
                <a:cubicBezTo>
                  <a:pt x="9645" y="5480"/>
                  <a:pt x="9627" y="5481"/>
                  <a:pt x="9609" y="5486"/>
                </a:cubicBezTo>
                <a:cubicBezTo>
                  <a:pt x="9596" y="5487"/>
                  <a:pt x="9586" y="5489"/>
                  <a:pt x="9572" y="5491"/>
                </a:cubicBezTo>
                <a:cubicBezTo>
                  <a:pt x="9555" y="5494"/>
                  <a:pt x="9538" y="5497"/>
                  <a:pt x="9520" y="5498"/>
                </a:cubicBezTo>
                <a:cubicBezTo>
                  <a:pt x="9507" y="5501"/>
                  <a:pt x="9495" y="5503"/>
                  <a:pt x="9481" y="5504"/>
                </a:cubicBezTo>
                <a:cubicBezTo>
                  <a:pt x="9474" y="5506"/>
                  <a:pt x="9464" y="5506"/>
                  <a:pt x="9457" y="5509"/>
                </a:cubicBezTo>
                <a:cubicBezTo>
                  <a:pt x="9455" y="5497"/>
                  <a:pt x="9455" y="5486"/>
                  <a:pt x="9454" y="5474"/>
                </a:cubicBezTo>
                <a:cubicBezTo>
                  <a:pt x="9451" y="5463"/>
                  <a:pt x="9451" y="5449"/>
                  <a:pt x="9449" y="5437"/>
                </a:cubicBezTo>
                <a:cubicBezTo>
                  <a:pt x="9385" y="4944"/>
                  <a:pt x="9125" y="4532"/>
                  <a:pt x="8868" y="4236"/>
                </a:cubicBezTo>
                <a:close/>
                <a:moveTo>
                  <a:pt x="1053" y="1008"/>
                </a:moveTo>
                <a:cubicBezTo>
                  <a:pt x="1133" y="1008"/>
                  <a:pt x="1245" y="1034"/>
                  <a:pt x="1388" y="1100"/>
                </a:cubicBezTo>
                <a:lnTo>
                  <a:pt x="1422" y="1117"/>
                </a:lnTo>
                <a:cubicBezTo>
                  <a:pt x="1428" y="1119"/>
                  <a:pt x="1434" y="1123"/>
                  <a:pt x="1441" y="1127"/>
                </a:cubicBezTo>
                <a:cubicBezTo>
                  <a:pt x="1453" y="1134"/>
                  <a:pt x="1467" y="1140"/>
                  <a:pt x="1482" y="1148"/>
                </a:cubicBezTo>
                <a:cubicBezTo>
                  <a:pt x="1484" y="1150"/>
                  <a:pt x="1487" y="1150"/>
                  <a:pt x="1488" y="1153"/>
                </a:cubicBezTo>
                <a:cubicBezTo>
                  <a:pt x="1602" y="1211"/>
                  <a:pt x="1726" y="1291"/>
                  <a:pt x="1856" y="1386"/>
                </a:cubicBezTo>
                <a:cubicBezTo>
                  <a:pt x="1859" y="1390"/>
                  <a:pt x="1864" y="1392"/>
                  <a:pt x="1870" y="1395"/>
                </a:cubicBezTo>
                <a:cubicBezTo>
                  <a:pt x="1896" y="1415"/>
                  <a:pt x="1921" y="1433"/>
                  <a:pt x="1948" y="1455"/>
                </a:cubicBezTo>
                <a:cubicBezTo>
                  <a:pt x="1951" y="1456"/>
                  <a:pt x="1956" y="1461"/>
                  <a:pt x="1959" y="1462"/>
                </a:cubicBezTo>
                <a:cubicBezTo>
                  <a:pt x="1971" y="1470"/>
                  <a:pt x="1982" y="1478"/>
                  <a:pt x="1993" y="1484"/>
                </a:cubicBezTo>
                <a:cubicBezTo>
                  <a:pt x="2005" y="1493"/>
                  <a:pt x="2019" y="1501"/>
                  <a:pt x="2033" y="1508"/>
                </a:cubicBezTo>
                <a:cubicBezTo>
                  <a:pt x="2036" y="1510"/>
                  <a:pt x="2039" y="1513"/>
                  <a:pt x="2042" y="1515"/>
                </a:cubicBezTo>
                <a:cubicBezTo>
                  <a:pt x="2057" y="1524"/>
                  <a:pt x="2074" y="1531"/>
                  <a:pt x="2092" y="1541"/>
                </a:cubicBezTo>
                <a:cubicBezTo>
                  <a:pt x="2100" y="1545"/>
                  <a:pt x="2108" y="1548"/>
                  <a:pt x="2112" y="1553"/>
                </a:cubicBezTo>
                <a:cubicBezTo>
                  <a:pt x="2120" y="1556"/>
                  <a:pt x="2126" y="1561"/>
                  <a:pt x="2134" y="1562"/>
                </a:cubicBezTo>
                <a:cubicBezTo>
                  <a:pt x="2143" y="1567"/>
                  <a:pt x="2151" y="1570"/>
                  <a:pt x="2162" y="1574"/>
                </a:cubicBezTo>
                <a:cubicBezTo>
                  <a:pt x="2195" y="1590"/>
                  <a:pt x="2232" y="1601"/>
                  <a:pt x="2269" y="1613"/>
                </a:cubicBezTo>
                <a:cubicBezTo>
                  <a:pt x="2278" y="1616"/>
                  <a:pt x="2289" y="1617"/>
                  <a:pt x="2301" y="1622"/>
                </a:cubicBezTo>
                <a:cubicBezTo>
                  <a:pt x="2309" y="1624"/>
                  <a:pt x="2316" y="1625"/>
                  <a:pt x="2323" y="1628"/>
                </a:cubicBezTo>
                <a:cubicBezTo>
                  <a:pt x="2327" y="1628"/>
                  <a:pt x="2332" y="1630"/>
                  <a:pt x="2338" y="1631"/>
                </a:cubicBezTo>
                <a:cubicBezTo>
                  <a:pt x="2435" y="1654"/>
                  <a:pt x="2540" y="1666"/>
                  <a:pt x="2652" y="1666"/>
                </a:cubicBezTo>
                <a:cubicBezTo>
                  <a:pt x="2813" y="1666"/>
                  <a:pt x="2976" y="1640"/>
                  <a:pt x="3128" y="1602"/>
                </a:cubicBezTo>
                <a:lnTo>
                  <a:pt x="3129" y="1602"/>
                </a:lnTo>
                <a:cubicBezTo>
                  <a:pt x="3177" y="1591"/>
                  <a:pt x="3225" y="1578"/>
                  <a:pt x="3271" y="1562"/>
                </a:cubicBezTo>
                <a:cubicBezTo>
                  <a:pt x="3281" y="1559"/>
                  <a:pt x="3292" y="1556"/>
                  <a:pt x="3301" y="1553"/>
                </a:cubicBezTo>
                <a:cubicBezTo>
                  <a:pt x="3309" y="1551"/>
                  <a:pt x="3320" y="1547"/>
                  <a:pt x="3327" y="1545"/>
                </a:cubicBezTo>
                <a:cubicBezTo>
                  <a:pt x="3340" y="1541"/>
                  <a:pt x="3353" y="1536"/>
                  <a:pt x="3367" y="1531"/>
                </a:cubicBezTo>
                <a:cubicBezTo>
                  <a:pt x="3373" y="1530"/>
                  <a:pt x="3378" y="1528"/>
                  <a:pt x="3383" y="1525"/>
                </a:cubicBezTo>
                <a:cubicBezTo>
                  <a:pt x="3508" y="1482"/>
                  <a:pt x="3620" y="1432"/>
                  <a:pt x="3711" y="1390"/>
                </a:cubicBezTo>
                <a:cubicBezTo>
                  <a:pt x="3711" y="1392"/>
                  <a:pt x="3712" y="1393"/>
                  <a:pt x="3712" y="1393"/>
                </a:cubicBezTo>
                <a:cubicBezTo>
                  <a:pt x="3714" y="1398"/>
                  <a:pt x="3715" y="1401"/>
                  <a:pt x="3715" y="1406"/>
                </a:cubicBezTo>
                <a:cubicBezTo>
                  <a:pt x="3720" y="1416"/>
                  <a:pt x="3723" y="1426"/>
                  <a:pt x="3728" y="1438"/>
                </a:cubicBezTo>
                <a:cubicBezTo>
                  <a:pt x="3729" y="1444"/>
                  <a:pt x="3731" y="1447"/>
                  <a:pt x="3734" y="1453"/>
                </a:cubicBezTo>
                <a:lnTo>
                  <a:pt x="3751" y="1499"/>
                </a:lnTo>
                <a:cubicBezTo>
                  <a:pt x="3751" y="1501"/>
                  <a:pt x="3752" y="1502"/>
                  <a:pt x="3752" y="1507"/>
                </a:cubicBezTo>
                <a:lnTo>
                  <a:pt x="3769" y="1553"/>
                </a:lnTo>
                <a:cubicBezTo>
                  <a:pt x="3772" y="1559"/>
                  <a:pt x="3775" y="1564"/>
                  <a:pt x="3777" y="1570"/>
                </a:cubicBezTo>
                <a:cubicBezTo>
                  <a:pt x="3783" y="1584"/>
                  <a:pt x="3789" y="1597"/>
                  <a:pt x="3792" y="1610"/>
                </a:cubicBezTo>
                <a:cubicBezTo>
                  <a:pt x="3795" y="1616"/>
                  <a:pt x="3797" y="1622"/>
                  <a:pt x="3800" y="1628"/>
                </a:cubicBezTo>
                <a:cubicBezTo>
                  <a:pt x="3807" y="1645"/>
                  <a:pt x="3815" y="1663"/>
                  <a:pt x="3823" y="1683"/>
                </a:cubicBezTo>
                <a:cubicBezTo>
                  <a:pt x="3826" y="1689"/>
                  <a:pt x="3829" y="1694"/>
                  <a:pt x="3830" y="1700"/>
                </a:cubicBezTo>
                <a:cubicBezTo>
                  <a:pt x="3837" y="1716"/>
                  <a:pt x="3844" y="1729"/>
                  <a:pt x="3850" y="1745"/>
                </a:cubicBezTo>
                <a:cubicBezTo>
                  <a:pt x="3853" y="1752"/>
                  <a:pt x="3856" y="1760"/>
                  <a:pt x="3860" y="1766"/>
                </a:cubicBezTo>
                <a:cubicBezTo>
                  <a:pt x="3867" y="1782"/>
                  <a:pt x="3875" y="1798"/>
                  <a:pt x="3883" y="1815"/>
                </a:cubicBezTo>
                <a:cubicBezTo>
                  <a:pt x="3884" y="1821"/>
                  <a:pt x="3887" y="1824"/>
                  <a:pt x="3890" y="1831"/>
                </a:cubicBezTo>
                <a:lnTo>
                  <a:pt x="3919" y="1893"/>
                </a:lnTo>
                <a:cubicBezTo>
                  <a:pt x="3922" y="1901"/>
                  <a:pt x="3927" y="1909"/>
                  <a:pt x="3929" y="1915"/>
                </a:cubicBezTo>
                <a:cubicBezTo>
                  <a:pt x="3936" y="1930"/>
                  <a:pt x="3944" y="1947"/>
                  <a:pt x="3952" y="1963"/>
                </a:cubicBezTo>
                <a:lnTo>
                  <a:pt x="3975" y="2009"/>
                </a:lnTo>
                <a:cubicBezTo>
                  <a:pt x="3975" y="2012"/>
                  <a:pt x="3975" y="2013"/>
                  <a:pt x="3973" y="2015"/>
                </a:cubicBezTo>
                <a:cubicBezTo>
                  <a:pt x="3761" y="2145"/>
                  <a:pt x="3542" y="2239"/>
                  <a:pt x="3317" y="2300"/>
                </a:cubicBezTo>
                <a:cubicBezTo>
                  <a:pt x="3148" y="2344"/>
                  <a:pt x="3085" y="2588"/>
                  <a:pt x="3312" y="2711"/>
                </a:cubicBezTo>
                <a:cubicBezTo>
                  <a:pt x="3317" y="2715"/>
                  <a:pt x="3323" y="2716"/>
                  <a:pt x="3328" y="2716"/>
                </a:cubicBezTo>
                <a:cubicBezTo>
                  <a:pt x="3332" y="2716"/>
                  <a:pt x="3336" y="2715"/>
                  <a:pt x="3340" y="2714"/>
                </a:cubicBezTo>
                <a:cubicBezTo>
                  <a:pt x="3626" y="2650"/>
                  <a:pt x="3904" y="2535"/>
                  <a:pt x="4168" y="2374"/>
                </a:cubicBezTo>
                <a:cubicBezTo>
                  <a:pt x="4176" y="2384"/>
                  <a:pt x="4182" y="2398"/>
                  <a:pt x="4189" y="2410"/>
                </a:cubicBezTo>
                <a:lnTo>
                  <a:pt x="4229" y="2479"/>
                </a:lnTo>
                <a:cubicBezTo>
                  <a:pt x="4232" y="2483"/>
                  <a:pt x="4234" y="2487"/>
                  <a:pt x="4237" y="2490"/>
                </a:cubicBezTo>
                <a:cubicBezTo>
                  <a:pt x="4252" y="2518"/>
                  <a:pt x="4271" y="2544"/>
                  <a:pt x="4286" y="2568"/>
                </a:cubicBezTo>
                <a:cubicBezTo>
                  <a:pt x="4291" y="2576"/>
                  <a:pt x="4295" y="2587"/>
                  <a:pt x="4301" y="2594"/>
                </a:cubicBezTo>
                <a:cubicBezTo>
                  <a:pt x="4314" y="2614"/>
                  <a:pt x="4326" y="2634"/>
                  <a:pt x="4340" y="2656"/>
                </a:cubicBezTo>
                <a:cubicBezTo>
                  <a:pt x="4344" y="2664"/>
                  <a:pt x="4349" y="2671"/>
                  <a:pt x="4355" y="2680"/>
                </a:cubicBezTo>
                <a:cubicBezTo>
                  <a:pt x="4372" y="2706"/>
                  <a:pt x="4389" y="2736"/>
                  <a:pt x="4409" y="2763"/>
                </a:cubicBezTo>
                <a:cubicBezTo>
                  <a:pt x="4412" y="2768"/>
                  <a:pt x="4416" y="2772"/>
                  <a:pt x="4418" y="2779"/>
                </a:cubicBezTo>
                <a:lnTo>
                  <a:pt x="4464" y="2848"/>
                </a:lnTo>
                <a:cubicBezTo>
                  <a:pt x="4470" y="2857"/>
                  <a:pt x="4475" y="2864"/>
                  <a:pt x="4481" y="2874"/>
                </a:cubicBezTo>
                <a:cubicBezTo>
                  <a:pt x="4496" y="2897"/>
                  <a:pt x="4511" y="2920"/>
                  <a:pt x="4528" y="2943"/>
                </a:cubicBezTo>
                <a:cubicBezTo>
                  <a:pt x="4533" y="2949"/>
                  <a:pt x="4536" y="2955"/>
                  <a:pt x="4542" y="2960"/>
                </a:cubicBezTo>
                <a:cubicBezTo>
                  <a:pt x="4564" y="2989"/>
                  <a:pt x="4582" y="3016"/>
                  <a:pt x="4604" y="3044"/>
                </a:cubicBezTo>
                <a:lnTo>
                  <a:pt x="4620" y="3067"/>
                </a:lnTo>
                <a:cubicBezTo>
                  <a:pt x="4639" y="3090"/>
                  <a:pt x="4654" y="3111"/>
                  <a:pt x="4671" y="3134"/>
                </a:cubicBezTo>
                <a:cubicBezTo>
                  <a:pt x="4677" y="3142"/>
                  <a:pt x="4685" y="3151"/>
                  <a:pt x="4689" y="3159"/>
                </a:cubicBezTo>
                <a:cubicBezTo>
                  <a:pt x="4712" y="3188"/>
                  <a:pt x="4734" y="3217"/>
                  <a:pt x="4757" y="3246"/>
                </a:cubicBezTo>
                <a:cubicBezTo>
                  <a:pt x="5245" y="3854"/>
                  <a:pt x="5815" y="4340"/>
                  <a:pt x="6456" y="4690"/>
                </a:cubicBezTo>
                <a:cubicBezTo>
                  <a:pt x="6504" y="4716"/>
                  <a:pt x="6553" y="4742"/>
                  <a:pt x="6604" y="4767"/>
                </a:cubicBezTo>
                <a:cubicBezTo>
                  <a:pt x="6619" y="4774"/>
                  <a:pt x="6636" y="4782"/>
                  <a:pt x="6653" y="4790"/>
                </a:cubicBezTo>
                <a:cubicBezTo>
                  <a:pt x="6688" y="4806"/>
                  <a:pt x="6720" y="4822"/>
                  <a:pt x="6756" y="4837"/>
                </a:cubicBezTo>
                <a:cubicBezTo>
                  <a:pt x="6774" y="4846"/>
                  <a:pt x="6795" y="4854"/>
                  <a:pt x="6814" y="4865"/>
                </a:cubicBezTo>
                <a:lnTo>
                  <a:pt x="6906" y="4905"/>
                </a:lnTo>
                <a:cubicBezTo>
                  <a:pt x="6927" y="4914"/>
                  <a:pt x="6950" y="4921"/>
                  <a:pt x="6972" y="4931"/>
                </a:cubicBezTo>
                <a:cubicBezTo>
                  <a:pt x="7003" y="4943"/>
                  <a:pt x="7032" y="4957"/>
                  <a:pt x="7062" y="4967"/>
                </a:cubicBezTo>
                <a:cubicBezTo>
                  <a:pt x="7085" y="4977"/>
                  <a:pt x="7108" y="4984"/>
                  <a:pt x="7131" y="4992"/>
                </a:cubicBezTo>
                <a:cubicBezTo>
                  <a:pt x="7159" y="5004"/>
                  <a:pt x="7190" y="5013"/>
                  <a:pt x="7219" y="5026"/>
                </a:cubicBezTo>
                <a:cubicBezTo>
                  <a:pt x="7242" y="5033"/>
                  <a:pt x="7266" y="5041"/>
                  <a:pt x="7289" y="5050"/>
                </a:cubicBezTo>
                <a:cubicBezTo>
                  <a:pt x="7319" y="5059"/>
                  <a:pt x="7349" y="5069"/>
                  <a:pt x="7378" y="5079"/>
                </a:cubicBezTo>
                <a:cubicBezTo>
                  <a:pt x="7403" y="5087"/>
                  <a:pt x="7426" y="5095"/>
                  <a:pt x="7450" y="5102"/>
                </a:cubicBezTo>
                <a:cubicBezTo>
                  <a:pt x="7480" y="5112"/>
                  <a:pt x="7510" y="5119"/>
                  <a:pt x="7539" y="5129"/>
                </a:cubicBezTo>
                <a:cubicBezTo>
                  <a:pt x="7564" y="5136"/>
                  <a:pt x="7589" y="5142"/>
                  <a:pt x="7615" y="5150"/>
                </a:cubicBezTo>
                <a:cubicBezTo>
                  <a:pt x="7642" y="5158"/>
                  <a:pt x="7673" y="5165"/>
                  <a:pt x="7702" y="5173"/>
                </a:cubicBezTo>
                <a:cubicBezTo>
                  <a:pt x="7727" y="5179"/>
                  <a:pt x="7753" y="5184"/>
                  <a:pt x="7779" y="5191"/>
                </a:cubicBezTo>
                <a:cubicBezTo>
                  <a:pt x="7809" y="5199"/>
                  <a:pt x="7839" y="5205"/>
                  <a:pt x="7869" y="5213"/>
                </a:cubicBezTo>
                <a:cubicBezTo>
                  <a:pt x="7894" y="5219"/>
                  <a:pt x="7921" y="5225"/>
                  <a:pt x="7946" y="5228"/>
                </a:cubicBezTo>
                <a:cubicBezTo>
                  <a:pt x="7977" y="5234"/>
                  <a:pt x="8007" y="5240"/>
                  <a:pt x="8036" y="5245"/>
                </a:cubicBezTo>
                <a:cubicBezTo>
                  <a:pt x="8062" y="5251"/>
                  <a:pt x="8087" y="5256"/>
                  <a:pt x="8115" y="5259"/>
                </a:cubicBezTo>
                <a:cubicBezTo>
                  <a:pt x="8145" y="5265"/>
                  <a:pt x="8176" y="5268"/>
                  <a:pt x="8207" y="5274"/>
                </a:cubicBezTo>
                <a:cubicBezTo>
                  <a:pt x="8233" y="5279"/>
                  <a:pt x="8259" y="5282"/>
                  <a:pt x="8285" y="5287"/>
                </a:cubicBezTo>
                <a:cubicBezTo>
                  <a:pt x="8316" y="5290"/>
                  <a:pt x="8346" y="5294"/>
                  <a:pt x="8378" y="5297"/>
                </a:cubicBezTo>
                <a:cubicBezTo>
                  <a:pt x="8406" y="5302"/>
                  <a:pt x="8432" y="5303"/>
                  <a:pt x="8460" y="5306"/>
                </a:cubicBezTo>
                <a:cubicBezTo>
                  <a:pt x="8490" y="5311"/>
                  <a:pt x="8523" y="5313"/>
                  <a:pt x="8555" y="5317"/>
                </a:cubicBezTo>
                <a:cubicBezTo>
                  <a:pt x="8582" y="5319"/>
                  <a:pt x="8609" y="5322"/>
                  <a:pt x="8636" y="5325"/>
                </a:cubicBezTo>
                <a:cubicBezTo>
                  <a:pt x="8668" y="5326"/>
                  <a:pt x="8701" y="5329"/>
                  <a:pt x="8734" y="5333"/>
                </a:cubicBezTo>
                <a:cubicBezTo>
                  <a:pt x="8760" y="5334"/>
                  <a:pt x="8788" y="5336"/>
                  <a:pt x="8813" y="5337"/>
                </a:cubicBezTo>
                <a:cubicBezTo>
                  <a:pt x="8845" y="5340"/>
                  <a:pt x="8880" y="5342"/>
                  <a:pt x="8912" y="5342"/>
                </a:cubicBezTo>
                <a:cubicBezTo>
                  <a:pt x="8943" y="5343"/>
                  <a:pt x="8974" y="5343"/>
                  <a:pt x="9006" y="5345"/>
                </a:cubicBezTo>
                <a:cubicBezTo>
                  <a:pt x="9021" y="5412"/>
                  <a:pt x="9033" y="5481"/>
                  <a:pt x="9038" y="5549"/>
                </a:cubicBezTo>
                <a:cubicBezTo>
                  <a:pt x="9015" y="5550"/>
                  <a:pt x="8991" y="5555"/>
                  <a:pt x="8966" y="5556"/>
                </a:cubicBezTo>
                <a:lnTo>
                  <a:pt x="8839" y="5567"/>
                </a:lnTo>
                <a:cubicBezTo>
                  <a:pt x="8823" y="5570"/>
                  <a:pt x="8806" y="5570"/>
                  <a:pt x="8791" y="5572"/>
                </a:cubicBezTo>
                <a:cubicBezTo>
                  <a:pt x="8753" y="5575"/>
                  <a:pt x="8714" y="5578"/>
                  <a:pt x="8675" y="5581"/>
                </a:cubicBezTo>
                <a:cubicBezTo>
                  <a:pt x="8328" y="5606"/>
                  <a:pt x="8036" y="5610"/>
                  <a:pt x="7857" y="5610"/>
                </a:cubicBezTo>
                <a:cubicBezTo>
                  <a:pt x="7717" y="5606"/>
                  <a:pt x="7628" y="5602"/>
                  <a:pt x="7625" y="5602"/>
                </a:cubicBezTo>
                <a:lnTo>
                  <a:pt x="6550" y="5602"/>
                </a:lnTo>
                <a:cubicBezTo>
                  <a:pt x="6128" y="5389"/>
                  <a:pt x="5611" y="4995"/>
                  <a:pt x="5217" y="4584"/>
                </a:cubicBezTo>
                <a:cubicBezTo>
                  <a:pt x="4636" y="3977"/>
                  <a:pt x="4135" y="3797"/>
                  <a:pt x="3685" y="3797"/>
                </a:cubicBezTo>
                <a:cubicBezTo>
                  <a:pt x="3343" y="3797"/>
                  <a:pt x="3031" y="3901"/>
                  <a:pt x="2735" y="4000"/>
                </a:cubicBezTo>
                <a:cubicBezTo>
                  <a:pt x="2701" y="4010"/>
                  <a:pt x="2671" y="4021"/>
                  <a:pt x="2639" y="4030"/>
                </a:cubicBezTo>
                <a:cubicBezTo>
                  <a:pt x="2500" y="4075"/>
                  <a:pt x="2356" y="4098"/>
                  <a:pt x="2208" y="4098"/>
                </a:cubicBezTo>
                <a:cubicBezTo>
                  <a:pt x="2117" y="4098"/>
                  <a:pt x="2025" y="4089"/>
                  <a:pt x="1931" y="4072"/>
                </a:cubicBezTo>
                <a:cubicBezTo>
                  <a:pt x="1557" y="3381"/>
                  <a:pt x="1011" y="3075"/>
                  <a:pt x="729" y="2958"/>
                </a:cubicBezTo>
                <a:cubicBezTo>
                  <a:pt x="756" y="2671"/>
                  <a:pt x="778" y="2395"/>
                  <a:pt x="796" y="2151"/>
                </a:cubicBezTo>
                <a:cubicBezTo>
                  <a:pt x="1183" y="2410"/>
                  <a:pt x="1882" y="2780"/>
                  <a:pt x="2715" y="2786"/>
                </a:cubicBezTo>
                <a:lnTo>
                  <a:pt x="2717" y="2786"/>
                </a:lnTo>
                <a:cubicBezTo>
                  <a:pt x="2829" y="2786"/>
                  <a:pt x="2921" y="2696"/>
                  <a:pt x="2921" y="2582"/>
                </a:cubicBezTo>
                <a:cubicBezTo>
                  <a:pt x="2921" y="2469"/>
                  <a:pt x="2830" y="2377"/>
                  <a:pt x="2717" y="2377"/>
                </a:cubicBezTo>
                <a:cubicBezTo>
                  <a:pt x="1809" y="2372"/>
                  <a:pt x="1054" y="1847"/>
                  <a:pt x="822" y="1668"/>
                </a:cubicBezTo>
                <a:cubicBezTo>
                  <a:pt x="822" y="1653"/>
                  <a:pt x="824" y="1636"/>
                  <a:pt x="824" y="1620"/>
                </a:cubicBezTo>
                <a:lnTo>
                  <a:pt x="824" y="1605"/>
                </a:lnTo>
                <a:lnTo>
                  <a:pt x="824" y="1570"/>
                </a:lnTo>
                <a:lnTo>
                  <a:pt x="824" y="1553"/>
                </a:lnTo>
                <a:lnTo>
                  <a:pt x="824" y="1521"/>
                </a:lnTo>
                <a:lnTo>
                  <a:pt x="824" y="1505"/>
                </a:lnTo>
                <a:lnTo>
                  <a:pt x="824" y="1461"/>
                </a:lnTo>
                <a:cubicBezTo>
                  <a:pt x="824" y="1300"/>
                  <a:pt x="847" y="1179"/>
                  <a:pt x="888" y="1102"/>
                </a:cubicBezTo>
                <a:cubicBezTo>
                  <a:pt x="914" y="1056"/>
                  <a:pt x="945" y="1033"/>
                  <a:pt x="974" y="1019"/>
                </a:cubicBezTo>
                <a:cubicBezTo>
                  <a:pt x="995" y="1012"/>
                  <a:pt x="1022" y="1008"/>
                  <a:pt x="1053" y="1008"/>
                </a:cubicBezTo>
                <a:close/>
                <a:moveTo>
                  <a:pt x="684" y="3404"/>
                </a:moveTo>
                <a:cubicBezTo>
                  <a:pt x="822" y="3473"/>
                  <a:pt x="1005" y="3588"/>
                  <a:pt x="1186" y="3769"/>
                </a:cubicBezTo>
                <a:cubicBezTo>
                  <a:pt x="1631" y="4210"/>
                  <a:pt x="1872" y="4834"/>
                  <a:pt x="1908" y="5621"/>
                </a:cubicBezTo>
                <a:lnTo>
                  <a:pt x="442" y="5621"/>
                </a:lnTo>
                <a:cubicBezTo>
                  <a:pt x="491" y="5205"/>
                  <a:pt x="597" y="4293"/>
                  <a:pt x="684" y="3404"/>
                </a:cubicBezTo>
                <a:close/>
                <a:moveTo>
                  <a:pt x="3683" y="4223"/>
                </a:moveTo>
                <a:cubicBezTo>
                  <a:pt x="4051" y="4223"/>
                  <a:pt x="4442" y="4379"/>
                  <a:pt x="4924" y="4883"/>
                </a:cubicBezTo>
                <a:cubicBezTo>
                  <a:pt x="5176" y="5145"/>
                  <a:pt x="5478" y="5405"/>
                  <a:pt x="5777" y="5619"/>
                </a:cubicBezTo>
                <a:lnTo>
                  <a:pt x="2318" y="5621"/>
                </a:lnTo>
                <a:cubicBezTo>
                  <a:pt x="2301" y="5191"/>
                  <a:pt x="2229" y="4829"/>
                  <a:pt x="2122" y="4523"/>
                </a:cubicBezTo>
                <a:lnTo>
                  <a:pt x="2122" y="4523"/>
                </a:lnTo>
                <a:cubicBezTo>
                  <a:pt x="2154" y="4524"/>
                  <a:pt x="2187" y="4525"/>
                  <a:pt x="2219" y="4525"/>
                </a:cubicBezTo>
                <a:cubicBezTo>
                  <a:pt x="2405" y="4525"/>
                  <a:pt x="2590" y="4495"/>
                  <a:pt x="2767" y="4437"/>
                </a:cubicBezTo>
                <a:cubicBezTo>
                  <a:pt x="2800" y="4424"/>
                  <a:pt x="2832" y="4415"/>
                  <a:pt x="2863" y="4405"/>
                </a:cubicBezTo>
                <a:cubicBezTo>
                  <a:pt x="3142" y="4311"/>
                  <a:pt x="3406" y="4223"/>
                  <a:pt x="3683" y="4223"/>
                </a:cubicBezTo>
                <a:close/>
                <a:moveTo>
                  <a:pt x="12097" y="4883"/>
                </a:moveTo>
                <a:cubicBezTo>
                  <a:pt x="12109" y="4883"/>
                  <a:pt x="12120" y="4885"/>
                  <a:pt x="12132" y="4888"/>
                </a:cubicBezTo>
                <a:cubicBezTo>
                  <a:pt x="12138" y="4888"/>
                  <a:pt x="12143" y="4889"/>
                  <a:pt x="12149" y="4889"/>
                </a:cubicBezTo>
                <a:cubicBezTo>
                  <a:pt x="12152" y="4889"/>
                  <a:pt x="12157" y="4891"/>
                  <a:pt x="12158" y="4891"/>
                </a:cubicBezTo>
                <a:lnTo>
                  <a:pt x="12187" y="4897"/>
                </a:lnTo>
                <a:cubicBezTo>
                  <a:pt x="12196" y="4898"/>
                  <a:pt x="12207" y="4903"/>
                  <a:pt x="12216" y="4905"/>
                </a:cubicBezTo>
                <a:cubicBezTo>
                  <a:pt x="12222" y="4906"/>
                  <a:pt x="12226" y="4908"/>
                  <a:pt x="12232" y="4911"/>
                </a:cubicBezTo>
                <a:cubicBezTo>
                  <a:pt x="12241" y="4914"/>
                  <a:pt x="12249" y="4918"/>
                  <a:pt x="12258" y="4920"/>
                </a:cubicBezTo>
                <a:cubicBezTo>
                  <a:pt x="12264" y="4921"/>
                  <a:pt x="12270" y="4923"/>
                  <a:pt x="12276" y="4928"/>
                </a:cubicBezTo>
                <a:cubicBezTo>
                  <a:pt x="12284" y="4931"/>
                  <a:pt x="12293" y="4935"/>
                  <a:pt x="12301" y="4941"/>
                </a:cubicBezTo>
                <a:cubicBezTo>
                  <a:pt x="12307" y="4944"/>
                  <a:pt x="12311" y="4946"/>
                  <a:pt x="12316" y="4951"/>
                </a:cubicBezTo>
                <a:cubicBezTo>
                  <a:pt x="12324" y="4957"/>
                  <a:pt x="12333" y="4961"/>
                  <a:pt x="12341" y="4966"/>
                </a:cubicBezTo>
                <a:cubicBezTo>
                  <a:pt x="12345" y="4969"/>
                  <a:pt x="12350" y="4972"/>
                  <a:pt x="12354" y="4975"/>
                </a:cubicBezTo>
                <a:cubicBezTo>
                  <a:pt x="12365" y="4984"/>
                  <a:pt x="12379" y="4995"/>
                  <a:pt x="12391" y="5004"/>
                </a:cubicBezTo>
                <a:cubicBezTo>
                  <a:pt x="12594" y="5182"/>
                  <a:pt x="12611" y="5487"/>
                  <a:pt x="12437" y="5685"/>
                </a:cubicBezTo>
                <a:cubicBezTo>
                  <a:pt x="11883" y="6302"/>
                  <a:pt x="10886" y="6707"/>
                  <a:pt x="9468" y="6889"/>
                </a:cubicBezTo>
                <a:cubicBezTo>
                  <a:pt x="8826" y="6971"/>
                  <a:pt x="8247" y="6989"/>
                  <a:pt x="7875" y="6989"/>
                </a:cubicBezTo>
                <a:cubicBezTo>
                  <a:pt x="7723" y="6989"/>
                  <a:pt x="7622" y="6985"/>
                  <a:pt x="7585" y="6985"/>
                </a:cubicBezTo>
                <a:lnTo>
                  <a:pt x="7512" y="6985"/>
                </a:lnTo>
                <a:cubicBezTo>
                  <a:pt x="7762" y="6158"/>
                  <a:pt x="8621" y="6012"/>
                  <a:pt x="8699" y="6001"/>
                </a:cubicBezTo>
                <a:lnTo>
                  <a:pt x="8704" y="6001"/>
                </a:lnTo>
                <a:lnTo>
                  <a:pt x="8731" y="6000"/>
                </a:lnTo>
                <a:cubicBezTo>
                  <a:pt x="8737" y="6000"/>
                  <a:pt x="8745" y="5997"/>
                  <a:pt x="8751" y="5997"/>
                </a:cubicBezTo>
                <a:cubicBezTo>
                  <a:pt x="8767" y="5995"/>
                  <a:pt x="8780" y="5995"/>
                  <a:pt x="8796" y="5994"/>
                </a:cubicBezTo>
                <a:lnTo>
                  <a:pt x="8806" y="5994"/>
                </a:lnTo>
                <a:cubicBezTo>
                  <a:pt x="8823" y="5992"/>
                  <a:pt x="8842" y="5992"/>
                  <a:pt x="8860" y="5989"/>
                </a:cubicBezTo>
                <a:cubicBezTo>
                  <a:pt x="8871" y="5989"/>
                  <a:pt x="8880" y="5988"/>
                  <a:pt x="8889" y="5988"/>
                </a:cubicBezTo>
                <a:lnTo>
                  <a:pt x="8891" y="5988"/>
                </a:lnTo>
                <a:cubicBezTo>
                  <a:pt x="8898" y="5988"/>
                  <a:pt x="8909" y="5986"/>
                  <a:pt x="8917" y="5986"/>
                </a:cubicBezTo>
                <a:cubicBezTo>
                  <a:pt x="8929" y="5984"/>
                  <a:pt x="8943" y="5984"/>
                  <a:pt x="8957" y="5981"/>
                </a:cubicBezTo>
                <a:cubicBezTo>
                  <a:pt x="8967" y="5980"/>
                  <a:pt x="8981" y="5980"/>
                  <a:pt x="8994" y="5978"/>
                </a:cubicBezTo>
                <a:cubicBezTo>
                  <a:pt x="9006" y="5977"/>
                  <a:pt x="9018" y="5977"/>
                  <a:pt x="9032" y="5974"/>
                </a:cubicBezTo>
                <a:cubicBezTo>
                  <a:pt x="9037" y="5974"/>
                  <a:pt x="9044" y="5972"/>
                  <a:pt x="9050" y="5972"/>
                </a:cubicBezTo>
                <a:cubicBezTo>
                  <a:pt x="9064" y="5971"/>
                  <a:pt x="9075" y="5971"/>
                  <a:pt x="9089" y="5969"/>
                </a:cubicBezTo>
                <a:cubicBezTo>
                  <a:pt x="9101" y="5966"/>
                  <a:pt x="9110" y="5966"/>
                  <a:pt x="9121" y="5964"/>
                </a:cubicBezTo>
                <a:cubicBezTo>
                  <a:pt x="9142" y="5963"/>
                  <a:pt x="9161" y="5961"/>
                  <a:pt x="9182" y="5958"/>
                </a:cubicBezTo>
                <a:cubicBezTo>
                  <a:pt x="9188" y="5958"/>
                  <a:pt x="9195" y="5957"/>
                  <a:pt x="9199" y="5957"/>
                </a:cubicBezTo>
                <a:cubicBezTo>
                  <a:pt x="9204" y="5957"/>
                  <a:pt x="9207" y="5955"/>
                  <a:pt x="9211" y="5955"/>
                </a:cubicBezTo>
                <a:cubicBezTo>
                  <a:pt x="9228" y="5954"/>
                  <a:pt x="9248" y="5951"/>
                  <a:pt x="9265" y="5949"/>
                </a:cubicBezTo>
                <a:cubicBezTo>
                  <a:pt x="9273" y="5948"/>
                  <a:pt x="9280" y="5948"/>
                  <a:pt x="9290" y="5946"/>
                </a:cubicBezTo>
                <a:cubicBezTo>
                  <a:pt x="9316" y="5941"/>
                  <a:pt x="9340" y="5940"/>
                  <a:pt x="9363" y="5935"/>
                </a:cubicBezTo>
                <a:lnTo>
                  <a:pt x="9365" y="5935"/>
                </a:lnTo>
                <a:cubicBezTo>
                  <a:pt x="9492" y="5918"/>
                  <a:pt x="9624" y="5900"/>
                  <a:pt x="9757" y="5877"/>
                </a:cubicBezTo>
                <a:cubicBezTo>
                  <a:pt x="10489" y="5750"/>
                  <a:pt x="11310" y="5506"/>
                  <a:pt x="11719" y="5046"/>
                </a:cubicBezTo>
                <a:cubicBezTo>
                  <a:pt x="11732" y="5033"/>
                  <a:pt x="11744" y="5021"/>
                  <a:pt x="11756" y="5010"/>
                </a:cubicBezTo>
                <a:cubicBezTo>
                  <a:pt x="11758" y="5007"/>
                  <a:pt x="11759" y="5006"/>
                  <a:pt x="11762" y="5006"/>
                </a:cubicBezTo>
                <a:cubicBezTo>
                  <a:pt x="11764" y="5004"/>
                  <a:pt x="11765" y="5004"/>
                  <a:pt x="11765" y="5003"/>
                </a:cubicBezTo>
                <a:cubicBezTo>
                  <a:pt x="11775" y="4992"/>
                  <a:pt x="11787" y="4984"/>
                  <a:pt x="11798" y="4977"/>
                </a:cubicBezTo>
                <a:cubicBezTo>
                  <a:pt x="11801" y="4975"/>
                  <a:pt x="11802" y="4975"/>
                  <a:pt x="11802" y="4974"/>
                </a:cubicBezTo>
                <a:cubicBezTo>
                  <a:pt x="11804" y="4974"/>
                  <a:pt x="11804" y="4972"/>
                  <a:pt x="11805" y="4972"/>
                </a:cubicBezTo>
                <a:cubicBezTo>
                  <a:pt x="11819" y="4964"/>
                  <a:pt x="11831" y="4954"/>
                  <a:pt x="11844" y="4946"/>
                </a:cubicBezTo>
                <a:lnTo>
                  <a:pt x="11845" y="4944"/>
                </a:lnTo>
                <a:cubicBezTo>
                  <a:pt x="11862" y="4937"/>
                  <a:pt x="11876" y="4929"/>
                  <a:pt x="11894" y="4921"/>
                </a:cubicBezTo>
                <a:cubicBezTo>
                  <a:pt x="11902" y="4918"/>
                  <a:pt x="11911" y="4914"/>
                  <a:pt x="11919" y="4912"/>
                </a:cubicBezTo>
                <a:cubicBezTo>
                  <a:pt x="11926" y="4911"/>
                  <a:pt x="11934" y="4906"/>
                  <a:pt x="11942" y="4905"/>
                </a:cubicBezTo>
                <a:cubicBezTo>
                  <a:pt x="11949" y="4903"/>
                  <a:pt x="11957" y="4900"/>
                  <a:pt x="11963" y="4898"/>
                </a:cubicBezTo>
                <a:cubicBezTo>
                  <a:pt x="11972" y="4897"/>
                  <a:pt x="11980" y="4895"/>
                  <a:pt x="11989" y="4892"/>
                </a:cubicBezTo>
                <a:cubicBezTo>
                  <a:pt x="11995" y="4891"/>
                  <a:pt x="12003" y="4891"/>
                  <a:pt x="12009" y="4889"/>
                </a:cubicBezTo>
                <a:cubicBezTo>
                  <a:pt x="12018" y="4888"/>
                  <a:pt x="12028" y="4888"/>
                  <a:pt x="12037" y="4885"/>
                </a:cubicBezTo>
                <a:cubicBezTo>
                  <a:pt x="12043" y="4885"/>
                  <a:pt x="12049" y="4885"/>
                  <a:pt x="12055" y="4883"/>
                </a:cubicBezTo>
                <a:close/>
                <a:moveTo>
                  <a:pt x="4597" y="1"/>
                </a:moveTo>
                <a:cubicBezTo>
                  <a:pt x="4278" y="1"/>
                  <a:pt x="3987" y="304"/>
                  <a:pt x="3682" y="956"/>
                </a:cubicBezTo>
                <a:cubicBezTo>
                  <a:pt x="3531" y="1038"/>
                  <a:pt x="3079" y="1262"/>
                  <a:pt x="2661" y="1262"/>
                </a:cubicBezTo>
                <a:cubicBezTo>
                  <a:pt x="2600" y="1262"/>
                  <a:pt x="2538" y="1257"/>
                  <a:pt x="2479" y="1246"/>
                </a:cubicBezTo>
                <a:cubicBezTo>
                  <a:pt x="2473" y="1243"/>
                  <a:pt x="2470" y="1243"/>
                  <a:pt x="2464" y="1243"/>
                </a:cubicBezTo>
                <a:cubicBezTo>
                  <a:pt x="2453" y="1242"/>
                  <a:pt x="2441" y="1239"/>
                  <a:pt x="2430" y="1235"/>
                </a:cubicBezTo>
                <a:cubicBezTo>
                  <a:pt x="2419" y="1234"/>
                  <a:pt x="2410" y="1232"/>
                  <a:pt x="2401" y="1228"/>
                </a:cubicBezTo>
                <a:cubicBezTo>
                  <a:pt x="2392" y="1226"/>
                  <a:pt x="2381" y="1223"/>
                  <a:pt x="2372" y="1219"/>
                </a:cubicBezTo>
                <a:cubicBezTo>
                  <a:pt x="2362" y="1215"/>
                  <a:pt x="2350" y="1212"/>
                  <a:pt x="2341" y="1208"/>
                </a:cubicBezTo>
                <a:cubicBezTo>
                  <a:pt x="2332" y="1203"/>
                  <a:pt x="2324" y="1200"/>
                  <a:pt x="2315" y="1196"/>
                </a:cubicBezTo>
                <a:cubicBezTo>
                  <a:pt x="2304" y="1192"/>
                  <a:pt x="2295" y="1188"/>
                  <a:pt x="2286" y="1182"/>
                </a:cubicBezTo>
                <a:cubicBezTo>
                  <a:pt x="2277" y="1177"/>
                  <a:pt x="2266" y="1171"/>
                  <a:pt x="2257" y="1166"/>
                </a:cubicBezTo>
                <a:cubicBezTo>
                  <a:pt x="2249" y="1163"/>
                  <a:pt x="2241" y="1159"/>
                  <a:pt x="2234" y="1154"/>
                </a:cubicBezTo>
                <a:cubicBezTo>
                  <a:pt x="2217" y="1143"/>
                  <a:pt x="2200" y="1133"/>
                  <a:pt x="2185" y="1119"/>
                </a:cubicBezTo>
                <a:cubicBezTo>
                  <a:pt x="2158" y="1100"/>
                  <a:pt x="2134" y="1081"/>
                  <a:pt x="2109" y="1064"/>
                </a:cubicBezTo>
                <a:lnTo>
                  <a:pt x="2092" y="1051"/>
                </a:lnTo>
                <a:cubicBezTo>
                  <a:pt x="2040" y="1016"/>
                  <a:pt x="1990" y="979"/>
                  <a:pt x="1941" y="947"/>
                </a:cubicBezTo>
                <a:cubicBezTo>
                  <a:pt x="1939" y="946"/>
                  <a:pt x="1936" y="946"/>
                  <a:pt x="1936" y="942"/>
                </a:cubicBezTo>
                <a:cubicBezTo>
                  <a:pt x="1594" y="716"/>
                  <a:pt x="1301" y="604"/>
                  <a:pt x="1060" y="604"/>
                </a:cubicBezTo>
                <a:cubicBezTo>
                  <a:pt x="958" y="604"/>
                  <a:pt x="865" y="624"/>
                  <a:pt x="783" y="665"/>
                </a:cubicBezTo>
                <a:cubicBezTo>
                  <a:pt x="571" y="771"/>
                  <a:pt x="451" y="990"/>
                  <a:pt x="425" y="1324"/>
                </a:cubicBezTo>
                <a:cubicBezTo>
                  <a:pt x="425" y="1331"/>
                  <a:pt x="425" y="1335"/>
                  <a:pt x="424" y="1341"/>
                </a:cubicBezTo>
                <a:cubicBezTo>
                  <a:pt x="422" y="1357"/>
                  <a:pt x="422" y="1375"/>
                  <a:pt x="422" y="1390"/>
                </a:cubicBezTo>
                <a:cubicBezTo>
                  <a:pt x="422" y="1413"/>
                  <a:pt x="421" y="1438"/>
                  <a:pt x="421" y="1462"/>
                </a:cubicBezTo>
                <a:lnTo>
                  <a:pt x="421" y="1502"/>
                </a:lnTo>
                <a:lnTo>
                  <a:pt x="421" y="1521"/>
                </a:lnTo>
                <a:lnTo>
                  <a:pt x="421" y="1544"/>
                </a:lnTo>
                <a:cubicBezTo>
                  <a:pt x="417" y="1605"/>
                  <a:pt x="416" y="1676"/>
                  <a:pt x="402" y="1755"/>
                </a:cubicBezTo>
                <a:cubicBezTo>
                  <a:pt x="359" y="2887"/>
                  <a:pt x="63" y="5365"/>
                  <a:pt x="17" y="5741"/>
                </a:cubicBezTo>
                <a:lnTo>
                  <a:pt x="17" y="5747"/>
                </a:lnTo>
                <a:cubicBezTo>
                  <a:pt x="17" y="5750"/>
                  <a:pt x="17" y="5751"/>
                  <a:pt x="16" y="5756"/>
                </a:cubicBezTo>
                <a:cubicBezTo>
                  <a:pt x="16" y="5759"/>
                  <a:pt x="16" y="5764"/>
                  <a:pt x="14" y="5765"/>
                </a:cubicBezTo>
                <a:lnTo>
                  <a:pt x="14" y="5770"/>
                </a:lnTo>
                <a:cubicBezTo>
                  <a:pt x="14" y="5773"/>
                  <a:pt x="14" y="5774"/>
                  <a:pt x="11" y="5777"/>
                </a:cubicBezTo>
                <a:cubicBezTo>
                  <a:pt x="11" y="5780"/>
                  <a:pt x="9" y="5785"/>
                  <a:pt x="9" y="5787"/>
                </a:cubicBezTo>
                <a:lnTo>
                  <a:pt x="9" y="5788"/>
                </a:lnTo>
                <a:lnTo>
                  <a:pt x="9" y="5802"/>
                </a:lnTo>
                <a:lnTo>
                  <a:pt x="9" y="5811"/>
                </a:lnTo>
                <a:lnTo>
                  <a:pt x="0" y="5813"/>
                </a:lnTo>
                <a:lnTo>
                  <a:pt x="0" y="6495"/>
                </a:lnTo>
                <a:cubicBezTo>
                  <a:pt x="0" y="6495"/>
                  <a:pt x="408" y="7382"/>
                  <a:pt x="896" y="7382"/>
                </a:cubicBezTo>
                <a:cubicBezTo>
                  <a:pt x="897" y="7382"/>
                  <a:pt x="897" y="7382"/>
                  <a:pt x="898" y="7382"/>
                </a:cubicBezTo>
                <a:lnTo>
                  <a:pt x="4985" y="7382"/>
                </a:lnTo>
                <a:cubicBezTo>
                  <a:pt x="4986" y="7382"/>
                  <a:pt x="4987" y="7382"/>
                  <a:pt x="4988" y="7382"/>
                </a:cubicBezTo>
                <a:cubicBezTo>
                  <a:pt x="5100" y="7382"/>
                  <a:pt x="5188" y="7290"/>
                  <a:pt x="5188" y="7178"/>
                </a:cubicBezTo>
                <a:cubicBezTo>
                  <a:pt x="5188" y="7066"/>
                  <a:pt x="5099" y="6978"/>
                  <a:pt x="4991" y="6978"/>
                </a:cubicBezTo>
                <a:cubicBezTo>
                  <a:pt x="4989" y="6978"/>
                  <a:pt x="4987" y="6978"/>
                  <a:pt x="4985" y="6978"/>
                </a:cubicBezTo>
                <a:lnTo>
                  <a:pt x="898" y="6978"/>
                </a:lnTo>
                <a:cubicBezTo>
                  <a:pt x="632" y="6975"/>
                  <a:pt x="422" y="6495"/>
                  <a:pt x="422" y="6495"/>
                </a:cubicBezTo>
                <a:lnTo>
                  <a:pt x="422" y="6020"/>
                </a:lnTo>
                <a:lnTo>
                  <a:pt x="7619" y="6020"/>
                </a:lnTo>
                <a:cubicBezTo>
                  <a:pt x="7619" y="6020"/>
                  <a:pt x="7645" y="6021"/>
                  <a:pt x="7691" y="6021"/>
                </a:cubicBezTo>
                <a:cubicBezTo>
                  <a:pt x="7389" y="6267"/>
                  <a:pt x="7190" y="6592"/>
                  <a:pt x="7101" y="6978"/>
                </a:cubicBezTo>
                <a:lnTo>
                  <a:pt x="5683" y="6978"/>
                </a:lnTo>
                <a:cubicBezTo>
                  <a:pt x="5683" y="6978"/>
                  <a:pt x="5479" y="7067"/>
                  <a:pt x="5479" y="7178"/>
                </a:cubicBezTo>
                <a:cubicBezTo>
                  <a:pt x="5479" y="7290"/>
                  <a:pt x="5571" y="7382"/>
                  <a:pt x="5683" y="7382"/>
                </a:cubicBezTo>
                <a:lnTo>
                  <a:pt x="7578" y="7382"/>
                </a:lnTo>
                <a:cubicBezTo>
                  <a:pt x="7584" y="7383"/>
                  <a:pt x="7589" y="7383"/>
                  <a:pt x="7596" y="7383"/>
                </a:cubicBezTo>
                <a:cubicBezTo>
                  <a:pt x="7647" y="7385"/>
                  <a:pt x="7745" y="7386"/>
                  <a:pt x="7878" y="7386"/>
                </a:cubicBezTo>
                <a:cubicBezTo>
                  <a:pt x="8263" y="7386"/>
                  <a:pt x="8860" y="7370"/>
                  <a:pt x="9524" y="7284"/>
                </a:cubicBezTo>
                <a:cubicBezTo>
                  <a:pt x="11043" y="7090"/>
                  <a:pt x="12126" y="6639"/>
                  <a:pt x="12742" y="5948"/>
                </a:cubicBezTo>
                <a:cubicBezTo>
                  <a:pt x="13066" y="5587"/>
                  <a:pt x="13035" y="5024"/>
                  <a:pt x="12669" y="4699"/>
                </a:cubicBezTo>
                <a:cubicBezTo>
                  <a:pt x="12657" y="4690"/>
                  <a:pt x="12647" y="4679"/>
                  <a:pt x="12637" y="4670"/>
                </a:cubicBezTo>
                <a:cubicBezTo>
                  <a:pt x="12632" y="4667"/>
                  <a:pt x="12629" y="4664"/>
                  <a:pt x="12623" y="4661"/>
                </a:cubicBezTo>
                <a:cubicBezTo>
                  <a:pt x="12615" y="4655"/>
                  <a:pt x="12609" y="4650"/>
                  <a:pt x="12601" y="4645"/>
                </a:cubicBezTo>
                <a:cubicBezTo>
                  <a:pt x="12595" y="4641"/>
                  <a:pt x="12591" y="4638"/>
                  <a:pt x="12586" y="4633"/>
                </a:cubicBezTo>
                <a:cubicBezTo>
                  <a:pt x="12580" y="4630"/>
                  <a:pt x="12575" y="4624"/>
                  <a:pt x="12568" y="4621"/>
                </a:cubicBezTo>
                <a:lnTo>
                  <a:pt x="12549" y="4609"/>
                </a:lnTo>
                <a:cubicBezTo>
                  <a:pt x="12543" y="4605"/>
                  <a:pt x="12538" y="4601"/>
                  <a:pt x="12531" y="4598"/>
                </a:cubicBezTo>
                <a:cubicBezTo>
                  <a:pt x="12525" y="4593"/>
                  <a:pt x="12519" y="4590"/>
                  <a:pt x="12514" y="4589"/>
                </a:cubicBezTo>
                <a:cubicBezTo>
                  <a:pt x="12508" y="4584"/>
                  <a:pt x="12500" y="4581"/>
                  <a:pt x="12494" y="4578"/>
                </a:cubicBezTo>
                <a:cubicBezTo>
                  <a:pt x="12488" y="4575"/>
                  <a:pt x="12483" y="4573"/>
                  <a:pt x="12477" y="4569"/>
                </a:cubicBezTo>
                <a:cubicBezTo>
                  <a:pt x="12469" y="4566"/>
                  <a:pt x="12463" y="4561"/>
                  <a:pt x="12456" y="4559"/>
                </a:cubicBezTo>
                <a:cubicBezTo>
                  <a:pt x="12449" y="4558"/>
                  <a:pt x="12445" y="4553"/>
                  <a:pt x="12440" y="4552"/>
                </a:cubicBezTo>
                <a:cubicBezTo>
                  <a:pt x="12433" y="4547"/>
                  <a:pt x="12423" y="4544"/>
                  <a:pt x="12416" y="4539"/>
                </a:cubicBezTo>
                <a:lnTo>
                  <a:pt x="12403" y="4535"/>
                </a:lnTo>
                <a:cubicBezTo>
                  <a:pt x="12393" y="4530"/>
                  <a:pt x="12382" y="4526"/>
                  <a:pt x="12371" y="4523"/>
                </a:cubicBezTo>
                <a:cubicBezTo>
                  <a:pt x="12370" y="4523"/>
                  <a:pt x="12368" y="4521"/>
                  <a:pt x="12365" y="4521"/>
                </a:cubicBezTo>
                <a:cubicBezTo>
                  <a:pt x="12273" y="4490"/>
                  <a:pt x="12178" y="4474"/>
                  <a:pt x="12080" y="4474"/>
                </a:cubicBezTo>
                <a:cubicBezTo>
                  <a:pt x="12006" y="4474"/>
                  <a:pt x="11934" y="4483"/>
                  <a:pt x="11864" y="4500"/>
                </a:cubicBezTo>
                <a:lnTo>
                  <a:pt x="11859" y="4500"/>
                </a:lnTo>
                <a:cubicBezTo>
                  <a:pt x="11848" y="4501"/>
                  <a:pt x="11837" y="4506"/>
                  <a:pt x="11827" y="4509"/>
                </a:cubicBezTo>
                <a:cubicBezTo>
                  <a:pt x="11824" y="4512"/>
                  <a:pt x="11819" y="4512"/>
                  <a:pt x="11818" y="4513"/>
                </a:cubicBezTo>
                <a:cubicBezTo>
                  <a:pt x="11567" y="4440"/>
                  <a:pt x="10575" y="4170"/>
                  <a:pt x="8239" y="3682"/>
                </a:cubicBezTo>
                <a:cubicBezTo>
                  <a:pt x="8194" y="3667"/>
                  <a:pt x="8003" y="3598"/>
                  <a:pt x="7733" y="3461"/>
                </a:cubicBezTo>
                <a:lnTo>
                  <a:pt x="7852" y="3219"/>
                </a:lnTo>
                <a:cubicBezTo>
                  <a:pt x="7901" y="3118"/>
                  <a:pt x="7860" y="2995"/>
                  <a:pt x="7760" y="2944"/>
                </a:cubicBezTo>
                <a:cubicBezTo>
                  <a:pt x="7731" y="2930"/>
                  <a:pt x="7700" y="2924"/>
                  <a:pt x="7670" y="2924"/>
                </a:cubicBezTo>
                <a:cubicBezTo>
                  <a:pt x="7593" y="2924"/>
                  <a:pt x="7521" y="2965"/>
                  <a:pt x="7486" y="3036"/>
                </a:cubicBezTo>
                <a:lnTo>
                  <a:pt x="7377" y="3262"/>
                </a:lnTo>
                <a:cubicBezTo>
                  <a:pt x="7266" y="3196"/>
                  <a:pt x="7151" y="3121"/>
                  <a:pt x="7033" y="3036"/>
                </a:cubicBezTo>
                <a:lnTo>
                  <a:pt x="7187" y="2864"/>
                </a:lnTo>
                <a:cubicBezTo>
                  <a:pt x="7262" y="2780"/>
                  <a:pt x="7254" y="2651"/>
                  <a:pt x="7170" y="2576"/>
                </a:cubicBezTo>
                <a:cubicBezTo>
                  <a:pt x="7131" y="2542"/>
                  <a:pt x="7083" y="2526"/>
                  <a:pt x="7035" y="2526"/>
                </a:cubicBezTo>
                <a:cubicBezTo>
                  <a:pt x="6978" y="2526"/>
                  <a:pt x="6922" y="2549"/>
                  <a:pt x="6881" y="2594"/>
                </a:cubicBezTo>
                <a:lnTo>
                  <a:pt x="6710" y="2789"/>
                </a:lnTo>
                <a:cubicBezTo>
                  <a:pt x="6596" y="2696"/>
                  <a:pt x="6481" y="2594"/>
                  <a:pt x="6368" y="2483"/>
                </a:cubicBezTo>
                <a:lnTo>
                  <a:pt x="6535" y="2344"/>
                </a:lnTo>
                <a:cubicBezTo>
                  <a:pt x="6621" y="2272"/>
                  <a:pt x="6634" y="2144"/>
                  <a:pt x="6561" y="2058"/>
                </a:cubicBezTo>
                <a:cubicBezTo>
                  <a:pt x="6520" y="2008"/>
                  <a:pt x="6462" y="1983"/>
                  <a:pt x="6403" y="1983"/>
                </a:cubicBezTo>
                <a:cubicBezTo>
                  <a:pt x="6357" y="1983"/>
                  <a:pt x="6312" y="1998"/>
                  <a:pt x="6274" y="2030"/>
                </a:cubicBezTo>
                <a:lnTo>
                  <a:pt x="6088" y="2185"/>
                </a:lnTo>
                <a:cubicBezTo>
                  <a:pt x="6001" y="2088"/>
                  <a:pt x="5920" y="1984"/>
                  <a:pt x="5838" y="1874"/>
                </a:cubicBezTo>
                <a:lnTo>
                  <a:pt x="6052" y="1759"/>
                </a:lnTo>
                <a:cubicBezTo>
                  <a:pt x="6151" y="1705"/>
                  <a:pt x="6188" y="1579"/>
                  <a:pt x="6134" y="1482"/>
                </a:cubicBezTo>
                <a:cubicBezTo>
                  <a:pt x="6098" y="1413"/>
                  <a:pt x="6027" y="1375"/>
                  <a:pt x="5955" y="1375"/>
                </a:cubicBezTo>
                <a:cubicBezTo>
                  <a:pt x="5922" y="1375"/>
                  <a:pt x="5889" y="1383"/>
                  <a:pt x="5858" y="1400"/>
                </a:cubicBezTo>
                <a:lnTo>
                  <a:pt x="5610" y="1533"/>
                </a:lnTo>
                <a:cubicBezTo>
                  <a:pt x="5406" y="1199"/>
                  <a:pt x="5231" y="817"/>
                  <a:pt x="5107" y="384"/>
                </a:cubicBezTo>
                <a:cubicBezTo>
                  <a:pt x="5104" y="375"/>
                  <a:pt x="5100" y="366"/>
                  <a:pt x="5094" y="357"/>
                </a:cubicBezTo>
                <a:cubicBezTo>
                  <a:pt x="5077" y="320"/>
                  <a:pt x="4923" y="1"/>
                  <a:pt x="45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9" name="Google Shape;2135;p63">
            <a:extLst>
              <a:ext uri="{FF2B5EF4-FFF2-40B4-BE49-F238E27FC236}">
                <a16:creationId xmlns:a16="http://schemas.microsoft.com/office/drawing/2014/main" id="{80C818DD-1D3B-C9DE-C110-4824E03B2D25}"/>
              </a:ext>
            </a:extLst>
          </p:cNvPr>
          <p:cNvSpPr/>
          <p:nvPr/>
        </p:nvSpPr>
        <p:spPr>
          <a:xfrm>
            <a:off x="231882" y="3270580"/>
            <a:ext cx="496938" cy="564543"/>
          </a:xfrm>
          <a:custGeom>
            <a:avLst/>
            <a:gdLst/>
            <a:ahLst/>
            <a:cxnLst/>
            <a:rect l="l" t="t" r="r" b="b"/>
            <a:pathLst>
              <a:path w="13009" h="12964" extrusionOk="0">
                <a:moveTo>
                  <a:pt x="6282" y="422"/>
                </a:moveTo>
                <a:lnTo>
                  <a:pt x="6282" y="1381"/>
                </a:lnTo>
                <a:lnTo>
                  <a:pt x="5940" y="1381"/>
                </a:lnTo>
                <a:cubicBezTo>
                  <a:pt x="5910" y="1381"/>
                  <a:pt x="5879" y="1381"/>
                  <a:pt x="5848" y="1382"/>
                </a:cubicBezTo>
                <a:lnTo>
                  <a:pt x="5778" y="1382"/>
                </a:lnTo>
                <a:cubicBezTo>
                  <a:pt x="5748" y="1382"/>
                  <a:pt x="5718" y="1382"/>
                  <a:pt x="5689" y="1384"/>
                </a:cubicBezTo>
                <a:cubicBezTo>
                  <a:pt x="5649" y="1384"/>
                  <a:pt x="5609" y="1385"/>
                  <a:pt x="5571" y="1385"/>
                </a:cubicBezTo>
                <a:lnTo>
                  <a:pt x="5571" y="422"/>
                </a:lnTo>
                <a:close/>
                <a:moveTo>
                  <a:pt x="7433" y="422"/>
                </a:moveTo>
                <a:lnTo>
                  <a:pt x="7433" y="1388"/>
                </a:lnTo>
                <a:cubicBezTo>
                  <a:pt x="7393" y="1388"/>
                  <a:pt x="7351" y="1385"/>
                  <a:pt x="7313" y="1385"/>
                </a:cubicBezTo>
                <a:cubicBezTo>
                  <a:pt x="7285" y="1385"/>
                  <a:pt x="7253" y="1385"/>
                  <a:pt x="7226" y="1384"/>
                </a:cubicBezTo>
                <a:lnTo>
                  <a:pt x="7154" y="1384"/>
                </a:lnTo>
                <a:cubicBezTo>
                  <a:pt x="7123" y="1384"/>
                  <a:pt x="7092" y="1384"/>
                  <a:pt x="7061" y="1382"/>
                </a:cubicBezTo>
                <a:lnTo>
                  <a:pt x="6721" y="1382"/>
                </a:lnTo>
                <a:lnTo>
                  <a:pt x="6721" y="422"/>
                </a:lnTo>
                <a:close/>
                <a:moveTo>
                  <a:pt x="5150" y="422"/>
                </a:moveTo>
                <a:lnTo>
                  <a:pt x="5150" y="1404"/>
                </a:lnTo>
                <a:lnTo>
                  <a:pt x="5149" y="1404"/>
                </a:lnTo>
                <a:cubicBezTo>
                  <a:pt x="5120" y="1404"/>
                  <a:pt x="5092" y="1405"/>
                  <a:pt x="5063" y="1405"/>
                </a:cubicBezTo>
                <a:cubicBezTo>
                  <a:pt x="5040" y="1405"/>
                  <a:pt x="5017" y="1407"/>
                  <a:pt x="4991" y="1407"/>
                </a:cubicBezTo>
                <a:cubicBezTo>
                  <a:pt x="4963" y="1407"/>
                  <a:pt x="4934" y="1408"/>
                  <a:pt x="4905" y="1408"/>
                </a:cubicBezTo>
                <a:cubicBezTo>
                  <a:pt x="4882" y="1408"/>
                  <a:pt x="4859" y="1410"/>
                  <a:pt x="4836" y="1410"/>
                </a:cubicBezTo>
                <a:cubicBezTo>
                  <a:pt x="4807" y="1413"/>
                  <a:pt x="4776" y="1413"/>
                  <a:pt x="4748" y="1414"/>
                </a:cubicBezTo>
                <a:cubicBezTo>
                  <a:pt x="4725" y="1414"/>
                  <a:pt x="4704" y="1416"/>
                  <a:pt x="4681" y="1416"/>
                </a:cubicBezTo>
                <a:cubicBezTo>
                  <a:pt x="4650" y="1417"/>
                  <a:pt x="4621" y="1417"/>
                  <a:pt x="4590" y="1420"/>
                </a:cubicBezTo>
                <a:cubicBezTo>
                  <a:pt x="4569" y="1420"/>
                  <a:pt x="4549" y="1422"/>
                  <a:pt x="4527" y="1422"/>
                </a:cubicBezTo>
                <a:cubicBezTo>
                  <a:pt x="4497" y="1424"/>
                  <a:pt x="4468" y="1424"/>
                  <a:pt x="4437" y="1425"/>
                </a:cubicBezTo>
                <a:lnTo>
                  <a:pt x="4442" y="422"/>
                </a:lnTo>
                <a:close/>
                <a:moveTo>
                  <a:pt x="8583" y="422"/>
                </a:moveTo>
                <a:lnTo>
                  <a:pt x="8583" y="1428"/>
                </a:lnTo>
                <a:cubicBezTo>
                  <a:pt x="8552" y="1427"/>
                  <a:pt x="8523" y="1427"/>
                  <a:pt x="8493" y="1424"/>
                </a:cubicBezTo>
                <a:cubicBezTo>
                  <a:pt x="8471" y="1424"/>
                  <a:pt x="8450" y="1422"/>
                  <a:pt x="8430" y="1422"/>
                </a:cubicBezTo>
                <a:cubicBezTo>
                  <a:pt x="8399" y="1420"/>
                  <a:pt x="8370" y="1420"/>
                  <a:pt x="8339" y="1419"/>
                </a:cubicBezTo>
                <a:cubicBezTo>
                  <a:pt x="8316" y="1419"/>
                  <a:pt x="8295" y="1416"/>
                  <a:pt x="8272" y="1416"/>
                </a:cubicBezTo>
                <a:cubicBezTo>
                  <a:pt x="8244" y="1414"/>
                  <a:pt x="8212" y="1414"/>
                  <a:pt x="8184" y="1413"/>
                </a:cubicBezTo>
                <a:cubicBezTo>
                  <a:pt x="8161" y="1413"/>
                  <a:pt x="8138" y="1411"/>
                  <a:pt x="8115" y="1411"/>
                </a:cubicBezTo>
                <a:cubicBezTo>
                  <a:pt x="8086" y="1411"/>
                  <a:pt x="8057" y="1408"/>
                  <a:pt x="8028" y="1408"/>
                </a:cubicBezTo>
                <a:cubicBezTo>
                  <a:pt x="8005" y="1408"/>
                  <a:pt x="7982" y="1407"/>
                  <a:pt x="7957" y="1407"/>
                </a:cubicBezTo>
                <a:cubicBezTo>
                  <a:pt x="7928" y="1407"/>
                  <a:pt x="7901" y="1405"/>
                  <a:pt x="7871" y="1405"/>
                </a:cubicBezTo>
                <a:lnTo>
                  <a:pt x="7870" y="1405"/>
                </a:lnTo>
                <a:lnTo>
                  <a:pt x="7873" y="422"/>
                </a:lnTo>
                <a:close/>
                <a:moveTo>
                  <a:pt x="4000" y="422"/>
                </a:moveTo>
                <a:lnTo>
                  <a:pt x="4000" y="1450"/>
                </a:lnTo>
                <a:lnTo>
                  <a:pt x="3998" y="1451"/>
                </a:lnTo>
                <a:cubicBezTo>
                  <a:pt x="3946" y="1453"/>
                  <a:pt x="3899" y="1454"/>
                  <a:pt x="3849" y="1459"/>
                </a:cubicBezTo>
                <a:cubicBezTo>
                  <a:pt x="3822" y="1460"/>
                  <a:pt x="3796" y="1462"/>
                  <a:pt x="3768" y="1462"/>
                </a:cubicBezTo>
                <a:cubicBezTo>
                  <a:pt x="3745" y="1465"/>
                  <a:pt x="3722" y="1465"/>
                  <a:pt x="3701" y="1466"/>
                </a:cubicBezTo>
                <a:cubicBezTo>
                  <a:pt x="3675" y="1468"/>
                  <a:pt x="3649" y="1470"/>
                  <a:pt x="3622" y="1470"/>
                </a:cubicBezTo>
                <a:cubicBezTo>
                  <a:pt x="3599" y="1473"/>
                  <a:pt x="3576" y="1473"/>
                  <a:pt x="3553" y="1474"/>
                </a:cubicBezTo>
                <a:cubicBezTo>
                  <a:pt x="3529" y="1476"/>
                  <a:pt x="3501" y="1477"/>
                  <a:pt x="3477" y="1480"/>
                </a:cubicBezTo>
                <a:cubicBezTo>
                  <a:pt x="3454" y="1482"/>
                  <a:pt x="3431" y="1483"/>
                  <a:pt x="3409" y="1483"/>
                </a:cubicBezTo>
                <a:cubicBezTo>
                  <a:pt x="3369" y="1485"/>
                  <a:pt x="3329" y="1489"/>
                  <a:pt x="3291" y="1491"/>
                </a:cubicBezTo>
                <a:lnTo>
                  <a:pt x="3291" y="422"/>
                </a:lnTo>
                <a:close/>
                <a:moveTo>
                  <a:pt x="9714" y="422"/>
                </a:moveTo>
                <a:lnTo>
                  <a:pt x="9714" y="1491"/>
                </a:lnTo>
                <a:cubicBezTo>
                  <a:pt x="9674" y="1488"/>
                  <a:pt x="9635" y="1485"/>
                  <a:pt x="9596" y="1483"/>
                </a:cubicBezTo>
                <a:cubicBezTo>
                  <a:pt x="9573" y="1482"/>
                  <a:pt x="9551" y="1480"/>
                  <a:pt x="9528" y="1480"/>
                </a:cubicBezTo>
                <a:cubicBezTo>
                  <a:pt x="9503" y="1477"/>
                  <a:pt x="9476" y="1476"/>
                  <a:pt x="9451" y="1474"/>
                </a:cubicBezTo>
                <a:cubicBezTo>
                  <a:pt x="9428" y="1473"/>
                  <a:pt x="9405" y="1470"/>
                  <a:pt x="9382" y="1470"/>
                </a:cubicBezTo>
                <a:cubicBezTo>
                  <a:pt x="9356" y="1468"/>
                  <a:pt x="9330" y="1466"/>
                  <a:pt x="9304" y="1466"/>
                </a:cubicBezTo>
                <a:cubicBezTo>
                  <a:pt x="9281" y="1465"/>
                  <a:pt x="9258" y="1465"/>
                  <a:pt x="9237" y="1462"/>
                </a:cubicBezTo>
                <a:cubicBezTo>
                  <a:pt x="9209" y="1460"/>
                  <a:pt x="9183" y="1459"/>
                  <a:pt x="9155" y="1459"/>
                </a:cubicBezTo>
                <a:cubicBezTo>
                  <a:pt x="9106" y="1456"/>
                  <a:pt x="9059" y="1453"/>
                  <a:pt x="9006" y="1451"/>
                </a:cubicBezTo>
                <a:lnTo>
                  <a:pt x="9005" y="1448"/>
                </a:lnTo>
                <a:lnTo>
                  <a:pt x="9005" y="422"/>
                </a:lnTo>
                <a:close/>
                <a:moveTo>
                  <a:pt x="10896" y="422"/>
                </a:moveTo>
                <a:lnTo>
                  <a:pt x="11070" y="1577"/>
                </a:lnTo>
                <a:lnTo>
                  <a:pt x="11037" y="1611"/>
                </a:lnTo>
                <a:cubicBezTo>
                  <a:pt x="11011" y="1608"/>
                  <a:pt x="10987" y="1605"/>
                  <a:pt x="10962" y="1603"/>
                </a:cubicBezTo>
                <a:cubicBezTo>
                  <a:pt x="10938" y="1600"/>
                  <a:pt x="10910" y="1597"/>
                  <a:pt x="10886" y="1595"/>
                </a:cubicBezTo>
                <a:cubicBezTo>
                  <a:pt x="10869" y="1592"/>
                  <a:pt x="10853" y="1591"/>
                  <a:pt x="10835" y="1589"/>
                </a:cubicBezTo>
                <a:cubicBezTo>
                  <a:pt x="10801" y="1585"/>
                  <a:pt x="10769" y="1582"/>
                  <a:pt x="10734" y="1580"/>
                </a:cubicBezTo>
                <a:cubicBezTo>
                  <a:pt x="10718" y="1577"/>
                  <a:pt x="10701" y="1575"/>
                  <a:pt x="10686" y="1574"/>
                </a:cubicBezTo>
                <a:lnTo>
                  <a:pt x="10577" y="1562"/>
                </a:lnTo>
                <a:cubicBezTo>
                  <a:pt x="10559" y="1560"/>
                  <a:pt x="10542" y="1558"/>
                  <a:pt x="10524" y="1557"/>
                </a:cubicBezTo>
                <a:cubicBezTo>
                  <a:pt x="10496" y="1554"/>
                  <a:pt x="10470" y="1551"/>
                  <a:pt x="10442" y="1549"/>
                </a:cubicBezTo>
                <a:cubicBezTo>
                  <a:pt x="10424" y="1546"/>
                  <a:pt x="10402" y="1545"/>
                  <a:pt x="10382" y="1543"/>
                </a:cubicBezTo>
                <a:lnTo>
                  <a:pt x="10309" y="1537"/>
                </a:lnTo>
                <a:lnTo>
                  <a:pt x="10244" y="1531"/>
                </a:lnTo>
                <a:cubicBezTo>
                  <a:pt x="10214" y="1529"/>
                  <a:pt x="10186" y="1526"/>
                  <a:pt x="10155" y="1523"/>
                </a:cubicBezTo>
                <a:lnTo>
                  <a:pt x="10154" y="422"/>
                </a:lnTo>
                <a:close/>
                <a:moveTo>
                  <a:pt x="2868" y="422"/>
                </a:moveTo>
                <a:lnTo>
                  <a:pt x="2868" y="1526"/>
                </a:lnTo>
                <a:cubicBezTo>
                  <a:pt x="2837" y="1528"/>
                  <a:pt x="2805" y="1531"/>
                  <a:pt x="2777" y="1534"/>
                </a:cubicBezTo>
                <a:lnTo>
                  <a:pt x="2714" y="1539"/>
                </a:lnTo>
                <a:lnTo>
                  <a:pt x="2639" y="1545"/>
                </a:lnTo>
                <a:cubicBezTo>
                  <a:pt x="2619" y="1546"/>
                  <a:pt x="2599" y="1549"/>
                  <a:pt x="2579" y="1551"/>
                </a:cubicBezTo>
                <a:cubicBezTo>
                  <a:pt x="2553" y="1552"/>
                  <a:pt x="2526" y="1557"/>
                  <a:pt x="2498" y="1558"/>
                </a:cubicBezTo>
                <a:cubicBezTo>
                  <a:pt x="2481" y="1560"/>
                  <a:pt x="2463" y="1562"/>
                  <a:pt x="2446" y="1565"/>
                </a:cubicBezTo>
                <a:lnTo>
                  <a:pt x="2336" y="1575"/>
                </a:lnTo>
                <a:cubicBezTo>
                  <a:pt x="2320" y="1577"/>
                  <a:pt x="2303" y="1580"/>
                  <a:pt x="2288" y="1582"/>
                </a:cubicBezTo>
                <a:cubicBezTo>
                  <a:pt x="2254" y="1585"/>
                  <a:pt x="2219" y="1589"/>
                  <a:pt x="2187" y="1591"/>
                </a:cubicBezTo>
                <a:cubicBezTo>
                  <a:pt x="2170" y="1592"/>
                  <a:pt x="2151" y="1595"/>
                  <a:pt x="2136" y="1597"/>
                </a:cubicBezTo>
                <a:cubicBezTo>
                  <a:pt x="2110" y="1598"/>
                  <a:pt x="2084" y="1601"/>
                  <a:pt x="2059" y="1605"/>
                </a:cubicBezTo>
                <a:cubicBezTo>
                  <a:pt x="2041" y="1606"/>
                  <a:pt x="2024" y="1608"/>
                  <a:pt x="2006" y="1609"/>
                </a:cubicBezTo>
                <a:lnTo>
                  <a:pt x="1949" y="1615"/>
                </a:lnTo>
                <a:lnTo>
                  <a:pt x="1949" y="1615"/>
                </a:lnTo>
                <a:lnTo>
                  <a:pt x="2124" y="422"/>
                </a:lnTo>
                <a:close/>
                <a:moveTo>
                  <a:pt x="7068" y="1821"/>
                </a:moveTo>
                <a:cubicBezTo>
                  <a:pt x="7098" y="1821"/>
                  <a:pt x="7129" y="1821"/>
                  <a:pt x="7160" y="1822"/>
                </a:cubicBezTo>
                <a:lnTo>
                  <a:pt x="7232" y="1822"/>
                </a:lnTo>
                <a:cubicBezTo>
                  <a:pt x="7262" y="1822"/>
                  <a:pt x="7290" y="1822"/>
                  <a:pt x="7321" y="1824"/>
                </a:cubicBezTo>
                <a:cubicBezTo>
                  <a:pt x="7347" y="1824"/>
                  <a:pt x="7370" y="1824"/>
                  <a:pt x="7394" y="1827"/>
                </a:cubicBezTo>
                <a:cubicBezTo>
                  <a:pt x="7423" y="1827"/>
                  <a:pt x="7451" y="1828"/>
                  <a:pt x="7482" y="1828"/>
                </a:cubicBezTo>
                <a:cubicBezTo>
                  <a:pt x="7508" y="1828"/>
                  <a:pt x="7532" y="1830"/>
                  <a:pt x="7557" y="1830"/>
                </a:cubicBezTo>
                <a:cubicBezTo>
                  <a:pt x="7586" y="1830"/>
                  <a:pt x="7615" y="1832"/>
                  <a:pt x="7643" y="1832"/>
                </a:cubicBezTo>
                <a:cubicBezTo>
                  <a:pt x="7669" y="1832"/>
                  <a:pt x="7693" y="1835"/>
                  <a:pt x="7718" y="1835"/>
                </a:cubicBezTo>
                <a:cubicBezTo>
                  <a:pt x="7746" y="1835"/>
                  <a:pt x="7773" y="1836"/>
                  <a:pt x="7801" y="1836"/>
                </a:cubicBezTo>
                <a:cubicBezTo>
                  <a:pt x="7825" y="1836"/>
                  <a:pt x="7850" y="1838"/>
                  <a:pt x="7876" y="1838"/>
                </a:cubicBezTo>
                <a:cubicBezTo>
                  <a:pt x="7902" y="1838"/>
                  <a:pt x="7931" y="1839"/>
                  <a:pt x="7957" y="1839"/>
                </a:cubicBezTo>
                <a:cubicBezTo>
                  <a:pt x="7982" y="1839"/>
                  <a:pt x="8008" y="1842"/>
                  <a:pt x="8034" y="1842"/>
                </a:cubicBezTo>
                <a:cubicBezTo>
                  <a:pt x="8062" y="1842"/>
                  <a:pt x="8088" y="1844"/>
                  <a:pt x="8115" y="1844"/>
                </a:cubicBezTo>
                <a:cubicBezTo>
                  <a:pt x="8140" y="1844"/>
                  <a:pt x="8164" y="1845"/>
                  <a:pt x="8190" y="1845"/>
                </a:cubicBezTo>
                <a:cubicBezTo>
                  <a:pt x="8217" y="1845"/>
                  <a:pt x="8244" y="1847"/>
                  <a:pt x="8270" y="1847"/>
                </a:cubicBezTo>
                <a:cubicBezTo>
                  <a:pt x="8295" y="1847"/>
                  <a:pt x="8321" y="1850"/>
                  <a:pt x="8345" y="1850"/>
                </a:cubicBezTo>
                <a:cubicBezTo>
                  <a:pt x="8371" y="1851"/>
                  <a:pt x="8398" y="1851"/>
                  <a:pt x="8424" y="1853"/>
                </a:cubicBezTo>
                <a:cubicBezTo>
                  <a:pt x="8448" y="1855"/>
                  <a:pt x="8474" y="1855"/>
                  <a:pt x="8499" y="1858"/>
                </a:cubicBezTo>
                <a:cubicBezTo>
                  <a:pt x="8525" y="1859"/>
                  <a:pt x="8551" y="1859"/>
                  <a:pt x="8577" y="1861"/>
                </a:cubicBezTo>
                <a:cubicBezTo>
                  <a:pt x="8602" y="1862"/>
                  <a:pt x="8628" y="1862"/>
                  <a:pt x="8652" y="1865"/>
                </a:cubicBezTo>
                <a:cubicBezTo>
                  <a:pt x="8677" y="1867"/>
                  <a:pt x="8704" y="1867"/>
                  <a:pt x="8729" y="1868"/>
                </a:cubicBezTo>
                <a:cubicBezTo>
                  <a:pt x="8753" y="1870"/>
                  <a:pt x="8778" y="1870"/>
                  <a:pt x="8804" y="1873"/>
                </a:cubicBezTo>
                <a:cubicBezTo>
                  <a:pt x="8829" y="1874"/>
                  <a:pt x="8855" y="1874"/>
                  <a:pt x="8881" y="1876"/>
                </a:cubicBezTo>
                <a:cubicBezTo>
                  <a:pt x="8905" y="1878"/>
                  <a:pt x="8930" y="1878"/>
                  <a:pt x="8954" y="1881"/>
                </a:cubicBezTo>
                <a:cubicBezTo>
                  <a:pt x="8979" y="1882"/>
                  <a:pt x="9006" y="1882"/>
                  <a:pt x="9031" y="1884"/>
                </a:cubicBezTo>
                <a:cubicBezTo>
                  <a:pt x="9056" y="1885"/>
                  <a:pt x="9080" y="1885"/>
                  <a:pt x="9105" y="1888"/>
                </a:cubicBezTo>
                <a:cubicBezTo>
                  <a:pt x="9129" y="1890"/>
                  <a:pt x="9157" y="1891"/>
                  <a:pt x="9181" y="1891"/>
                </a:cubicBezTo>
                <a:cubicBezTo>
                  <a:pt x="9204" y="1893"/>
                  <a:pt x="9229" y="1893"/>
                  <a:pt x="9252" y="1896"/>
                </a:cubicBezTo>
                <a:cubicBezTo>
                  <a:pt x="9276" y="1897"/>
                  <a:pt x="9304" y="1899"/>
                  <a:pt x="9329" y="1899"/>
                </a:cubicBezTo>
                <a:cubicBezTo>
                  <a:pt x="9352" y="1901"/>
                  <a:pt x="9376" y="1904"/>
                  <a:pt x="9399" y="1904"/>
                </a:cubicBezTo>
                <a:lnTo>
                  <a:pt x="9474" y="1908"/>
                </a:lnTo>
                <a:cubicBezTo>
                  <a:pt x="9497" y="1911"/>
                  <a:pt x="9522" y="1913"/>
                  <a:pt x="9545" y="1913"/>
                </a:cubicBezTo>
                <a:cubicBezTo>
                  <a:pt x="9571" y="1914"/>
                  <a:pt x="9596" y="1916"/>
                  <a:pt x="9622" y="1919"/>
                </a:cubicBezTo>
                <a:cubicBezTo>
                  <a:pt x="9645" y="1921"/>
                  <a:pt x="9666" y="1922"/>
                  <a:pt x="9689" y="1922"/>
                </a:cubicBezTo>
                <a:cubicBezTo>
                  <a:pt x="9717" y="1924"/>
                  <a:pt x="9741" y="1927"/>
                  <a:pt x="9766" y="1928"/>
                </a:cubicBezTo>
                <a:cubicBezTo>
                  <a:pt x="9787" y="1930"/>
                  <a:pt x="9810" y="1931"/>
                  <a:pt x="9832" y="1931"/>
                </a:cubicBezTo>
                <a:cubicBezTo>
                  <a:pt x="9858" y="1934"/>
                  <a:pt x="9882" y="1936"/>
                  <a:pt x="9910" y="1937"/>
                </a:cubicBezTo>
                <a:cubicBezTo>
                  <a:pt x="9931" y="1939"/>
                  <a:pt x="9951" y="1942"/>
                  <a:pt x="9971" y="1942"/>
                </a:cubicBezTo>
                <a:cubicBezTo>
                  <a:pt x="10002" y="1944"/>
                  <a:pt x="10033" y="1947"/>
                  <a:pt x="10063" y="1950"/>
                </a:cubicBezTo>
                <a:cubicBezTo>
                  <a:pt x="10079" y="1951"/>
                  <a:pt x="10096" y="1951"/>
                  <a:pt x="10111" y="1953"/>
                </a:cubicBezTo>
                <a:cubicBezTo>
                  <a:pt x="10157" y="1957"/>
                  <a:pt x="10203" y="1960"/>
                  <a:pt x="10247" y="1965"/>
                </a:cubicBezTo>
                <a:cubicBezTo>
                  <a:pt x="10257" y="1965"/>
                  <a:pt x="10266" y="1967"/>
                  <a:pt x="10277" y="1967"/>
                </a:cubicBezTo>
                <a:cubicBezTo>
                  <a:pt x="10312" y="1970"/>
                  <a:pt x="10349" y="1973"/>
                  <a:pt x="10384" y="1976"/>
                </a:cubicBezTo>
                <a:cubicBezTo>
                  <a:pt x="10399" y="1977"/>
                  <a:pt x="10415" y="1977"/>
                  <a:pt x="10430" y="1980"/>
                </a:cubicBezTo>
                <a:cubicBezTo>
                  <a:pt x="10458" y="1982"/>
                  <a:pt x="10488" y="1985"/>
                  <a:pt x="10517" y="1988"/>
                </a:cubicBezTo>
                <a:lnTo>
                  <a:pt x="10570" y="1993"/>
                </a:lnTo>
                <a:cubicBezTo>
                  <a:pt x="10596" y="1996"/>
                  <a:pt x="10623" y="1999"/>
                  <a:pt x="10649" y="2000"/>
                </a:cubicBezTo>
                <a:lnTo>
                  <a:pt x="10701" y="2006"/>
                </a:lnTo>
                <a:cubicBezTo>
                  <a:pt x="10729" y="2008"/>
                  <a:pt x="10755" y="2013"/>
                  <a:pt x="10780" y="2014"/>
                </a:cubicBezTo>
                <a:lnTo>
                  <a:pt x="10832" y="2020"/>
                </a:lnTo>
                <a:cubicBezTo>
                  <a:pt x="10856" y="2022"/>
                  <a:pt x="10884" y="2026"/>
                  <a:pt x="10909" y="2028"/>
                </a:cubicBezTo>
                <a:lnTo>
                  <a:pt x="10961" y="2034"/>
                </a:lnTo>
                <a:cubicBezTo>
                  <a:pt x="10985" y="2036"/>
                  <a:pt x="11010" y="2039"/>
                  <a:pt x="11036" y="2042"/>
                </a:cubicBezTo>
                <a:cubicBezTo>
                  <a:pt x="11053" y="2043"/>
                  <a:pt x="11070" y="2045"/>
                  <a:pt x="11085" y="2046"/>
                </a:cubicBezTo>
                <a:cubicBezTo>
                  <a:pt x="11102" y="2049"/>
                  <a:pt x="11120" y="2051"/>
                  <a:pt x="11139" y="2052"/>
                </a:cubicBezTo>
                <a:lnTo>
                  <a:pt x="11205" y="2487"/>
                </a:lnTo>
                <a:cubicBezTo>
                  <a:pt x="11185" y="2483"/>
                  <a:pt x="11166" y="2482"/>
                  <a:pt x="11148" y="2480"/>
                </a:cubicBezTo>
                <a:cubicBezTo>
                  <a:pt x="11129" y="2479"/>
                  <a:pt x="11108" y="2474"/>
                  <a:pt x="11090" y="2473"/>
                </a:cubicBezTo>
                <a:cubicBezTo>
                  <a:pt x="11067" y="2471"/>
                  <a:pt x="11040" y="2467"/>
                  <a:pt x="11016" y="2465"/>
                </a:cubicBezTo>
                <a:lnTo>
                  <a:pt x="10959" y="2459"/>
                </a:lnTo>
                <a:cubicBezTo>
                  <a:pt x="10925" y="2456"/>
                  <a:pt x="10892" y="2451"/>
                  <a:pt x="10859" y="2448"/>
                </a:cubicBezTo>
                <a:cubicBezTo>
                  <a:pt x="10832" y="2444"/>
                  <a:pt x="10803" y="2442"/>
                  <a:pt x="10775" y="2437"/>
                </a:cubicBezTo>
                <a:cubicBezTo>
                  <a:pt x="10747" y="2436"/>
                  <a:pt x="10723" y="2433"/>
                  <a:pt x="10695" y="2430"/>
                </a:cubicBezTo>
                <a:cubicBezTo>
                  <a:pt x="10675" y="2428"/>
                  <a:pt x="10652" y="2427"/>
                  <a:pt x="10631" y="2425"/>
                </a:cubicBezTo>
                <a:cubicBezTo>
                  <a:pt x="10608" y="2422"/>
                  <a:pt x="10583" y="2421"/>
                  <a:pt x="10560" y="2417"/>
                </a:cubicBezTo>
                <a:cubicBezTo>
                  <a:pt x="10537" y="2414"/>
                  <a:pt x="10516" y="2413"/>
                  <a:pt x="10493" y="2411"/>
                </a:cubicBezTo>
                <a:cubicBezTo>
                  <a:pt x="10470" y="2410"/>
                  <a:pt x="10445" y="2407"/>
                  <a:pt x="10422" y="2405"/>
                </a:cubicBezTo>
                <a:lnTo>
                  <a:pt x="10353" y="2399"/>
                </a:lnTo>
                <a:cubicBezTo>
                  <a:pt x="10330" y="2398"/>
                  <a:pt x="10304" y="2396"/>
                  <a:pt x="10281" y="2394"/>
                </a:cubicBezTo>
                <a:cubicBezTo>
                  <a:pt x="10258" y="2391"/>
                  <a:pt x="10235" y="2390"/>
                  <a:pt x="10211" y="2388"/>
                </a:cubicBezTo>
                <a:cubicBezTo>
                  <a:pt x="10188" y="2387"/>
                  <a:pt x="10163" y="2384"/>
                  <a:pt x="10140" y="2382"/>
                </a:cubicBezTo>
                <a:cubicBezTo>
                  <a:pt x="10117" y="2381"/>
                  <a:pt x="10093" y="2379"/>
                  <a:pt x="10070" y="2376"/>
                </a:cubicBezTo>
                <a:cubicBezTo>
                  <a:pt x="10043" y="2375"/>
                  <a:pt x="10020" y="2373"/>
                  <a:pt x="9996" y="2371"/>
                </a:cubicBezTo>
                <a:cubicBezTo>
                  <a:pt x="9971" y="2368"/>
                  <a:pt x="9948" y="2367"/>
                  <a:pt x="9924" y="2365"/>
                </a:cubicBezTo>
                <a:cubicBezTo>
                  <a:pt x="9898" y="2364"/>
                  <a:pt x="9875" y="2361"/>
                  <a:pt x="9850" y="2359"/>
                </a:cubicBezTo>
                <a:cubicBezTo>
                  <a:pt x="9826" y="2358"/>
                  <a:pt x="9803" y="2356"/>
                  <a:pt x="9778" y="2353"/>
                </a:cubicBezTo>
                <a:lnTo>
                  <a:pt x="9703" y="2348"/>
                </a:lnTo>
                <a:cubicBezTo>
                  <a:pt x="9678" y="2345"/>
                  <a:pt x="9652" y="2344"/>
                  <a:pt x="9629" y="2342"/>
                </a:cubicBezTo>
                <a:lnTo>
                  <a:pt x="9556" y="2336"/>
                </a:lnTo>
                <a:lnTo>
                  <a:pt x="9480" y="2330"/>
                </a:lnTo>
                <a:cubicBezTo>
                  <a:pt x="9456" y="2329"/>
                  <a:pt x="9430" y="2327"/>
                  <a:pt x="9405" y="2327"/>
                </a:cubicBezTo>
                <a:cubicBezTo>
                  <a:pt x="9381" y="2325"/>
                  <a:pt x="9356" y="2322"/>
                  <a:pt x="9330" y="2322"/>
                </a:cubicBezTo>
                <a:cubicBezTo>
                  <a:pt x="9304" y="2321"/>
                  <a:pt x="9280" y="2319"/>
                  <a:pt x="9252" y="2319"/>
                </a:cubicBezTo>
                <a:cubicBezTo>
                  <a:pt x="9227" y="2318"/>
                  <a:pt x="9204" y="2318"/>
                  <a:pt x="9180" y="2315"/>
                </a:cubicBezTo>
                <a:cubicBezTo>
                  <a:pt x="9151" y="2313"/>
                  <a:pt x="9123" y="2312"/>
                  <a:pt x="9095" y="2312"/>
                </a:cubicBezTo>
                <a:cubicBezTo>
                  <a:pt x="9072" y="2310"/>
                  <a:pt x="9049" y="2310"/>
                  <a:pt x="9026" y="2307"/>
                </a:cubicBezTo>
                <a:cubicBezTo>
                  <a:pt x="8996" y="2306"/>
                  <a:pt x="8962" y="2304"/>
                  <a:pt x="8930" y="2302"/>
                </a:cubicBezTo>
                <a:cubicBezTo>
                  <a:pt x="8911" y="2299"/>
                  <a:pt x="8890" y="2299"/>
                  <a:pt x="8870" y="2298"/>
                </a:cubicBezTo>
                <a:cubicBezTo>
                  <a:pt x="8819" y="2296"/>
                  <a:pt x="8769" y="2292"/>
                  <a:pt x="8717" y="2290"/>
                </a:cubicBezTo>
                <a:cubicBezTo>
                  <a:pt x="8697" y="2290"/>
                  <a:pt x="8675" y="2289"/>
                  <a:pt x="8654" y="2289"/>
                </a:cubicBezTo>
                <a:cubicBezTo>
                  <a:pt x="8621" y="2287"/>
                  <a:pt x="8591" y="2287"/>
                  <a:pt x="8559" y="2284"/>
                </a:cubicBezTo>
                <a:cubicBezTo>
                  <a:pt x="8536" y="2283"/>
                  <a:pt x="8513" y="2283"/>
                  <a:pt x="8490" y="2283"/>
                </a:cubicBezTo>
                <a:cubicBezTo>
                  <a:pt x="8460" y="2281"/>
                  <a:pt x="8430" y="2281"/>
                  <a:pt x="8399" y="2279"/>
                </a:cubicBezTo>
                <a:cubicBezTo>
                  <a:pt x="8376" y="2279"/>
                  <a:pt x="8352" y="2276"/>
                  <a:pt x="8329" y="2276"/>
                </a:cubicBezTo>
                <a:cubicBezTo>
                  <a:pt x="8299" y="2275"/>
                  <a:pt x="8269" y="2275"/>
                  <a:pt x="8240" y="2273"/>
                </a:cubicBezTo>
                <a:cubicBezTo>
                  <a:pt x="8215" y="2273"/>
                  <a:pt x="8190" y="2272"/>
                  <a:pt x="8167" y="2272"/>
                </a:cubicBezTo>
                <a:cubicBezTo>
                  <a:pt x="8138" y="2272"/>
                  <a:pt x="8109" y="2269"/>
                  <a:pt x="8078" y="2269"/>
                </a:cubicBezTo>
                <a:cubicBezTo>
                  <a:pt x="8054" y="2269"/>
                  <a:pt x="8029" y="2267"/>
                  <a:pt x="8003" y="2267"/>
                </a:cubicBezTo>
                <a:cubicBezTo>
                  <a:pt x="7976" y="2267"/>
                  <a:pt x="7945" y="2266"/>
                  <a:pt x="7916" y="2266"/>
                </a:cubicBezTo>
                <a:cubicBezTo>
                  <a:pt x="7891" y="2266"/>
                  <a:pt x="7865" y="2264"/>
                  <a:pt x="7841" y="2264"/>
                </a:cubicBezTo>
                <a:cubicBezTo>
                  <a:pt x="7812" y="2264"/>
                  <a:pt x="7781" y="2261"/>
                  <a:pt x="7753" y="2261"/>
                </a:cubicBezTo>
                <a:cubicBezTo>
                  <a:pt x="7727" y="2261"/>
                  <a:pt x="7703" y="2259"/>
                  <a:pt x="7678" y="2259"/>
                </a:cubicBezTo>
                <a:cubicBezTo>
                  <a:pt x="7649" y="2259"/>
                  <a:pt x="7618" y="2258"/>
                  <a:pt x="7589" y="2258"/>
                </a:cubicBezTo>
                <a:cubicBezTo>
                  <a:pt x="7565" y="2258"/>
                  <a:pt x="7539" y="2256"/>
                  <a:pt x="7512" y="2256"/>
                </a:cubicBezTo>
                <a:cubicBezTo>
                  <a:pt x="7485" y="2256"/>
                  <a:pt x="7454" y="2255"/>
                  <a:pt x="7425" y="2255"/>
                </a:cubicBezTo>
                <a:cubicBezTo>
                  <a:pt x="7400" y="2255"/>
                  <a:pt x="7374" y="2255"/>
                  <a:pt x="7350" y="2252"/>
                </a:cubicBezTo>
                <a:cubicBezTo>
                  <a:pt x="7319" y="2252"/>
                  <a:pt x="7289" y="2250"/>
                  <a:pt x="7256" y="2250"/>
                </a:cubicBezTo>
                <a:cubicBezTo>
                  <a:pt x="7232" y="2250"/>
                  <a:pt x="7209" y="2250"/>
                  <a:pt x="7183" y="2249"/>
                </a:cubicBezTo>
                <a:cubicBezTo>
                  <a:pt x="7150" y="2249"/>
                  <a:pt x="7120" y="2249"/>
                  <a:pt x="7088" y="2247"/>
                </a:cubicBezTo>
                <a:lnTo>
                  <a:pt x="6512" y="2247"/>
                </a:lnTo>
                <a:cubicBezTo>
                  <a:pt x="6403" y="2247"/>
                  <a:pt x="6293" y="2247"/>
                  <a:pt x="6184" y="2249"/>
                </a:cubicBezTo>
                <a:lnTo>
                  <a:pt x="6175" y="2249"/>
                </a:lnTo>
                <a:cubicBezTo>
                  <a:pt x="6074" y="2249"/>
                  <a:pt x="5974" y="2250"/>
                  <a:pt x="5871" y="2250"/>
                </a:cubicBezTo>
                <a:lnTo>
                  <a:pt x="5853" y="2250"/>
                </a:lnTo>
                <a:cubicBezTo>
                  <a:pt x="5733" y="2252"/>
                  <a:pt x="5640" y="2348"/>
                  <a:pt x="5641" y="2467"/>
                </a:cubicBezTo>
                <a:cubicBezTo>
                  <a:pt x="5644" y="2585"/>
                  <a:pt x="5739" y="2678"/>
                  <a:pt x="5856" y="2678"/>
                </a:cubicBezTo>
                <a:cubicBezTo>
                  <a:pt x="5857" y="2678"/>
                  <a:pt x="5858" y="2678"/>
                  <a:pt x="5859" y="2678"/>
                </a:cubicBezTo>
                <a:cubicBezTo>
                  <a:pt x="5931" y="2678"/>
                  <a:pt x="6005" y="2677"/>
                  <a:pt x="6077" y="2677"/>
                </a:cubicBezTo>
                <a:cubicBezTo>
                  <a:pt x="6115" y="2677"/>
                  <a:pt x="6152" y="2677"/>
                  <a:pt x="6189" y="2674"/>
                </a:cubicBezTo>
                <a:cubicBezTo>
                  <a:pt x="6296" y="2674"/>
                  <a:pt x="6405" y="2672"/>
                  <a:pt x="6512" y="2672"/>
                </a:cubicBezTo>
                <a:lnTo>
                  <a:pt x="7088" y="2672"/>
                </a:lnTo>
                <a:cubicBezTo>
                  <a:pt x="7120" y="2672"/>
                  <a:pt x="7152" y="2672"/>
                  <a:pt x="7183" y="2674"/>
                </a:cubicBezTo>
                <a:cubicBezTo>
                  <a:pt x="7209" y="2674"/>
                  <a:pt x="7232" y="2674"/>
                  <a:pt x="7256" y="2677"/>
                </a:cubicBezTo>
                <a:cubicBezTo>
                  <a:pt x="7287" y="2677"/>
                  <a:pt x="7319" y="2677"/>
                  <a:pt x="7350" y="2678"/>
                </a:cubicBezTo>
                <a:cubicBezTo>
                  <a:pt x="7374" y="2678"/>
                  <a:pt x="7400" y="2678"/>
                  <a:pt x="7423" y="2680"/>
                </a:cubicBezTo>
                <a:cubicBezTo>
                  <a:pt x="7454" y="2680"/>
                  <a:pt x="7485" y="2681"/>
                  <a:pt x="7516" y="2681"/>
                </a:cubicBezTo>
                <a:cubicBezTo>
                  <a:pt x="7540" y="2681"/>
                  <a:pt x="7565" y="2683"/>
                  <a:pt x="7588" y="2683"/>
                </a:cubicBezTo>
                <a:cubicBezTo>
                  <a:pt x="7618" y="2683"/>
                  <a:pt x="7649" y="2686"/>
                  <a:pt x="7680" y="2686"/>
                </a:cubicBezTo>
                <a:cubicBezTo>
                  <a:pt x="7704" y="2686"/>
                  <a:pt x="7730" y="2687"/>
                  <a:pt x="7752" y="2687"/>
                </a:cubicBezTo>
                <a:cubicBezTo>
                  <a:pt x="7784" y="2687"/>
                  <a:pt x="7812" y="2689"/>
                  <a:pt x="7842" y="2689"/>
                </a:cubicBezTo>
                <a:cubicBezTo>
                  <a:pt x="7867" y="2689"/>
                  <a:pt x="7893" y="2691"/>
                  <a:pt x="7917" y="2691"/>
                </a:cubicBezTo>
                <a:cubicBezTo>
                  <a:pt x="7947" y="2691"/>
                  <a:pt x="7977" y="2694"/>
                  <a:pt x="8006" y="2694"/>
                </a:cubicBezTo>
                <a:cubicBezTo>
                  <a:pt x="8031" y="2694"/>
                  <a:pt x="8055" y="2695"/>
                  <a:pt x="8080" y="2695"/>
                </a:cubicBezTo>
                <a:cubicBezTo>
                  <a:pt x="8109" y="2695"/>
                  <a:pt x="8140" y="2697"/>
                  <a:pt x="8169" y="2698"/>
                </a:cubicBezTo>
                <a:cubicBezTo>
                  <a:pt x="8194" y="2698"/>
                  <a:pt x="8217" y="2701"/>
                  <a:pt x="8241" y="2701"/>
                </a:cubicBezTo>
                <a:cubicBezTo>
                  <a:pt x="8270" y="2703"/>
                  <a:pt x="8301" y="2703"/>
                  <a:pt x="8330" y="2704"/>
                </a:cubicBezTo>
                <a:cubicBezTo>
                  <a:pt x="8355" y="2704"/>
                  <a:pt x="8378" y="2706"/>
                  <a:pt x="8402" y="2706"/>
                </a:cubicBezTo>
                <a:cubicBezTo>
                  <a:pt x="8431" y="2709"/>
                  <a:pt x="8460" y="2709"/>
                  <a:pt x="8488" y="2710"/>
                </a:cubicBezTo>
                <a:cubicBezTo>
                  <a:pt x="8514" y="2710"/>
                  <a:pt x="8537" y="2712"/>
                  <a:pt x="8562" y="2714"/>
                </a:cubicBezTo>
                <a:cubicBezTo>
                  <a:pt x="8591" y="2717"/>
                  <a:pt x="8618" y="2717"/>
                  <a:pt x="8648" y="2718"/>
                </a:cubicBezTo>
                <a:cubicBezTo>
                  <a:pt x="8671" y="2720"/>
                  <a:pt x="8695" y="2720"/>
                  <a:pt x="8718" y="2721"/>
                </a:cubicBezTo>
                <a:cubicBezTo>
                  <a:pt x="8747" y="2724"/>
                  <a:pt x="8776" y="2724"/>
                  <a:pt x="8806" y="2726"/>
                </a:cubicBezTo>
                <a:cubicBezTo>
                  <a:pt x="8829" y="2727"/>
                  <a:pt x="8853" y="2727"/>
                  <a:pt x="8876" y="2729"/>
                </a:cubicBezTo>
                <a:cubicBezTo>
                  <a:pt x="8905" y="2732"/>
                  <a:pt x="8934" y="2733"/>
                  <a:pt x="8960" y="2733"/>
                </a:cubicBezTo>
                <a:cubicBezTo>
                  <a:pt x="8983" y="2735"/>
                  <a:pt x="9008" y="2735"/>
                  <a:pt x="9031" y="2737"/>
                </a:cubicBezTo>
                <a:cubicBezTo>
                  <a:pt x="9060" y="2740"/>
                  <a:pt x="9089" y="2741"/>
                  <a:pt x="9115" y="2741"/>
                </a:cubicBezTo>
                <a:cubicBezTo>
                  <a:pt x="9138" y="2743"/>
                  <a:pt x="9161" y="2743"/>
                  <a:pt x="9184" y="2744"/>
                </a:cubicBezTo>
                <a:cubicBezTo>
                  <a:pt x="9214" y="2747"/>
                  <a:pt x="9241" y="2749"/>
                  <a:pt x="9269" y="2750"/>
                </a:cubicBezTo>
                <a:cubicBezTo>
                  <a:pt x="9292" y="2752"/>
                  <a:pt x="9315" y="2752"/>
                  <a:pt x="9336" y="2755"/>
                </a:cubicBezTo>
                <a:lnTo>
                  <a:pt x="9422" y="2760"/>
                </a:lnTo>
                <a:cubicBezTo>
                  <a:pt x="9444" y="2763"/>
                  <a:pt x="9467" y="2763"/>
                  <a:pt x="9488" y="2764"/>
                </a:cubicBezTo>
                <a:lnTo>
                  <a:pt x="9574" y="2770"/>
                </a:lnTo>
                <a:cubicBezTo>
                  <a:pt x="9596" y="2772"/>
                  <a:pt x="9617" y="2772"/>
                  <a:pt x="9637" y="2773"/>
                </a:cubicBezTo>
                <a:lnTo>
                  <a:pt x="9723" y="2779"/>
                </a:lnTo>
                <a:cubicBezTo>
                  <a:pt x="9744" y="2781"/>
                  <a:pt x="9764" y="2783"/>
                  <a:pt x="9784" y="2783"/>
                </a:cubicBezTo>
                <a:cubicBezTo>
                  <a:pt x="9813" y="2786"/>
                  <a:pt x="9844" y="2787"/>
                  <a:pt x="9873" y="2789"/>
                </a:cubicBezTo>
                <a:cubicBezTo>
                  <a:pt x="9893" y="2790"/>
                  <a:pt x="9912" y="2790"/>
                  <a:pt x="9931" y="2793"/>
                </a:cubicBezTo>
                <a:cubicBezTo>
                  <a:pt x="9962" y="2795"/>
                  <a:pt x="9993" y="2798"/>
                  <a:pt x="10022" y="2801"/>
                </a:cubicBezTo>
                <a:cubicBezTo>
                  <a:pt x="10040" y="2803"/>
                  <a:pt x="10057" y="2803"/>
                  <a:pt x="10074" y="2804"/>
                </a:cubicBezTo>
                <a:cubicBezTo>
                  <a:pt x="10108" y="2806"/>
                  <a:pt x="10140" y="2810"/>
                  <a:pt x="10172" y="2812"/>
                </a:cubicBezTo>
                <a:cubicBezTo>
                  <a:pt x="10188" y="2813"/>
                  <a:pt x="10201" y="2813"/>
                  <a:pt x="10217" y="2816"/>
                </a:cubicBezTo>
                <a:lnTo>
                  <a:pt x="10349" y="2827"/>
                </a:lnTo>
                <a:lnTo>
                  <a:pt x="10358" y="2827"/>
                </a:lnTo>
                <a:cubicBezTo>
                  <a:pt x="10404" y="2832"/>
                  <a:pt x="10451" y="2836"/>
                  <a:pt x="10497" y="2841"/>
                </a:cubicBezTo>
                <a:cubicBezTo>
                  <a:pt x="10508" y="2841"/>
                  <a:pt x="10516" y="2842"/>
                  <a:pt x="10525" y="2842"/>
                </a:cubicBezTo>
                <a:lnTo>
                  <a:pt x="10634" y="2855"/>
                </a:lnTo>
                <a:lnTo>
                  <a:pt x="10680" y="2859"/>
                </a:lnTo>
                <a:cubicBezTo>
                  <a:pt x="10709" y="2864"/>
                  <a:pt x="10740" y="2865"/>
                  <a:pt x="10769" y="2870"/>
                </a:cubicBezTo>
                <a:cubicBezTo>
                  <a:pt x="10786" y="2872"/>
                  <a:pt x="10803" y="2873"/>
                  <a:pt x="10823" y="2875"/>
                </a:cubicBezTo>
                <a:cubicBezTo>
                  <a:pt x="10849" y="2879"/>
                  <a:pt x="10876" y="2881"/>
                  <a:pt x="10902" y="2885"/>
                </a:cubicBezTo>
                <a:cubicBezTo>
                  <a:pt x="10922" y="2887"/>
                  <a:pt x="10939" y="2888"/>
                  <a:pt x="10958" y="2890"/>
                </a:cubicBezTo>
                <a:cubicBezTo>
                  <a:pt x="10984" y="2893"/>
                  <a:pt x="11008" y="2896"/>
                  <a:pt x="11033" y="2898"/>
                </a:cubicBezTo>
                <a:lnTo>
                  <a:pt x="11091" y="2904"/>
                </a:lnTo>
                <a:cubicBezTo>
                  <a:pt x="11116" y="2905"/>
                  <a:pt x="11139" y="2910"/>
                  <a:pt x="11162" y="2911"/>
                </a:cubicBezTo>
                <a:cubicBezTo>
                  <a:pt x="11180" y="2913"/>
                  <a:pt x="11200" y="2916"/>
                  <a:pt x="11217" y="2919"/>
                </a:cubicBezTo>
                <a:lnTo>
                  <a:pt x="11269" y="2925"/>
                </a:lnTo>
                <a:lnTo>
                  <a:pt x="11456" y="4177"/>
                </a:lnTo>
                <a:lnTo>
                  <a:pt x="12553" y="11491"/>
                </a:lnTo>
                <a:cubicBezTo>
                  <a:pt x="12047" y="11676"/>
                  <a:pt x="11531" y="11831"/>
                  <a:pt x="11011" y="11963"/>
                </a:cubicBezTo>
                <a:lnTo>
                  <a:pt x="10433" y="4729"/>
                </a:lnTo>
                <a:cubicBezTo>
                  <a:pt x="10424" y="4618"/>
                  <a:pt x="10331" y="4533"/>
                  <a:pt x="10222" y="4533"/>
                </a:cubicBezTo>
                <a:cubicBezTo>
                  <a:pt x="10216" y="4533"/>
                  <a:pt x="10209" y="4534"/>
                  <a:pt x="10203" y="4534"/>
                </a:cubicBezTo>
                <a:cubicBezTo>
                  <a:pt x="10083" y="4543"/>
                  <a:pt x="9997" y="4648"/>
                  <a:pt x="10007" y="4764"/>
                </a:cubicBezTo>
                <a:lnTo>
                  <a:pt x="10593" y="12067"/>
                </a:lnTo>
                <a:cubicBezTo>
                  <a:pt x="10280" y="12141"/>
                  <a:pt x="9964" y="12204"/>
                  <a:pt x="9646" y="12259"/>
                </a:cubicBezTo>
                <a:cubicBezTo>
                  <a:pt x="9620" y="12262"/>
                  <a:pt x="9596" y="12265"/>
                  <a:pt x="9569" y="12268"/>
                </a:cubicBezTo>
                <a:cubicBezTo>
                  <a:pt x="9553" y="12270"/>
                  <a:pt x="9534" y="12273"/>
                  <a:pt x="9516" y="12274"/>
                </a:cubicBezTo>
                <a:cubicBezTo>
                  <a:pt x="9490" y="12279"/>
                  <a:pt x="9464" y="12281"/>
                  <a:pt x="9438" y="12282"/>
                </a:cubicBezTo>
                <a:cubicBezTo>
                  <a:pt x="9421" y="12284"/>
                  <a:pt x="9404" y="12287"/>
                  <a:pt x="9388" y="12288"/>
                </a:cubicBezTo>
                <a:cubicBezTo>
                  <a:pt x="9361" y="12290"/>
                  <a:pt x="9335" y="12291"/>
                  <a:pt x="9309" y="12294"/>
                </a:cubicBezTo>
                <a:cubicBezTo>
                  <a:pt x="9293" y="12296"/>
                  <a:pt x="9276" y="12296"/>
                  <a:pt x="9261" y="12297"/>
                </a:cubicBezTo>
                <a:cubicBezTo>
                  <a:pt x="9235" y="12299"/>
                  <a:pt x="9209" y="12302"/>
                  <a:pt x="9183" y="12304"/>
                </a:cubicBezTo>
                <a:cubicBezTo>
                  <a:pt x="9168" y="12304"/>
                  <a:pt x="9152" y="12305"/>
                  <a:pt x="9138" y="12305"/>
                </a:cubicBezTo>
                <a:cubicBezTo>
                  <a:pt x="9114" y="12307"/>
                  <a:pt x="9089" y="12307"/>
                  <a:pt x="9062" y="12310"/>
                </a:cubicBezTo>
                <a:cubicBezTo>
                  <a:pt x="9051" y="12310"/>
                  <a:pt x="9037" y="12311"/>
                  <a:pt x="9025" y="12311"/>
                </a:cubicBezTo>
                <a:lnTo>
                  <a:pt x="8723" y="4740"/>
                </a:lnTo>
                <a:cubicBezTo>
                  <a:pt x="8718" y="4623"/>
                  <a:pt x="8622" y="4534"/>
                  <a:pt x="8509" y="4534"/>
                </a:cubicBezTo>
                <a:cubicBezTo>
                  <a:pt x="8506" y="4534"/>
                  <a:pt x="8503" y="4534"/>
                  <a:pt x="8500" y="4534"/>
                </a:cubicBezTo>
                <a:cubicBezTo>
                  <a:pt x="8381" y="4537"/>
                  <a:pt x="8289" y="4637"/>
                  <a:pt x="8295" y="4757"/>
                </a:cubicBezTo>
                <a:lnTo>
                  <a:pt x="8598" y="12308"/>
                </a:lnTo>
                <a:cubicBezTo>
                  <a:pt x="8585" y="12308"/>
                  <a:pt x="8572" y="12308"/>
                  <a:pt x="8560" y="12307"/>
                </a:cubicBezTo>
                <a:cubicBezTo>
                  <a:pt x="8534" y="12305"/>
                  <a:pt x="8511" y="12305"/>
                  <a:pt x="8488" y="12304"/>
                </a:cubicBezTo>
                <a:cubicBezTo>
                  <a:pt x="8476" y="12304"/>
                  <a:pt x="8463" y="12302"/>
                  <a:pt x="8450" y="12302"/>
                </a:cubicBezTo>
                <a:cubicBezTo>
                  <a:pt x="8427" y="12299"/>
                  <a:pt x="8402" y="12297"/>
                  <a:pt x="8379" y="12296"/>
                </a:cubicBezTo>
                <a:cubicBezTo>
                  <a:pt x="8368" y="12294"/>
                  <a:pt x="8355" y="12294"/>
                  <a:pt x="8342" y="12294"/>
                </a:cubicBezTo>
                <a:cubicBezTo>
                  <a:pt x="8319" y="12291"/>
                  <a:pt x="8296" y="12290"/>
                  <a:pt x="8272" y="12287"/>
                </a:cubicBezTo>
                <a:cubicBezTo>
                  <a:pt x="8261" y="12284"/>
                  <a:pt x="8249" y="12284"/>
                  <a:pt x="8235" y="12282"/>
                </a:cubicBezTo>
                <a:cubicBezTo>
                  <a:pt x="8212" y="12281"/>
                  <a:pt x="8189" y="12276"/>
                  <a:pt x="8166" y="12274"/>
                </a:cubicBezTo>
                <a:cubicBezTo>
                  <a:pt x="8155" y="12273"/>
                  <a:pt x="8143" y="12273"/>
                  <a:pt x="8132" y="12271"/>
                </a:cubicBezTo>
                <a:cubicBezTo>
                  <a:pt x="8109" y="12267"/>
                  <a:pt x="8086" y="12265"/>
                  <a:pt x="8062" y="12261"/>
                </a:cubicBezTo>
                <a:cubicBezTo>
                  <a:pt x="8049" y="12259"/>
                  <a:pt x="8040" y="12259"/>
                  <a:pt x="8028" y="12258"/>
                </a:cubicBezTo>
                <a:lnTo>
                  <a:pt x="7959" y="12245"/>
                </a:lnTo>
                <a:cubicBezTo>
                  <a:pt x="7948" y="12244"/>
                  <a:pt x="7939" y="12242"/>
                  <a:pt x="7927" y="12241"/>
                </a:cubicBezTo>
                <a:lnTo>
                  <a:pt x="7858" y="12228"/>
                </a:lnTo>
                <a:cubicBezTo>
                  <a:pt x="7848" y="12227"/>
                  <a:pt x="7836" y="12225"/>
                  <a:pt x="7827" y="12222"/>
                </a:cubicBezTo>
                <a:cubicBezTo>
                  <a:pt x="7804" y="12219"/>
                  <a:pt x="7781" y="12213"/>
                  <a:pt x="7758" y="12210"/>
                </a:cubicBezTo>
                <a:cubicBezTo>
                  <a:pt x="7749" y="12207"/>
                  <a:pt x="7736" y="12205"/>
                  <a:pt x="7727" y="12204"/>
                </a:cubicBezTo>
                <a:cubicBezTo>
                  <a:pt x="7703" y="12198"/>
                  <a:pt x="7680" y="12195"/>
                  <a:pt x="7655" y="12189"/>
                </a:cubicBezTo>
                <a:cubicBezTo>
                  <a:pt x="7644" y="12187"/>
                  <a:pt x="7637" y="12184"/>
                  <a:pt x="7628" y="12182"/>
                </a:cubicBezTo>
                <a:lnTo>
                  <a:pt x="7548" y="12166"/>
                </a:lnTo>
                <a:cubicBezTo>
                  <a:pt x="7542" y="12164"/>
                  <a:pt x="7534" y="12164"/>
                  <a:pt x="7528" y="12161"/>
                </a:cubicBezTo>
                <a:cubicBezTo>
                  <a:pt x="7499" y="12155"/>
                  <a:pt x="7473" y="12149"/>
                  <a:pt x="7445" y="12141"/>
                </a:cubicBezTo>
                <a:cubicBezTo>
                  <a:pt x="7440" y="12138"/>
                  <a:pt x="7436" y="12138"/>
                  <a:pt x="7430" y="12136"/>
                </a:cubicBezTo>
                <a:cubicBezTo>
                  <a:pt x="7402" y="12129"/>
                  <a:pt x="7371" y="12121"/>
                  <a:pt x="7342" y="12113"/>
                </a:cubicBezTo>
                <a:cubicBezTo>
                  <a:pt x="7338" y="12113"/>
                  <a:pt x="7336" y="12112"/>
                  <a:pt x="7333" y="12112"/>
                </a:cubicBezTo>
                <a:cubicBezTo>
                  <a:pt x="7302" y="12104"/>
                  <a:pt x="7272" y="12095"/>
                  <a:pt x="7238" y="12087"/>
                </a:cubicBezTo>
                <a:cubicBezTo>
                  <a:pt x="7236" y="12087"/>
                  <a:pt x="7235" y="12087"/>
                  <a:pt x="7233" y="12084"/>
                </a:cubicBezTo>
                <a:cubicBezTo>
                  <a:pt x="7065" y="12038"/>
                  <a:pt x="6896" y="11985"/>
                  <a:pt x="6721" y="11929"/>
                </a:cubicBezTo>
                <a:lnTo>
                  <a:pt x="6727" y="11889"/>
                </a:lnTo>
                <a:lnTo>
                  <a:pt x="6727" y="4748"/>
                </a:lnTo>
                <a:cubicBezTo>
                  <a:pt x="6724" y="4628"/>
                  <a:pt x="6629" y="4533"/>
                  <a:pt x="6509" y="4533"/>
                </a:cubicBezTo>
                <a:cubicBezTo>
                  <a:pt x="6391" y="4533"/>
                  <a:pt x="6295" y="4628"/>
                  <a:pt x="6305" y="4748"/>
                </a:cubicBezTo>
                <a:lnTo>
                  <a:pt x="6305" y="11788"/>
                </a:lnTo>
                <a:cubicBezTo>
                  <a:pt x="6267" y="11777"/>
                  <a:pt x="6238" y="11768"/>
                  <a:pt x="6209" y="11759"/>
                </a:cubicBezTo>
                <a:cubicBezTo>
                  <a:pt x="5704" y="11589"/>
                  <a:pt x="5147" y="11399"/>
                  <a:pt x="4466" y="11224"/>
                </a:cubicBezTo>
                <a:lnTo>
                  <a:pt x="4725" y="4757"/>
                </a:lnTo>
                <a:cubicBezTo>
                  <a:pt x="4728" y="4637"/>
                  <a:pt x="4636" y="4537"/>
                  <a:pt x="4520" y="4534"/>
                </a:cubicBezTo>
                <a:cubicBezTo>
                  <a:pt x="4517" y="4534"/>
                  <a:pt x="4514" y="4534"/>
                  <a:pt x="4511" y="4534"/>
                </a:cubicBezTo>
                <a:cubicBezTo>
                  <a:pt x="4395" y="4534"/>
                  <a:pt x="4300" y="4625"/>
                  <a:pt x="4297" y="4740"/>
                </a:cubicBezTo>
                <a:lnTo>
                  <a:pt x="4043" y="11122"/>
                </a:lnTo>
                <a:cubicBezTo>
                  <a:pt x="4023" y="11118"/>
                  <a:pt x="4006" y="11115"/>
                  <a:pt x="3986" y="11109"/>
                </a:cubicBezTo>
                <a:cubicBezTo>
                  <a:pt x="3937" y="11098"/>
                  <a:pt x="3886" y="11087"/>
                  <a:pt x="3837" y="11076"/>
                </a:cubicBezTo>
                <a:cubicBezTo>
                  <a:pt x="3823" y="11072"/>
                  <a:pt x="3808" y="11070"/>
                  <a:pt x="3794" y="11069"/>
                </a:cubicBezTo>
                <a:cubicBezTo>
                  <a:pt x="3756" y="11061"/>
                  <a:pt x="3721" y="11053"/>
                  <a:pt x="3682" y="11047"/>
                </a:cubicBezTo>
                <a:cubicBezTo>
                  <a:pt x="3668" y="11046"/>
                  <a:pt x="3656" y="11041"/>
                  <a:pt x="3644" y="11040"/>
                </a:cubicBezTo>
                <a:cubicBezTo>
                  <a:pt x="3595" y="11030"/>
                  <a:pt x="3547" y="11023"/>
                  <a:pt x="3501" y="11015"/>
                </a:cubicBezTo>
                <a:cubicBezTo>
                  <a:pt x="3495" y="11014"/>
                  <a:pt x="3487" y="11014"/>
                  <a:pt x="3483" y="11010"/>
                </a:cubicBezTo>
                <a:cubicBezTo>
                  <a:pt x="3441" y="11006"/>
                  <a:pt x="3402" y="10998"/>
                  <a:pt x="3362" y="10992"/>
                </a:cubicBezTo>
                <a:lnTo>
                  <a:pt x="3322" y="10986"/>
                </a:lnTo>
                <a:cubicBezTo>
                  <a:pt x="3285" y="10980"/>
                  <a:pt x="3248" y="10977"/>
                  <a:pt x="3211" y="10971"/>
                </a:cubicBezTo>
                <a:cubicBezTo>
                  <a:pt x="3202" y="10969"/>
                  <a:pt x="3193" y="10969"/>
                  <a:pt x="3184" y="10968"/>
                </a:cubicBezTo>
                <a:cubicBezTo>
                  <a:pt x="3139" y="10961"/>
                  <a:pt x="3095" y="10955"/>
                  <a:pt x="3050" y="10952"/>
                </a:cubicBezTo>
                <a:cubicBezTo>
                  <a:pt x="3041" y="10949"/>
                  <a:pt x="3032" y="10949"/>
                  <a:pt x="3023" y="10949"/>
                </a:cubicBezTo>
                <a:cubicBezTo>
                  <a:pt x="2987" y="10946"/>
                  <a:pt x="2954" y="10941"/>
                  <a:pt x="2918" y="10940"/>
                </a:cubicBezTo>
                <a:cubicBezTo>
                  <a:pt x="2908" y="10938"/>
                  <a:pt x="2894" y="10938"/>
                  <a:pt x="2882" y="10937"/>
                </a:cubicBezTo>
                <a:cubicBezTo>
                  <a:pt x="2846" y="10932"/>
                  <a:pt x="2809" y="10931"/>
                  <a:pt x="2774" y="10929"/>
                </a:cubicBezTo>
                <a:cubicBezTo>
                  <a:pt x="2770" y="10929"/>
                  <a:pt x="2763" y="10929"/>
                  <a:pt x="2757" y="10926"/>
                </a:cubicBezTo>
                <a:cubicBezTo>
                  <a:pt x="2716" y="10925"/>
                  <a:pt x="2674" y="10922"/>
                  <a:pt x="2635" y="10918"/>
                </a:cubicBezTo>
                <a:cubicBezTo>
                  <a:pt x="2625" y="10918"/>
                  <a:pt x="2613" y="10918"/>
                  <a:pt x="2604" y="10917"/>
                </a:cubicBezTo>
                <a:cubicBezTo>
                  <a:pt x="2575" y="10915"/>
                  <a:pt x="2547" y="10915"/>
                  <a:pt x="2518" y="10914"/>
                </a:cubicBezTo>
                <a:lnTo>
                  <a:pt x="3010" y="4763"/>
                </a:lnTo>
                <a:cubicBezTo>
                  <a:pt x="3020" y="4643"/>
                  <a:pt x="2932" y="4542"/>
                  <a:pt x="2816" y="4533"/>
                </a:cubicBezTo>
                <a:cubicBezTo>
                  <a:pt x="2809" y="4532"/>
                  <a:pt x="2803" y="4532"/>
                  <a:pt x="2796" y="4532"/>
                </a:cubicBezTo>
                <a:cubicBezTo>
                  <a:pt x="2686" y="4532"/>
                  <a:pt x="2594" y="4617"/>
                  <a:pt x="2586" y="4728"/>
                </a:cubicBezTo>
                <a:lnTo>
                  <a:pt x="2090" y="10914"/>
                </a:lnTo>
                <a:cubicBezTo>
                  <a:pt x="2061" y="10915"/>
                  <a:pt x="2033" y="10915"/>
                  <a:pt x="2006" y="10917"/>
                </a:cubicBezTo>
                <a:lnTo>
                  <a:pt x="1990" y="10917"/>
                </a:lnTo>
                <a:lnTo>
                  <a:pt x="1904" y="10923"/>
                </a:lnTo>
                <a:cubicBezTo>
                  <a:pt x="1895" y="10923"/>
                  <a:pt x="1883" y="10925"/>
                  <a:pt x="1874" y="10925"/>
                </a:cubicBezTo>
                <a:cubicBezTo>
                  <a:pt x="1849" y="10926"/>
                  <a:pt x="1822" y="10929"/>
                  <a:pt x="1797" y="10931"/>
                </a:cubicBezTo>
                <a:cubicBezTo>
                  <a:pt x="1789" y="10931"/>
                  <a:pt x="1782" y="10932"/>
                  <a:pt x="1774" y="10932"/>
                </a:cubicBezTo>
                <a:cubicBezTo>
                  <a:pt x="1742" y="10937"/>
                  <a:pt x="1711" y="10938"/>
                  <a:pt x="1681" y="10941"/>
                </a:cubicBezTo>
                <a:cubicBezTo>
                  <a:pt x="1673" y="10941"/>
                  <a:pt x="1667" y="10945"/>
                  <a:pt x="1659" y="10945"/>
                </a:cubicBezTo>
                <a:cubicBezTo>
                  <a:pt x="1635" y="10948"/>
                  <a:pt x="1611" y="10949"/>
                  <a:pt x="1585" y="10954"/>
                </a:cubicBezTo>
                <a:cubicBezTo>
                  <a:pt x="1576" y="10955"/>
                  <a:pt x="1567" y="10955"/>
                  <a:pt x="1559" y="10957"/>
                </a:cubicBezTo>
                <a:lnTo>
                  <a:pt x="1484" y="10969"/>
                </a:lnTo>
                <a:cubicBezTo>
                  <a:pt x="1478" y="10969"/>
                  <a:pt x="1475" y="10971"/>
                  <a:pt x="1469" y="10971"/>
                </a:cubicBezTo>
                <a:cubicBezTo>
                  <a:pt x="1440" y="10975"/>
                  <a:pt x="1412" y="10980"/>
                  <a:pt x="1384" y="10984"/>
                </a:cubicBezTo>
                <a:cubicBezTo>
                  <a:pt x="1377" y="10986"/>
                  <a:pt x="1369" y="10986"/>
                  <a:pt x="1361" y="10987"/>
                </a:cubicBezTo>
                <a:lnTo>
                  <a:pt x="1299" y="11000"/>
                </a:lnTo>
                <a:cubicBezTo>
                  <a:pt x="1291" y="11001"/>
                  <a:pt x="1283" y="11003"/>
                  <a:pt x="1276" y="11003"/>
                </a:cubicBezTo>
                <a:cubicBezTo>
                  <a:pt x="1248" y="11009"/>
                  <a:pt x="1223" y="11012"/>
                  <a:pt x="1199" y="11018"/>
                </a:cubicBezTo>
                <a:lnTo>
                  <a:pt x="1197" y="11018"/>
                </a:lnTo>
                <a:cubicBezTo>
                  <a:pt x="1170" y="11024"/>
                  <a:pt x="1145" y="11030"/>
                  <a:pt x="1121" y="11035"/>
                </a:cubicBezTo>
                <a:cubicBezTo>
                  <a:pt x="1113" y="11038"/>
                  <a:pt x="1107" y="11040"/>
                  <a:pt x="1099" y="11041"/>
                </a:cubicBezTo>
                <a:cubicBezTo>
                  <a:pt x="1079" y="11046"/>
                  <a:pt x="1061" y="11052"/>
                  <a:pt x="1041" y="11055"/>
                </a:cubicBezTo>
                <a:cubicBezTo>
                  <a:pt x="1036" y="11056"/>
                  <a:pt x="1030" y="11058"/>
                  <a:pt x="1024" y="11058"/>
                </a:cubicBezTo>
                <a:cubicBezTo>
                  <a:pt x="999" y="11064"/>
                  <a:pt x="976" y="11072"/>
                  <a:pt x="953" y="11078"/>
                </a:cubicBezTo>
                <a:cubicBezTo>
                  <a:pt x="952" y="11078"/>
                  <a:pt x="949" y="11080"/>
                  <a:pt x="947" y="11080"/>
                </a:cubicBezTo>
                <a:cubicBezTo>
                  <a:pt x="926" y="11086"/>
                  <a:pt x="906" y="11092"/>
                  <a:pt x="886" y="11096"/>
                </a:cubicBezTo>
                <a:lnTo>
                  <a:pt x="869" y="11103"/>
                </a:lnTo>
                <a:cubicBezTo>
                  <a:pt x="849" y="11109"/>
                  <a:pt x="832" y="11115"/>
                  <a:pt x="815" y="11119"/>
                </a:cubicBezTo>
                <a:cubicBezTo>
                  <a:pt x="811" y="11122"/>
                  <a:pt x="808" y="11122"/>
                  <a:pt x="803" y="11124"/>
                </a:cubicBezTo>
                <a:cubicBezTo>
                  <a:pt x="783" y="11132"/>
                  <a:pt x="762" y="11138"/>
                  <a:pt x="740" y="11145"/>
                </a:cubicBezTo>
                <a:cubicBezTo>
                  <a:pt x="739" y="11145"/>
                  <a:pt x="734" y="11147"/>
                  <a:pt x="733" y="11147"/>
                </a:cubicBezTo>
                <a:cubicBezTo>
                  <a:pt x="716" y="11153"/>
                  <a:pt x="699" y="11158"/>
                  <a:pt x="680" y="11165"/>
                </a:cubicBezTo>
                <a:cubicBezTo>
                  <a:pt x="677" y="11168"/>
                  <a:pt x="673" y="11170"/>
                  <a:pt x="670" y="11170"/>
                </a:cubicBezTo>
                <a:cubicBezTo>
                  <a:pt x="650" y="11178"/>
                  <a:pt x="633" y="11184"/>
                  <a:pt x="616" y="11191"/>
                </a:cubicBezTo>
                <a:lnTo>
                  <a:pt x="614" y="11191"/>
                </a:lnTo>
                <a:cubicBezTo>
                  <a:pt x="595" y="11199"/>
                  <a:pt x="578" y="11207"/>
                  <a:pt x="558" y="11211"/>
                </a:cubicBezTo>
                <a:cubicBezTo>
                  <a:pt x="556" y="11211"/>
                  <a:pt x="555" y="11214"/>
                  <a:pt x="553" y="11214"/>
                </a:cubicBezTo>
                <a:cubicBezTo>
                  <a:pt x="538" y="11219"/>
                  <a:pt x="522" y="11227"/>
                  <a:pt x="507" y="11233"/>
                </a:cubicBezTo>
                <a:cubicBezTo>
                  <a:pt x="504" y="11233"/>
                  <a:pt x="504" y="11234"/>
                  <a:pt x="502" y="11234"/>
                </a:cubicBezTo>
                <a:lnTo>
                  <a:pt x="1750" y="2924"/>
                </a:lnTo>
                <a:cubicBezTo>
                  <a:pt x="2475" y="2832"/>
                  <a:pt x="3342" y="2760"/>
                  <a:pt x="4267" y="2718"/>
                </a:cubicBezTo>
                <a:cubicBezTo>
                  <a:pt x="4385" y="2712"/>
                  <a:pt x="4475" y="2612"/>
                  <a:pt x="4469" y="2494"/>
                </a:cubicBezTo>
                <a:cubicBezTo>
                  <a:pt x="4465" y="2379"/>
                  <a:pt x="4373" y="2290"/>
                  <a:pt x="4259" y="2290"/>
                </a:cubicBezTo>
                <a:cubicBezTo>
                  <a:pt x="4255" y="2290"/>
                  <a:pt x="4250" y="2290"/>
                  <a:pt x="4245" y="2290"/>
                </a:cubicBezTo>
                <a:cubicBezTo>
                  <a:pt x="4116" y="2296"/>
                  <a:pt x="3989" y="2304"/>
                  <a:pt x="3862" y="2310"/>
                </a:cubicBezTo>
                <a:lnTo>
                  <a:pt x="3860" y="2310"/>
                </a:lnTo>
                <a:cubicBezTo>
                  <a:pt x="3828" y="2312"/>
                  <a:pt x="3797" y="2313"/>
                  <a:pt x="3767" y="2315"/>
                </a:cubicBezTo>
                <a:cubicBezTo>
                  <a:pt x="3761" y="2315"/>
                  <a:pt x="3754" y="2315"/>
                  <a:pt x="3748" y="2318"/>
                </a:cubicBezTo>
                <a:cubicBezTo>
                  <a:pt x="3043" y="2359"/>
                  <a:pt x="2394" y="2414"/>
                  <a:pt x="1814" y="2487"/>
                </a:cubicBezTo>
                <a:lnTo>
                  <a:pt x="1880" y="2052"/>
                </a:lnTo>
                <a:cubicBezTo>
                  <a:pt x="1897" y="2051"/>
                  <a:pt x="1914" y="2049"/>
                  <a:pt x="1934" y="2046"/>
                </a:cubicBezTo>
                <a:cubicBezTo>
                  <a:pt x="1950" y="2045"/>
                  <a:pt x="1967" y="2043"/>
                  <a:pt x="1983" y="2042"/>
                </a:cubicBezTo>
                <a:cubicBezTo>
                  <a:pt x="2007" y="2037"/>
                  <a:pt x="2033" y="2036"/>
                  <a:pt x="2058" y="2034"/>
                </a:cubicBezTo>
                <a:lnTo>
                  <a:pt x="2110" y="2028"/>
                </a:lnTo>
                <a:cubicBezTo>
                  <a:pt x="2135" y="2026"/>
                  <a:pt x="2159" y="2022"/>
                  <a:pt x="2187" y="2020"/>
                </a:cubicBezTo>
                <a:lnTo>
                  <a:pt x="2237" y="2014"/>
                </a:lnTo>
                <a:cubicBezTo>
                  <a:pt x="2265" y="2013"/>
                  <a:pt x="2289" y="2008"/>
                  <a:pt x="2317" y="2006"/>
                </a:cubicBezTo>
                <a:lnTo>
                  <a:pt x="2369" y="2000"/>
                </a:lnTo>
                <a:cubicBezTo>
                  <a:pt x="2395" y="1999"/>
                  <a:pt x="2421" y="1996"/>
                  <a:pt x="2449" y="1993"/>
                </a:cubicBezTo>
                <a:lnTo>
                  <a:pt x="2501" y="1988"/>
                </a:lnTo>
                <a:cubicBezTo>
                  <a:pt x="2530" y="1985"/>
                  <a:pt x="2561" y="1982"/>
                  <a:pt x="2589" y="1980"/>
                </a:cubicBezTo>
                <a:cubicBezTo>
                  <a:pt x="2604" y="1977"/>
                  <a:pt x="2619" y="1977"/>
                  <a:pt x="2635" y="1976"/>
                </a:cubicBezTo>
                <a:cubicBezTo>
                  <a:pt x="2671" y="1973"/>
                  <a:pt x="2708" y="1970"/>
                  <a:pt x="2745" y="1967"/>
                </a:cubicBezTo>
                <a:cubicBezTo>
                  <a:pt x="2754" y="1967"/>
                  <a:pt x="2763" y="1965"/>
                  <a:pt x="2773" y="1965"/>
                </a:cubicBezTo>
                <a:cubicBezTo>
                  <a:pt x="2819" y="1960"/>
                  <a:pt x="2863" y="1957"/>
                  <a:pt x="2909" y="1953"/>
                </a:cubicBezTo>
                <a:cubicBezTo>
                  <a:pt x="2925" y="1951"/>
                  <a:pt x="2941" y="1951"/>
                  <a:pt x="2957" y="1950"/>
                </a:cubicBezTo>
                <a:cubicBezTo>
                  <a:pt x="2987" y="1947"/>
                  <a:pt x="3018" y="1944"/>
                  <a:pt x="3049" y="1942"/>
                </a:cubicBezTo>
                <a:cubicBezTo>
                  <a:pt x="3070" y="1939"/>
                  <a:pt x="3092" y="1937"/>
                  <a:pt x="3110" y="1937"/>
                </a:cubicBezTo>
                <a:cubicBezTo>
                  <a:pt x="3138" y="1936"/>
                  <a:pt x="3162" y="1934"/>
                  <a:pt x="3190" y="1931"/>
                </a:cubicBezTo>
                <a:cubicBezTo>
                  <a:pt x="3210" y="1930"/>
                  <a:pt x="3233" y="1928"/>
                  <a:pt x="3254" y="1928"/>
                </a:cubicBezTo>
                <a:cubicBezTo>
                  <a:pt x="3279" y="1927"/>
                  <a:pt x="3306" y="1924"/>
                  <a:pt x="3331" y="1922"/>
                </a:cubicBezTo>
                <a:cubicBezTo>
                  <a:pt x="3354" y="1921"/>
                  <a:pt x="3375" y="1919"/>
                  <a:pt x="3399" y="1919"/>
                </a:cubicBezTo>
                <a:cubicBezTo>
                  <a:pt x="3423" y="1916"/>
                  <a:pt x="3448" y="1914"/>
                  <a:pt x="3475" y="1913"/>
                </a:cubicBezTo>
                <a:cubicBezTo>
                  <a:pt x="3498" y="1911"/>
                  <a:pt x="3521" y="1908"/>
                  <a:pt x="3546" y="1908"/>
                </a:cubicBezTo>
                <a:lnTo>
                  <a:pt x="3621" y="1904"/>
                </a:lnTo>
                <a:cubicBezTo>
                  <a:pt x="3644" y="1901"/>
                  <a:pt x="3667" y="1901"/>
                  <a:pt x="3691" y="1899"/>
                </a:cubicBezTo>
                <a:cubicBezTo>
                  <a:pt x="3716" y="1897"/>
                  <a:pt x="3744" y="1896"/>
                  <a:pt x="3768" y="1896"/>
                </a:cubicBezTo>
                <a:cubicBezTo>
                  <a:pt x="3791" y="1893"/>
                  <a:pt x="3816" y="1893"/>
                  <a:pt x="3839" y="1891"/>
                </a:cubicBezTo>
                <a:cubicBezTo>
                  <a:pt x="3865" y="1890"/>
                  <a:pt x="3891" y="1888"/>
                  <a:pt x="3915" y="1888"/>
                </a:cubicBezTo>
                <a:cubicBezTo>
                  <a:pt x="3942" y="1885"/>
                  <a:pt x="3965" y="1885"/>
                  <a:pt x="3989" y="1884"/>
                </a:cubicBezTo>
                <a:cubicBezTo>
                  <a:pt x="4014" y="1882"/>
                  <a:pt x="4041" y="1882"/>
                  <a:pt x="4066" y="1881"/>
                </a:cubicBezTo>
                <a:cubicBezTo>
                  <a:pt x="4090" y="1878"/>
                  <a:pt x="4115" y="1878"/>
                  <a:pt x="4141" y="1876"/>
                </a:cubicBezTo>
                <a:cubicBezTo>
                  <a:pt x="4165" y="1874"/>
                  <a:pt x="4192" y="1874"/>
                  <a:pt x="4218" y="1873"/>
                </a:cubicBezTo>
                <a:cubicBezTo>
                  <a:pt x="4242" y="1870"/>
                  <a:pt x="4267" y="1870"/>
                  <a:pt x="4291" y="1868"/>
                </a:cubicBezTo>
                <a:cubicBezTo>
                  <a:pt x="4317" y="1867"/>
                  <a:pt x="4343" y="1867"/>
                  <a:pt x="4368" y="1865"/>
                </a:cubicBezTo>
                <a:cubicBezTo>
                  <a:pt x="4394" y="1862"/>
                  <a:pt x="4419" y="1862"/>
                  <a:pt x="4443" y="1861"/>
                </a:cubicBezTo>
                <a:cubicBezTo>
                  <a:pt x="4471" y="1859"/>
                  <a:pt x="4495" y="1859"/>
                  <a:pt x="4521" y="1858"/>
                </a:cubicBezTo>
                <a:cubicBezTo>
                  <a:pt x="4547" y="1855"/>
                  <a:pt x="4572" y="1855"/>
                  <a:pt x="4596" y="1853"/>
                </a:cubicBezTo>
                <a:cubicBezTo>
                  <a:pt x="4624" y="1851"/>
                  <a:pt x="4649" y="1851"/>
                  <a:pt x="4675" y="1850"/>
                </a:cubicBezTo>
                <a:cubicBezTo>
                  <a:pt x="4701" y="1850"/>
                  <a:pt x="4725" y="1847"/>
                  <a:pt x="4750" y="1847"/>
                </a:cubicBezTo>
                <a:cubicBezTo>
                  <a:pt x="4777" y="1845"/>
                  <a:pt x="4804" y="1845"/>
                  <a:pt x="4831" y="1845"/>
                </a:cubicBezTo>
                <a:cubicBezTo>
                  <a:pt x="4856" y="1845"/>
                  <a:pt x="4880" y="1844"/>
                  <a:pt x="4905" y="1844"/>
                </a:cubicBezTo>
                <a:cubicBezTo>
                  <a:pt x="4932" y="1844"/>
                  <a:pt x="4958" y="1842"/>
                  <a:pt x="4986" y="1842"/>
                </a:cubicBezTo>
                <a:cubicBezTo>
                  <a:pt x="5011" y="1842"/>
                  <a:pt x="5035" y="1839"/>
                  <a:pt x="5063" y="1839"/>
                </a:cubicBezTo>
                <a:cubicBezTo>
                  <a:pt x="5089" y="1839"/>
                  <a:pt x="5118" y="1838"/>
                  <a:pt x="5146" y="1838"/>
                </a:cubicBezTo>
                <a:cubicBezTo>
                  <a:pt x="5170" y="1838"/>
                  <a:pt x="5195" y="1836"/>
                  <a:pt x="5219" y="1836"/>
                </a:cubicBezTo>
                <a:cubicBezTo>
                  <a:pt x="5247" y="1836"/>
                  <a:pt x="5276" y="1835"/>
                  <a:pt x="5302" y="1835"/>
                </a:cubicBezTo>
                <a:cubicBezTo>
                  <a:pt x="5327" y="1835"/>
                  <a:pt x="5353" y="1832"/>
                  <a:pt x="5377" y="1832"/>
                </a:cubicBezTo>
                <a:cubicBezTo>
                  <a:pt x="5406" y="1832"/>
                  <a:pt x="5434" y="1830"/>
                  <a:pt x="5463" y="1830"/>
                </a:cubicBezTo>
                <a:cubicBezTo>
                  <a:pt x="5488" y="1830"/>
                  <a:pt x="5514" y="1828"/>
                  <a:pt x="5538" y="1828"/>
                </a:cubicBezTo>
                <a:cubicBezTo>
                  <a:pt x="5567" y="1828"/>
                  <a:pt x="5595" y="1827"/>
                  <a:pt x="5626" y="1827"/>
                </a:cubicBezTo>
                <a:cubicBezTo>
                  <a:pt x="5652" y="1827"/>
                  <a:pt x="5675" y="1827"/>
                  <a:pt x="5699" y="1824"/>
                </a:cubicBezTo>
                <a:cubicBezTo>
                  <a:pt x="5730" y="1824"/>
                  <a:pt x="5759" y="1824"/>
                  <a:pt x="5790" y="1822"/>
                </a:cubicBezTo>
                <a:lnTo>
                  <a:pt x="5860" y="1822"/>
                </a:lnTo>
                <a:cubicBezTo>
                  <a:pt x="5891" y="1822"/>
                  <a:pt x="5922" y="1822"/>
                  <a:pt x="5952" y="1821"/>
                </a:cubicBezTo>
                <a:close/>
                <a:moveTo>
                  <a:pt x="2320" y="11344"/>
                </a:moveTo>
                <a:cubicBezTo>
                  <a:pt x="2670" y="11344"/>
                  <a:pt x="3068" y="11375"/>
                  <a:pt x="3517" y="11454"/>
                </a:cubicBezTo>
                <a:cubicBezTo>
                  <a:pt x="3533" y="11458"/>
                  <a:pt x="3552" y="11460"/>
                  <a:pt x="3569" y="11463"/>
                </a:cubicBezTo>
                <a:cubicBezTo>
                  <a:pt x="3589" y="11468"/>
                  <a:pt x="3609" y="11471"/>
                  <a:pt x="3629" y="11475"/>
                </a:cubicBezTo>
                <a:cubicBezTo>
                  <a:pt x="3655" y="11481"/>
                  <a:pt x="3682" y="11484"/>
                  <a:pt x="3708" y="11491"/>
                </a:cubicBezTo>
                <a:cubicBezTo>
                  <a:pt x="3724" y="11494"/>
                  <a:pt x="3739" y="11497"/>
                  <a:pt x="3754" y="11500"/>
                </a:cubicBezTo>
                <a:lnTo>
                  <a:pt x="3888" y="11529"/>
                </a:lnTo>
                <a:cubicBezTo>
                  <a:pt x="4770" y="11724"/>
                  <a:pt x="5457" y="11958"/>
                  <a:pt x="6066" y="12166"/>
                </a:cubicBezTo>
                <a:lnTo>
                  <a:pt x="6221" y="12218"/>
                </a:lnTo>
                <a:lnTo>
                  <a:pt x="6273" y="12235"/>
                </a:lnTo>
                <a:cubicBezTo>
                  <a:pt x="6307" y="12245"/>
                  <a:pt x="6344" y="12258"/>
                  <a:pt x="6377" y="12271"/>
                </a:cubicBezTo>
                <a:cubicBezTo>
                  <a:pt x="6399" y="12279"/>
                  <a:pt x="6420" y="12284"/>
                  <a:pt x="6442" y="12291"/>
                </a:cubicBezTo>
                <a:cubicBezTo>
                  <a:pt x="6474" y="12304"/>
                  <a:pt x="6505" y="12313"/>
                  <a:pt x="6537" y="12322"/>
                </a:cubicBezTo>
                <a:cubicBezTo>
                  <a:pt x="6558" y="12330"/>
                  <a:pt x="6580" y="12336"/>
                  <a:pt x="6600" y="12343"/>
                </a:cubicBezTo>
                <a:cubicBezTo>
                  <a:pt x="6634" y="12353"/>
                  <a:pt x="6666" y="12365"/>
                  <a:pt x="6696" y="12374"/>
                </a:cubicBezTo>
                <a:cubicBezTo>
                  <a:pt x="6715" y="12380"/>
                  <a:pt x="6736" y="12388"/>
                  <a:pt x="6756" y="12394"/>
                </a:cubicBezTo>
                <a:cubicBezTo>
                  <a:pt x="6795" y="12405"/>
                  <a:pt x="6830" y="12416"/>
                  <a:pt x="6868" y="12428"/>
                </a:cubicBezTo>
                <a:cubicBezTo>
                  <a:pt x="6882" y="12432"/>
                  <a:pt x="6896" y="12435"/>
                  <a:pt x="6910" y="12442"/>
                </a:cubicBezTo>
                <a:cubicBezTo>
                  <a:pt x="6959" y="12457"/>
                  <a:pt x="7011" y="12472"/>
                  <a:pt x="7060" y="12486"/>
                </a:cubicBezTo>
                <a:lnTo>
                  <a:pt x="7101" y="12497"/>
                </a:lnTo>
                <a:cubicBezTo>
                  <a:pt x="7132" y="12505"/>
                  <a:pt x="7163" y="12514"/>
                  <a:pt x="7193" y="12521"/>
                </a:cubicBezTo>
                <a:cubicBezTo>
                  <a:pt x="6965" y="12528"/>
                  <a:pt x="6735" y="12534"/>
                  <a:pt x="6506" y="12534"/>
                </a:cubicBezTo>
                <a:cubicBezTo>
                  <a:pt x="4546" y="12534"/>
                  <a:pt x="2618" y="12221"/>
                  <a:pt x="763" y="11601"/>
                </a:cubicBezTo>
                <a:cubicBezTo>
                  <a:pt x="1085" y="11477"/>
                  <a:pt x="1599" y="11344"/>
                  <a:pt x="2320" y="11344"/>
                </a:cubicBezTo>
                <a:close/>
                <a:moveTo>
                  <a:pt x="1927" y="0"/>
                </a:moveTo>
                <a:cubicBezTo>
                  <a:pt x="1822" y="0"/>
                  <a:pt x="1733" y="77"/>
                  <a:pt x="1714" y="181"/>
                </a:cubicBezTo>
                <a:lnTo>
                  <a:pt x="1467" y="1836"/>
                </a:lnTo>
                <a:lnTo>
                  <a:pt x="1337" y="2710"/>
                </a:lnTo>
                <a:lnTo>
                  <a:pt x="1127" y="4122"/>
                </a:lnTo>
                <a:lnTo>
                  <a:pt x="2" y="11609"/>
                </a:lnTo>
                <a:lnTo>
                  <a:pt x="2" y="11613"/>
                </a:lnTo>
                <a:cubicBezTo>
                  <a:pt x="2" y="11621"/>
                  <a:pt x="1" y="11626"/>
                  <a:pt x="1" y="11633"/>
                </a:cubicBezTo>
                <a:lnTo>
                  <a:pt x="1" y="11644"/>
                </a:lnTo>
                <a:cubicBezTo>
                  <a:pt x="1" y="11653"/>
                  <a:pt x="1" y="11662"/>
                  <a:pt x="2" y="11672"/>
                </a:cubicBezTo>
                <a:lnTo>
                  <a:pt x="2" y="11675"/>
                </a:lnTo>
                <a:cubicBezTo>
                  <a:pt x="15" y="11751"/>
                  <a:pt x="68" y="11816"/>
                  <a:pt x="140" y="11843"/>
                </a:cubicBezTo>
                <a:cubicBezTo>
                  <a:pt x="2185" y="12587"/>
                  <a:pt x="4325" y="12963"/>
                  <a:pt x="6499" y="12963"/>
                </a:cubicBezTo>
                <a:cubicBezTo>
                  <a:pt x="7572" y="12963"/>
                  <a:pt x="8652" y="12868"/>
                  <a:pt x="9706" y="12684"/>
                </a:cubicBezTo>
                <a:lnTo>
                  <a:pt x="9711" y="12684"/>
                </a:lnTo>
                <a:cubicBezTo>
                  <a:pt x="10778" y="12497"/>
                  <a:pt x="11838" y="12215"/>
                  <a:pt x="12857" y="11843"/>
                </a:cubicBezTo>
                <a:cubicBezTo>
                  <a:pt x="12950" y="11808"/>
                  <a:pt x="13008" y="11711"/>
                  <a:pt x="12995" y="11609"/>
                </a:cubicBezTo>
                <a:lnTo>
                  <a:pt x="11660" y="2710"/>
                </a:lnTo>
                <a:lnTo>
                  <a:pt x="11530" y="1836"/>
                </a:lnTo>
                <a:lnTo>
                  <a:pt x="11283" y="181"/>
                </a:lnTo>
                <a:cubicBezTo>
                  <a:pt x="11267" y="77"/>
                  <a:pt x="11177" y="0"/>
                  <a:pt x="1107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" name="Google Shape;706;p37">
            <a:extLst>
              <a:ext uri="{FF2B5EF4-FFF2-40B4-BE49-F238E27FC236}">
                <a16:creationId xmlns:a16="http://schemas.microsoft.com/office/drawing/2014/main" id="{319226A4-27DF-820D-9C4D-5287442C1920}"/>
              </a:ext>
            </a:extLst>
          </p:cNvPr>
          <p:cNvSpPr txBox="1">
            <a:spLocks/>
          </p:cNvSpPr>
          <p:nvPr/>
        </p:nvSpPr>
        <p:spPr>
          <a:xfrm>
            <a:off x="103104" y="2619159"/>
            <a:ext cx="849185" cy="1843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lang="en-US" sz="2000" kern="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0CFA4C-28F5-75FB-392E-E88BF8B25CD1}"/>
              </a:ext>
            </a:extLst>
          </p:cNvPr>
          <p:cNvSpPr txBox="1"/>
          <p:nvPr/>
        </p:nvSpPr>
        <p:spPr>
          <a:xfrm>
            <a:off x="127916" y="4490171"/>
            <a:ext cx="81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Prata"/>
              </a:rPr>
              <a:t>Outfit</a:t>
            </a:r>
            <a:endParaRPr lang="en-US" sz="1800" kern="0" dirty="0">
              <a:solidFill>
                <a:schemeClr val="bg1"/>
              </a:solidFill>
              <a:latin typeface="Prata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86DEAE-A729-6907-0D9C-B3724EB3C467}"/>
              </a:ext>
            </a:extLst>
          </p:cNvPr>
          <p:cNvCxnSpPr>
            <a:cxnSpLocks/>
          </p:cNvCxnSpPr>
          <p:nvPr/>
        </p:nvCxnSpPr>
        <p:spPr>
          <a:xfrm flipV="1">
            <a:off x="952289" y="3410588"/>
            <a:ext cx="427592" cy="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Google Shape;706;p37">
            <a:extLst>
              <a:ext uri="{FF2B5EF4-FFF2-40B4-BE49-F238E27FC236}">
                <a16:creationId xmlns:a16="http://schemas.microsoft.com/office/drawing/2014/main" id="{53254CCE-69F6-2DD1-18AB-655A52257FED}"/>
              </a:ext>
            </a:extLst>
          </p:cNvPr>
          <p:cNvSpPr txBox="1">
            <a:spLocks/>
          </p:cNvSpPr>
          <p:nvPr/>
        </p:nvSpPr>
        <p:spPr>
          <a:xfrm>
            <a:off x="9180667" y="2860614"/>
            <a:ext cx="1993877" cy="1099947"/>
          </a:xfrm>
          <a:prstGeom prst="rect">
            <a:avLst/>
          </a:prstGeom>
          <a:solidFill>
            <a:srgbClr val="E3AD96">
              <a:alpha val="80000"/>
            </a:srgb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 sz="2000" kern="0" dirty="0">
                <a:latin typeface="DM Sans" pitchFamily="2" charset="0"/>
              </a:rPr>
              <a:t>Full Outfit Compatibility Prediction </a:t>
            </a:r>
          </a:p>
        </p:txBody>
      </p:sp>
      <p:sp>
        <p:nvSpPr>
          <p:cNvPr id="54" name="Google Shape;706;p37">
            <a:extLst>
              <a:ext uri="{FF2B5EF4-FFF2-40B4-BE49-F238E27FC236}">
                <a16:creationId xmlns:a16="http://schemas.microsoft.com/office/drawing/2014/main" id="{01E6865F-DE9E-8409-7900-51D27ADBE49A}"/>
              </a:ext>
            </a:extLst>
          </p:cNvPr>
          <p:cNvSpPr txBox="1">
            <a:spLocks/>
          </p:cNvSpPr>
          <p:nvPr/>
        </p:nvSpPr>
        <p:spPr>
          <a:xfrm>
            <a:off x="7873779" y="2702045"/>
            <a:ext cx="1477088" cy="771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000" kern="0" dirty="0">
                <a:latin typeface="DM Sans" pitchFamily="2" charset="0"/>
              </a:rPr>
              <a:t>Pairwise</a:t>
            </a:r>
          </a:p>
          <a:p>
            <a:r>
              <a:rPr lang="en-US" sz="2000" kern="0" dirty="0">
                <a:latin typeface="DM Sans" pitchFamily="2" charset="0"/>
              </a:rPr>
              <a:t> Scores</a:t>
            </a:r>
          </a:p>
        </p:txBody>
      </p: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439F07EF-3A19-C0ED-61D7-9980D7952C0A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>
          <a:xfrm flipV="1">
            <a:off x="3914434" y="3429829"/>
            <a:ext cx="1231905" cy="6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id="{B2634DD0-10E3-7477-AFB4-124802D42828}"/>
              </a:ext>
            </a:extLst>
          </p:cNvPr>
          <p:cNvCxnSpPr>
            <a:cxnSpLocks/>
          </p:cNvCxnSpPr>
          <p:nvPr/>
        </p:nvCxnSpPr>
        <p:spPr>
          <a:xfrm flipV="1">
            <a:off x="7885205" y="3425164"/>
            <a:ext cx="1313218" cy="4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0" name="Google Shape;706;p37">
            <a:extLst>
              <a:ext uri="{FF2B5EF4-FFF2-40B4-BE49-F238E27FC236}">
                <a16:creationId xmlns:a16="http://schemas.microsoft.com/office/drawing/2014/main" id="{E70B740A-FC4F-EFA1-4601-D8A4A85D5514}"/>
              </a:ext>
            </a:extLst>
          </p:cNvPr>
          <p:cNvSpPr txBox="1">
            <a:spLocks/>
          </p:cNvSpPr>
          <p:nvPr/>
        </p:nvSpPr>
        <p:spPr>
          <a:xfrm>
            <a:off x="11135123" y="2678702"/>
            <a:ext cx="1520950" cy="78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000" kern="0" dirty="0">
                <a:latin typeface="DM Sans" pitchFamily="2" charset="0"/>
              </a:rPr>
              <a:t>Outfit </a:t>
            </a:r>
          </a:p>
          <a:p>
            <a:r>
              <a:rPr lang="en-US" sz="2000" kern="0" dirty="0">
                <a:latin typeface="DM Sans" pitchFamily="2" charset="0"/>
              </a:rPr>
              <a:t>Score</a:t>
            </a:r>
          </a:p>
        </p:txBody>
      </p:sp>
      <p:cxnSp>
        <p:nvCxnSpPr>
          <p:cNvPr id="762" name="Straight Arrow Connector 761">
            <a:extLst>
              <a:ext uri="{FF2B5EF4-FFF2-40B4-BE49-F238E27FC236}">
                <a16:creationId xmlns:a16="http://schemas.microsoft.com/office/drawing/2014/main" id="{17F465E4-2D20-DCC8-7BEE-8E140009416C}"/>
              </a:ext>
            </a:extLst>
          </p:cNvPr>
          <p:cNvCxnSpPr>
            <a:cxnSpLocks/>
          </p:cNvCxnSpPr>
          <p:nvPr/>
        </p:nvCxnSpPr>
        <p:spPr>
          <a:xfrm>
            <a:off x="11186443" y="3416286"/>
            <a:ext cx="9184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1" name="Rectangle 780">
            <a:extLst>
              <a:ext uri="{FF2B5EF4-FFF2-40B4-BE49-F238E27FC236}">
                <a16:creationId xmlns:a16="http://schemas.microsoft.com/office/drawing/2014/main" id="{587ED9E4-97E7-1C2D-8EC3-6D6A2C89117F}"/>
              </a:ext>
            </a:extLst>
          </p:cNvPr>
          <p:cNvSpPr/>
          <p:nvPr/>
        </p:nvSpPr>
        <p:spPr>
          <a:xfrm>
            <a:off x="1093137" y="2439969"/>
            <a:ext cx="11029473" cy="2409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Google Shape;706;p37">
            <a:extLst>
              <a:ext uri="{FF2B5EF4-FFF2-40B4-BE49-F238E27FC236}">
                <a16:creationId xmlns:a16="http://schemas.microsoft.com/office/drawing/2014/main" id="{6E8A0651-98CE-86F5-2A69-21FE9F9D1B6E}"/>
              </a:ext>
            </a:extLst>
          </p:cNvPr>
          <p:cNvSpPr txBox="1">
            <a:spLocks/>
          </p:cNvSpPr>
          <p:nvPr/>
        </p:nvSpPr>
        <p:spPr>
          <a:xfrm>
            <a:off x="4230416" y="1743111"/>
            <a:ext cx="3768364" cy="55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400" i="1" kern="0" dirty="0">
                <a:latin typeface="DM Sans" pitchFamily="2" charset="0"/>
              </a:rPr>
              <a:t>Compatibility Prediction</a:t>
            </a:r>
          </a:p>
        </p:txBody>
      </p:sp>
      <p:cxnSp>
        <p:nvCxnSpPr>
          <p:cNvPr id="870" name="Google Shape;708;p37">
            <a:extLst>
              <a:ext uri="{FF2B5EF4-FFF2-40B4-BE49-F238E27FC236}">
                <a16:creationId xmlns:a16="http://schemas.microsoft.com/office/drawing/2014/main" id="{3C8DE874-6CE1-3F50-28F1-71D8DA6970F1}"/>
              </a:ext>
            </a:extLst>
          </p:cNvPr>
          <p:cNvCxnSpPr/>
          <p:nvPr/>
        </p:nvCxnSpPr>
        <p:spPr>
          <a:xfrm>
            <a:off x="1075157" y="1100653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5571BE-1A33-800D-E015-300E051202F4}"/>
              </a:ext>
            </a:extLst>
          </p:cNvPr>
          <p:cNvSpPr txBox="1"/>
          <p:nvPr/>
        </p:nvSpPr>
        <p:spPr>
          <a:xfrm>
            <a:off x="2151492" y="3853377"/>
            <a:ext cx="85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DM Sans" pitchFamily="2" charset="0"/>
              </a:rPr>
              <a:t>[CNN]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6C1E3-8DF8-D050-9786-A1E537048C68}"/>
              </a:ext>
            </a:extLst>
          </p:cNvPr>
          <p:cNvSpPr txBox="1"/>
          <p:nvPr/>
        </p:nvSpPr>
        <p:spPr>
          <a:xfrm>
            <a:off x="9751849" y="3950003"/>
            <a:ext cx="85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DM Sans" pitchFamily="2" charset="0"/>
              </a:rPr>
              <a:t>[NN]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A6C2A-DACC-E75F-CA93-6F5C9A6F0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631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22" grpId="0" animBg="1"/>
      <p:bldP spid="24" grpId="0"/>
      <p:bldP spid="25" grpId="0" animBg="1"/>
      <p:bldP spid="716" grpId="0"/>
      <p:bldP spid="53" grpId="0" animBg="1"/>
      <p:bldP spid="54" grpId="0"/>
      <p:bldP spid="760" grpId="0"/>
      <p:bldP spid="781" grpId="0" animBg="1"/>
      <p:bldP spid="783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7"/>
          <p:cNvSpPr txBox="1">
            <a:spLocks noGrp="1"/>
          </p:cNvSpPr>
          <p:nvPr>
            <p:ph type="title"/>
          </p:nvPr>
        </p:nvSpPr>
        <p:spPr>
          <a:xfrm>
            <a:off x="950991" y="476502"/>
            <a:ext cx="6783200" cy="70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How?</a:t>
            </a:r>
            <a:endParaRPr dirty="0"/>
          </a:p>
        </p:txBody>
      </p:sp>
      <p:sp>
        <p:nvSpPr>
          <p:cNvPr id="785" name="Google Shape;706;p37">
            <a:extLst>
              <a:ext uri="{FF2B5EF4-FFF2-40B4-BE49-F238E27FC236}">
                <a16:creationId xmlns:a16="http://schemas.microsoft.com/office/drawing/2014/main" id="{0AE86BF2-46FD-13BB-97B6-C852305AF965}"/>
              </a:ext>
            </a:extLst>
          </p:cNvPr>
          <p:cNvSpPr txBox="1">
            <a:spLocks/>
          </p:cNvSpPr>
          <p:nvPr/>
        </p:nvSpPr>
        <p:spPr>
          <a:xfrm>
            <a:off x="1342021" y="2345421"/>
            <a:ext cx="2454828" cy="577466"/>
          </a:xfrm>
          <a:prstGeom prst="rect">
            <a:avLst/>
          </a:prstGeom>
          <a:solidFill>
            <a:srgbClr val="E5DEC9"/>
          </a:solidFill>
          <a:ln w="19050"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 sz="2000" kern="0" dirty="0">
                <a:latin typeface="DM Sans" pitchFamily="2" charset="0"/>
              </a:rPr>
              <a:t>Items Generation</a:t>
            </a:r>
          </a:p>
        </p:txBody>
      </p:sp>
      <p:sp>
        <p:nvSpPr>
          <p:cNvPr id="787" name="Google Shape;2270;p63">
            <a:extLst>
              <a:ext uri="{FF2B5EF4-FFF2-40B4-BE49-F238E27FC236}">
                <a16:creationId xmlns:a16="http://schemas.microsoft.com/office/drawing/2014/main" id="{71736827-C707-85FF-850D-EFDAFC0CBB53}"/>
              </a:ext>
            </a:extLst>
          </p:cNvPr>
          <p:cNvSpPr/>
          <p:nvPr/>
        </p:nvSpPr>
        <p:spPr>
          <a:xfrm>
            <a:off x="235967" y="1887578"/>
            <a:ext cx="641167" cy="477387"/>
          </a:xfrm>
          <a:custGeom>
            <a:avLst/>
            <a:gdLst/>
            <a:ahLst/>
            <a:cxnLst/>
            <a:rect l="l" t="t" r="r" b="b"/>
            <a:pathLst>
              <a:path w="13007" h="11250" extrusionOk="0">
                <a:moveTo>
                  <a:pt x="4018" y="1039"/>
                </a:moveTo>
                <a:cubicBezTo>
                  <a:pt x="4064" y="1102"/>
                  <a:pt x="4115" y="1168"/>
                  <a:pt x="4172" y="1232"/>
                </a:cubicBezTo>
                <a:cubicBezTo>
                  <a:pt x="4549" y="1666"/>
                  <a:pt x="5262" y="2181"/>
                  <a:pt x="6508" y="2181"/>
                </a:cubicBezTo>
                <a:cubicBezTo>
                  <a:pt x="7755" y="2181"/>
                  <a:pt x="8468" y="1666"/>
                  <a:pt x="8845" y="1232"/>
                </a:cubicBezTo>
                <a:cubicBezTo>
                  <a:pt x="8901" y="1170"/>
                  <a:pt x="8950" y="1107"/>
                  <a:pt x="8994" y="1046"/>
                </a:cubicBezTo>
                <a:lnTo>
                  <a:pt x="8994" y="1046"/>
                </a:lnTo>
                <a:cubicBezTo>
                  <a:pt x="8994" y="1056"/>
                  <a:pt x="8994" y="1069"/>
                  <a:pt x="8991" y="1079"/>
                </a:cubicBezTo>
                <a:cubicBezTo>
                  <a:pt x="8991" y="1086"/>
                  <a:pt x="8991" y="1094"/>
                  <a:pt x="8990" y="1102"/>
                </a:cubicBezTo>
                <a:cubicBezTo>
                  <a:pt x="8990" y="1114"/>
                  <a:pt x="8988" y="1128"/>
                  <a:pt x="8988" y="1138"/>
                </a:cubicBezTo>
                <a:cubicBezTo>
                  <a:pt x="8988" y="1146"/>
                  <a:pt x="8988" y="1154"/>
                  <a:pt x="8985" y="1161"/>
                </a:cubicBezTo>
                <a:cubicBezTo>
                  <a:pt x="8985" y="1175"/>
                  <a:pt x="8983" y="1191"/>
                  <a:pt x="8983" y="1203"/>
                </a:cubicBezTo>
                <a:cubicBezTo>
                  <a:pt x="8983" y="1209"/>
                  <a:pt x="8983" y="1217"/>
                  <a:pt x="8982" y="1223"/>
                </a:cubicBezTo>
                <a:cubicBezTo>
                  <a:pt x="8980" y="1244"/>
                  <a:pt x="8977" y="1263"/>
                  <a:pt x="8977" y="1284"/>
                </a:cubicBezTo>
                <a:cubicBezTo>
                  <a:pt x="8977" y="1287"/>
                  <a:pt x="8977" y="1292"/>
                  <a:pt x="8976" y="1295"/>
                </a:cubicBezTo>
                <a:cubicBezTo>
                  <a:pt x="8974" y="1313"/>
                  <a:pt x="8974" y="1330"/>
                  <a:pt x="8973" y="1347"/>
                </a:cubicBezTo>
                <a:cubicBezTo>
                  <a:pt x="8973" y="1355"/>
                  <a:pt x="8970" y="1362"/>
                  <a:pt x="8970" y="1370"/>
                </a:cubicBezTo>
                <a:cubicBezTo>
                  <a:pt x="8968" y="1384"/>
                  <a:pt x="8968" y="1398"/>
                  <a:pt x="8967" y="1410"/>
                </a:cubicBezTo>
                <a:cubicBezTo>
                  <a:pt x="8967" y="1418"/>
                  <a:pt x="8965" y="1428"/>
                  <a:pt x="8965" y="1436"/>
                </a:cubicBezTo>
                <a:cubicBezTo>
                  <a:pt x="8962" y="1448"/>
                  <a:pt x="8960" y="1462"/>
                  <a:pt x="8960" y="1476"/>
                </a:cubicBezTo>
                <a:cubicBezTo>
                  <a:pt x="8959" y="1485"/>
                  <a:pt x="8959" y="1493"/>
                  <a:pt x="8957" y="1503"/>
                </a:cubicBezTo>
                <a:lnTo>
                  <a:pt x="8951" y="1543"/>
                </a:lnTo>
                <a:cubicBezTo>
                  <a:pt x="8950" y="1551"/>
                  <a:pt x="8950" y="1560"/>
                  <a:pt x="8947" y="1568"/>
                </a:cubicBezTo>
                <a:cubicBezTo>
                  <a:pt x="8945" y="1583"/>
                  <a:pt x="8944" y="1600"/>
                  <a:pt x="8942" y="1615"/>
                </a:cubicBezTo>
                <a:cubicBezTo>
                  <a:pt x="8942" y="1622"/>
                  <a:pt x="8939" y="1628"/>
                  <a:pt x="8939" y="1635"/>
                </a:cubicBezTo>
                <a:cubicBezTo>
                  <a:pt x="8936" y="1657"/>
                  <a:pt x="8934" y="1680"/>
                  <a:pt x="8930" y="1700"/>
                </a:cubicBezTo>
                <a:cubicBezTo>
                  <a:pt x="8928" y="1706"/>
                  <a:pt x="8928" y="1714"/>
                  <a:pt x="8927" y="1721"/>
                </a:cubicBezTo>
                <a:cubicBezTo>
                  <a:pt x="8924" y="1737"/>
                  <a:pt x="8921" y="1752"/>
                  <a:pt x="8919" y="1767"/>
                </a:cubicBezTo>
                <a:cubicBezTo>
                  <a:pt x="8916" y="1777"/>
                  <a:pt x="8914" y="1784"/>
                  <a:pt x="8914" y="1793"/>
                </a:cubicBezTo>
                <a:cubicBezTo>
                  <a:pt x="8913" y="1807"/>
                  <a:pt x="8908" y="1821"/>
                  <a:pt x="8907" y="1836"/>
                </a:cubicBezTo>
                <a:lnTo>
                  <a:pt x="8901" y="1865"/>
                </a:lnTo>
                <a:cubicBezTo>
                  <a:pt x="8899" y="1878"/>
                  <a:pt x="8896" y="1892"/>
                  <a:pt x="8893" y="1905"/>
                </a:cubicBezTo>
                <a:cubicBezTo>
                  <a:pt x="8891" y="1915"/>
                  <a:pt x="8890" y="1925"/>
                  <a:pt x="8888" y="1931"/>
                </a:cubicBezTo>
                <a:cubicBezTo>
                  <a:pt x="8884" y="1947"/>
                  <a:pt x="8882" y="1961"/>
                  <a:pt x="8878" y="1976"/>
                </a:cubicBezTo>
                <a:cubicBezTo>
                  <a:pt x="8876" y="1984"/>
                  <a:pt x="8875" y="1993"/>
                  <a:pt x="8873" y="2002"/>
                </a:cubicBezTo>
                <a:cubicBezTo>
                  <a:pt x="8868" y="2020"/>
                  <a:pt x="8862" y="2040"/>
                  <a:pt x="8859" y="2060"/>
                </a:cubicBezTo>
                <a:cubicBezTo>
                  <a:pt x="8859" y="2065"/>
                  <a:pt x="8858" y="2068"/>
                  <a:pt x="8858" y="2071"/>
                </a:cubicBezTo>
                <a:cubicBezTo>
                  <a:pt x="8852" y="2094"/>
                  <a:pt x="8845" y="2114"/>
                  <a:pt x="8839" y="2137"/>
                </a:cubicBezTo>
                <a:lnTo>
                  <a:pt x="8835" y="2160"/>
                </a:lnTo>
                <a:cubicBezTo>
                  <a:pt x="8830" y="2175"/>
                  <a:pt x="8827" y="2191"/>
                  <a:pt x="8821" y="2204"/>
                </a:cubicBezTo>
                <a:cubicBezTo>
                  <a:pt x="8819" y="2214"/>
                  <a:pt x="8815" y="2221"/>
                  <a:pt x="8813" y="2232"/>
                </a:cubicBezTo>
                <a:cubicBezTo>
                  <a:pt x="8809" y="2244"/>
                  <a:pt x="8806" y="2258"/>
                  <a:pt x="8799" y="2273"/>
                </a:cubicBezTo>
                <a:cubicBezTo>
                  <a:pt x="8796" y="2283"/>
                  <a:pt x="8793" y="2292"/>
                  <a:pt x="8790" y="2300"/>
                </a:cubicBezTo>
                <a:cubicBezTo>
                  <a:pt x="8786" y="2313"/>
                  <a:pt x="8781" y="2327"/>
                  <a:pt x="8776" y="2343"/>
                </a:cubicBezTo>
                <a:cubicBezTo>
                  <a:pt x="8773" y="2352"/>
                  <a:pt x="8770" y="2359"/>
                  <a:pt x="8767" y="2369"/>
                </a:cubicBezTo>
                <a:lnTo>
                  <a:pt x="8750" y="2415"/>
                </a:lnTo>
                <a:cubicBezTo>
                  <a:pt x="8747" y="2422"/>
                  <a:pt x="8744" y="2428"/>
                  <a:pt x="8743" y="2436"/>
                </a:cubicBezTo>
                <a:cubicBezTo>
                  <a:pt x="8735" y="2459"/>
                  <a:pt x="8724" y="2481"/>
                  <a:pt x="8717" y="2504"/>
                </a:cubicBezTo>
                <a:cubicBezTo>
                  <a:pt x="8715" y="2507"/>
                  <a:pt x="8713" y="2513"/>
                  <a:pt x="8712" y="2517"/>
                </a:cubicBezTo>
                <a:cubicBezTo>
                  <a:pt x="8704" y="2534"/>
                  <a:pt x="8698" y="2551"/>
                  <a:pt x="8690" y="2568"/>
                </a:cubicBezTo>
                <a:cubicBezTo>
                  <a:pt x="8686" y="2576"/>
                  <a:pt x="8683" y="2583"/>
                  <a:pt x="8681" y="2591"/>
                </a:cubicBezTo>
                <a:cubicBezTo>
                  <a:pt x="8675" y="2605"/>
                  <a:pt x="8669" y="2620"/>
                  <a:pt x="8661" y="2634"/>
                </a:cubicBezTo>
                <a:cubicBezTo>
                  <a:pt x="8658" y="2642"/>
                  <a:pt x="8654" y="2651"/>
                  <a:pt x="8651" y="2659"/>
                </a:cubicBezTo>
                <a:cubicBezTo>
                  <a:pt x="8644" y="2672"/>
                  <a:pt x="8637" y="2686"/>
                  <a:pt x="8631" y="2698"/>
                </a:cubicBezTo>
                <a:cubicBezTo>
                  <a:pt x="8628" y="2706"/>
                  <a:pt x="8623" y="2717"/>
                  <a:pt x="8620" y="2724"/>
                </a:cubicBezTo>
                <a:cubicBezTo>
                  <a:pt x="8612" y="2737"/>
                  <a:pt x="8606" y="2751"/>
                  <a:pt x="8598" y="2766"/>
                </a:cubicBezTo>
                <a:lnTo>
                  <a:pt x="8586" y="2789"/>
                </a:lnTo>
                <a:cubicBezTo>
                  <a:pt x="8577" y="2806"/>
                  <a:pt x="8569" y="2821"/>
                  <a:pt x="8560" y="2840"/>
                </a:cubicBezTo>
                <a:cubicBezTo>
                  <a:pt x="8559" y="2843"/>
                  <a:pt x="8554" y="2849"/>
                  <a:pt x="8552" y="2852"/>
                </a:cubicBezTo>
                <a:cubicBezTo>
                  <a:pt x="8540" y="2873"/>
                  <a:pt x="8529" y="2895"/>
                  <a:pt x="8516" y="2913"/>
                </a:cubicBezTo>
                <a:lnTo>
                  <a:pt x="8505" y="2932"/>
                </a:lnTo>
                <a:cubicBezTo>
                  <a:pt x="8494" y="2947"/>
                  <a:pt x="8485" y="2959"/>
                  <a:pt x="8477" y="2974"/>
                </a:cubicBezTo>
                <a:cubicBezTo>
                  <a:pt x="8474" y="2982"/>
                  <a:pt x="8468" y="2990"/>
                  <a:pt x="8462" y="2998"/>
                </a:cubicBezTo>
                <a:cubicBezTo>
                  <a:pt x="8454" y="3011"/>
                  <a:pt x="8445" y="3024"/>
                  <a:pt x="8436" y="3036"/>
                </a:cubicBezTo>
                <a:cubicBezTo>
                  <a:pt x="8430" y="3044"/>
                  <a:pt x="8424" y="3051"/>
                  <a:pt x="8421" y="3059"/>
                </a:cubicBezTo>
                <a:cubicBezTo>
                  <a:pt x="8410" y="3071"/>
                  <a:pt x="8402" y="3085"/>
                  <a:pt x="8393" y="3096"/>
                </a:cubicBezTo>
                <a:cubicBezTo>
                  <a:pt x="8387" y="3103"/>
                  <a:pt x="8382" y="3111"/>
                  <a:pt x="8376" y="3117"/>
                </a:cubicBezTo>
                <a:cubicBezTo>
                  <a:pt x="8367" y="3131"/>
                  <a:pt x="8355" y="3143"/>
                  <a:pt x="8345" y="3155"/>
                </a:cubicBezTo>
                <a:cubicBezTo>
                  <a:pt x="8339" y="3162"/>
                  <a:pt x="8336" y="3166"/>
                  <a:pt x="8330" y="3174"/>
                </a:cubicBezTo>
                <a:cubicBezTo>
                  <a:pt x="8315" y="3194"/>
                  <a:pt x="8299" y="3212"/>
                  <a:pt x="8284" y="3231"/>
                </a:cubicBezTo>
                <a:cubicBezTo>
                  <a:pt x="7868" y="3706"/>
                  <a:pt x="7270" y="3947"/>
                  <a:pt x="6505" y="3947"/>
                </a:cubicBezTo>
                <a:cubicBezTo>
                  <a:pt x="6408" y="3947"/>
                  <a:pt x="6318" y="3944"/>
                  <a:pt x="6227" y="3936"/>
                </a:cubicBezTo>
                <a:cubicBezTo>
                  <a:pt x="5593" y="3884"/>
                  <a:pt x="5090" y="3646"/>
                  <a:pt x="4727" y="3231"/>
                </a:cubicBezTo>
                <a:cubicBezTo>
                  <a:pt x="4711" y="3211"/>
                  <a:pt x="4696" y="3194"/>
                  <a:pt x="4681" y="3174"/>
                </a:cubicBezTo>
                <a:cubicBezTo>
                  <a:pt x="4676" y="3169"/>
                  <a:pt x="4672" y="3163"/>
                  <a:pt x="4665" y="3155"/>
                </a:cubicBezTo>
                <a:cubicBezTo>
                  <a:pt x="4656" y="3142"/>
                  <a:pt x="4644" y="3131"/>
                  <a:pt x="4635" y="3117"/>
                </a:cubicBezTo>
                <a:cubicBezTo>
                  <a:pt x="4630" y="3109"/>
                  <a:pt x="4624" y="3102"/>
                  <a:pt x="4618" y="3096"/>
                </a:cubicBezTo>
                <a:cubicBezTo>
                  <a:pt x="4609" y="3085"/>
                  <a:pt x="4601" y="3071"/>
                  <a:pt x="4592" y="3059"/>
                </a:cubicBezTo>
                <a:cubicBezTo>
                  <a:pt x="4586" y="3051"/>
                  <a:pt x="4580" y="3044"/>
                  <a:pt x="4577" y="3036"/>
                </a:cubicBezTo>
                <a:cubicBezTo>
                  <a:pt x="4566" y="3024"/>
                  <a:pt x="4558" y="3011"/>
                  <a:pt x="4550" y="2998"/>
                </a:cubicBezTo>
                <a:cubicBezTo>
                  <a:pt x="4546" y="2990"/>
                  <a:pt x="4541" y="2982"/>
                  <a:pt x="4535" y="2974"/>
                </a:cubicBezTo>
                <a:cubicBezTo>
                  <a:pt x="4526" y="2959"/>
                  <a:pt x="4517" y="2947"/>
                  <a:pt x="4509" y="2932"/>
                </a:cubicBezTo>
                <a:lnTo>
                  <a:pt x="4497" y="2913"/>
                </a:lnTo>
                <a:cubicBezTo>
                  <a:pt x="4486" y="2893"/>
                  <a:pt x="4472" y="2873"/>
                  <a:pt x="4461" y="2852"/>
                </a:cubicBezTo>
                <a:cubicBezTo>
                  <a:pt x="4458" y="2849"/>
                  <a:pt x="4455" y="2843"/>
                  <a:pt x="4454" y="2840"/>
                </a:cubicBezTo>
                <a:cubicBezTo>
                  <a:pt x="4443" y="2821"/>
                  <a:pt x="4435" y="2806"/>
                  <a:pt x="4426" y="2789"/>
                </a:cubicBezTo>
                <a:lnTo>
                  <a:pt x="4415" y="2766"/>
                </a:lnTo>
                <a:cubicBezTo>
                  <a:pt x="4408" y="2752"/>
                  <a:pt x="4402" y="2740"/>
                  <a:pt x="4394" y="2726"/>
                </a:cubicBezTo>
                <a:cubicBezTo>
                  <a:pt x="4389" y="2718"/>
                  <a:pt x="4386" y="2709"/>
                  <a:pt x="4380" y="2701"/>
                </a:cubicBezTo>
                <a:cubicBezTo>
                  <a:pt x="4374" y="2688"/>
                  <a:pt x="4366" y="2674"/>
                  <a:pt x="4362" y="2660"/>
                </a:cubicBezTo>
                <a:cubicBezTo>
                  <a:pt x="4357" y="2652"/>
                  <a:pt x="4354" y="2643"/>
                  <a:pt x="4349" y="2635"/>
                </a:cubicBezTo>
                <a:cubicBezTo>
                  <a:pt x="4343" y="2622"/>
                  <a:pt x="4336" y="2606"/>
                  <a:pt x="4331" y="2594"/>
                </a:cubicBezTo>
                <a:cubicBezTo>
                  <a:pt x="4326" y="2586"/>
                  <a:pt x="4323" y="2579"/>
                  <a:pt x="4320" y="2571"/>
                </a:cubicBezTo>
                <a:cubicBezTo>
                  <a:pt x="4313" y="2553"/>
                  <a:pt x="4305" y="2536"/>
                  <a:pt x="4300" y="2519"/>
                </a:cubicBezTo>
                <a:cubicBezTo>
                  <a:pt x="4297" y="2514"/>
                  <a:pt x="4296" y="2510"/>
                  <a:pt x="4294" y="2505"/>
                </a:cubicBezTo>
                <a:cubicBezTo>
                  <a:pt x="4285" y="2484"/>
                  <a:pt x="4277" y="2461"/>
                  <a:pt x="4270" y="2438"/>
                </a:cubicBezTo>
                <a:cubicBezTo>
                  <a:pt x="4267" y="2430"/>
                  <a:pt x="4264" y="2425"/>
                  <a:pt x="4262" y="2418"/>
                </a:cubicBezTo>
                <a:lnTo>
                  <a:pt x="4244" y="2372"/>
                </a:lnTo>
                <a:cubicBezTo>
                  <a:pt x="4241" y="2361"/>
                  <a:pt x="4239" y="2353"/>
                  <a:pt x="4234" y="2344"/>
                </a:cubicBezTo>
                <a:cubicBezTo>
                  <a:pt x="4231" y="2330"/>
                  <a:pt x="4225" y="2318"/>
                  <a:pt x="4221" y="2303"/>
                </a:cubicBezTo>
                <a:cubicBezTo>
                  <a:pt x="4218" y="2292"/>
                  <a:pt x="4216" y="2283"/>
                  <a:pt x="4211" y="2275"/>
                </a:cubicBezTo>
                <a:cubicBezTo>
                  <a:pt x="4208" y="2261"/>
                  <a:pt x="4204" y="2249"/>
                  <a:pt x="4198" y="2234"/>
                </a:cubicBezTo>
                <a:cubicBezTo>
                  <a:pt x="4196" y="2223"/>
                  <a:pt x="4193" y="2215"/>
                  <a:pt x="4190" y="2206"/>
                </a:cubicBezTo>
                <a:cubicBezTo>
                  <a:pt x="4187" y="2191"/>
                  <a:pt x="4182" y="2175"/>
                  <a:pt x="4178" y="2162"/>
                </a:cubicBezTo>
                <a:lnTo>
                  <a:pt x="4172" y="2139"/>
                </a:lnTo>
                <a:cubicBezTo>
                  <a:pt x="4165" y="2116"/>
                  <a:pt x="4159" y="2096"/>
                  <a:pt x="4155" y="2073"/>
                </a:cubicBezTo>
                <a:cubicBezTo>
                  <a:pt x="4155" y="2068"/>
                  <a:pt x="4152" y="2065"/>
                  <a:pt x="4152" y="2060"/>
                </a:cubicBezTo>
                <a:cubicBezTo>
                  <a:pt x="4149" y="2042"/>
                  <a:pt x="4142" y="2022"/>
                  <a:pt x="4139" y="2004"/>
                </a:cubicBezTo>
                <a:cubicBezTo>
                  <a:pt x="4136" y="1996"/>
                  <a:pt x="4135" y="1985"/>
                  <a:pt x="4133" y="1977"/>
                </a:cubicBezTo>
                <a:cubicBezTo>
                  <a:pt x="4129" y="1965"/>
                  <a:pt x="4127" y="1950"/>
                  <a:pt x="4124" y="1936"/>
                </a:cubicBezTo>
                <a:lnTo>
                  <a:pt x="4118" y="1907"/>
                </a:lnTo>
                <a:cubicBezTo>
                  <a:pt x="4116" y="1893"/>
                  <a:pt x="4112" y="1881"/>
                  <a:pt x="4110" y="1867"/>
                </a:cubicBezTo>
                <a:lnTo>
                  <a:pt x="4104" y="1838"/>
                </a:lnTo>
                <a:cubicBezTo>
                  <a:pt x="4103" y="1824"/>
                  <a:pt x="4098" y="1812"/>
                  <a:pt x="4096" y="1798"/>
                </a:cubicBezTo>
                <a:cubicBezTo>
                  <a:pt x="4095" y="1789"/>
                  <a:pt x="4093" y="1781"/>
                  <a:pt x="4090" y="1770"/>
                </a:cubicBezTo>
                <a:cubicBezTo>
                  <a:pt x="4089" y="1755"/>
                  <a:pt x="4086" y="1740"/>
                  <a:pt x="4083" y="1724"/>
                </a:cubicBezTo>
                <a:cubicBezTo>
                  <a:pt x="4081" y="1717"/>
                  <a:pt x="4081" y="1712"/>
                  <a:pt x="4080" y="1704"/>
                </a:cubicBezTo>
                <a:cubicBezTo>
                  <a:pt x="4075" y="1683"/>
                  <a:pt x="4072" y="1660"/>
                  <a:pt x="4070" y="1638"/>
                </a:cubicBezTo>
                <a:cubicBezTo>
                  <a:pt x="4070" y="1632"/>
                  <a:pt x="4067" y="1625"/>
                  <a:pt x="4067" y="1620"/>
                </a:cubicBezTo>
                <a:lnTo>
                  <a:pt x="4063" y="1574"/>
                </a:lnTo>
                <a:cubicBezTo>
                  <a:pt x="4060" y="1566"/>
                  <a:pt x="4060" y="1556"/>
                  <a:pt x="4058" y="1548"/>
                </a:cubicBezTo>
                <a:lnTo>
                  <a:pt x="4052" y="1508"/>
                </a:lnTo>
                <a:cubicBezTo>
                  <a:pt x="4050" y="1499"/>
                  <a:pt x="4050" y="1491"/>
                  <a:pt x="4049" y="1482"/>
                </a:cubicBezTo>
                <a:cubicBezTo>
                  <a:pt x="4047" y="1468"/>
                  <a:pt x="4044" y="1454"/>
                  <a:pt x="4044" y="1444"/>
                </a:cubicBezTo>
                <a:cubicBezTo>
                  <a:pt x="4044" y="1436"/>
                  <a:pt x="4043" y="1425"/>
                  <a:pt x="4043" y="1418"/>
                </a:cubicBezTo>
                <a:cubicBezTo>
                  <a:pt x="4041" y="1405"/>
                  <a:pt x="4041" y="1391"/>
                  <a:pt x="4040" y="1378"/>
                </a:cubicBezTo>
                <a:cubicBezTo>
                  <a:pt x="4040" y="1370"/>
                  <a:pt x="4037" y="1362"/>
                  <a:pt x="4037" y="1355"/>
                </a:cubicBezTo>
                <a:cubicBezTo>
                  <a:pt x="4035" y="1338"/>
                  <a:pt x="4034" y="1321"/>
                  <a:pt x="4034" y="1303"/>
                </a:cubicBezTo>
                <a:lnTo>
                  <a:pt x="4034" y="1292"/>
                </a:lnTo>
                <a:cubicBezTo>
                  <a:pt x="4032" y="1270"/>
                  <a:pt x="4029" y="1252"/>
                  <a:pt x="4029" y="1230"/>
                </a:cubicBezTo>
                <a:cubicBezTo>
                  <a:pt x="4029" y="1224"/>
                  <a:pt x="4029" y="1217"/>
                  <a:pt x="4027" y="1210"/>
                </a:cubicBezTo>
                <a:cubicBezTo>
                  <a:pt x="4027" y="1198"/>
                  <a:pt x="4026" y="1184"/>
                  <a:pt x="4026" y="1171"/>
                </a:cubicBezTo>
                <a:cubicBezTo>
                  <a:pt x="4026" y="1163"/>
                  <a:pt x="4026" y="1155"/>
                  <a:pt x="4024" y="1148"/>
                </a:cubicBezTo>
                <a:cubicBezTo>
                  <a:pt x="4024" y="1137"/>
                  <a:pt x="4021" y="1123"/>
                  <a:pt x="4021" y="1111"/>
                </a:cubicBezTo>
                <a:cubicBezTo>
                  <a:pt x="4021" y="1103"/>
                  <a:pt x="4021" y="1095"/>
                  <a:pt x="4020" y="1088"/>
                </a:cubicBezTo>
                <a:cubicBezTo>
                  <a:pt x="4020" y="1077"/>
                  <a:pt x="4018" y="1063"/>
                  <a:pt x="4018" y="1052"/>
                </a:cubicBezTo>
                <a:lnTo>
                  <a:pt x="4018" y="1039"/>
                </a:lnTo>
                <a:close/>
                <a:moveTo>
                  <a:pt x="9172" y="0"/>
                </a:moveTo>
                <a:cubicBezTo>
                  <a:pt x="9172" y="0"/>
                  <a:pt x="9171" y="5"/>
                  <a:pt x="9168" y="5"/>
                </a:cubicBezTo>
                <a:lnTo>
                  <a:pt x="9148" y="5"/>
                </a:lnTo>
                <a:cubicBezTo>
                  <a:pt x="9141" y="5"/>
                  <a:pt x="9134" y="8"/>
                  <a:pt x="9128" y="9"/>
                </a:cubicBezTo>
                <a:cubicBezTo>
                  <a:pt x="9122" y="11"/>
                  <a:pt x="9114" y="13"/>
                  <a:pt x="9109" y="16"/>
                </a:cubicBezTo>
                <a:cubicBezTo>
                  <a:pt x="9106" y="16"/>
                  <a:pt x="9105" y="17"/>
                  <a:pt x="9103" y="17"/>
                </a:cubicBezTo>
                <a:cubicBezTo>
                  <a:pt x="9098" y="19"/>
                  <a:pt x="9095" y="20"/>
                  <a:pt x="9089" y="23"/>
                </a:cubicBezTo>
                <a:cubicBezTo>
                  <a:pt x="9088" y="25"/>
                  <a:pt x="9083" y="25"/>
                  <a:pt x="9082" y="26"/>
                </a:cubicBezTo>
                <a:cubicBezTo>
                  <a:pt x="9079" y="28"/>
                  <a:pt x="9075" y="31"/>
                  <a:pt x="9072" y="32"/>
                </a:cubicBezTo>
                <a:cubicBezTo>
                  <a:pt x="9068" y="34"/>
                  <a:pt x="9066" y="36"/>
                  <a:pt x="9063" y="39"/>
                </a:cubicBezTo>
                <a:cubicBezTo>
                  <a:pt x="9060" y="40"/>
                  <a:pt x="9057" y="42"/>
                  <a:pt x="9056" y="43"/>
                </a:cubicBezTo>
                <a:cubicBezTo>
                  <a:pt x="9048" y="48"/>
                  <a:pt x="9042" y="54"/>
                  <a:pt x="9036" y="59"/>
                </a:cubicBezTo>
                <a:lnTo>
                  <a:pt x="9034" y="62"/>
                </a:lnTo>
                <a:lnTo>
                  <a:pt x="9026" y="69"/>
                </a:lnTo>
                <a:lnTo>
                  <a:pt x="9020" y="74"/>
                </a:lnTo>
                <a:lnTo>
                  <a:pt x="9017" y="78"/>
                </a:lnTo>
                <a:cubicBezTo>
                  <a:pt x="9014" y="80"/>
                  <a:pt x="9014" y="82"/>
                  <a:pt x="9013" y="82"/>
                </a:cubicBezTo>
                <a:cubicBezTo>
                  <a:pt x="9011" y="85"/>
                  <a:pt x="9010" y="88"/>
                  <a:pt x="9006" y="89"/>
                </a:cubicBezTo>
                <a:cubicBezTo>
                  <a:pt x="9005" y="92"/>
                  <a:pt x="9003" y="95"/>
                  <a:pt x="9002" y="97"/>
                </a:cubicBezTo>
                <a:cubicBezTo>
                  <a:pt x="8999" y="101"/>
                  <a:pt x="8997" y="105"/>
                  <a:pt x="8996" y="108"/>
                </a:cubicBezTo>
                <a:cubicBezTo>
                  <a:pt x="8994" y="109"/>
                  <a:pt x="8994" y="111"/>
                  <a:pt x="8991" y="112"/>
                </a:cubicBezTo>
                <a:cubicBezTo>
                  <a:pt x="8988" y="118"/>
                  <a:pt x="8987" y="124"/>
                  <a:pt x="8983" y="131"/>
                </a:cubicBezTo>
                <a:cubicBezTo>
                  <a:pt x="8983" y="132"/>
                  <a:pt x="8982" y="134"/>
                  <a:pt x="8982" y="135"/>
                </a:cubicBezTo>
                <a:cubicBezTo>
                  <a:pt x="8980" y="140"/>
                  <a:pt x="8979" y="146"/>
                  <a:pt x="8976" y="149"/>
                </a:cubicBezTo>
                <a:cubicBezTo>
                  <a:pt x="8976" y="151"/>
                  <a:pt x="8974" y="155"/>
                  <a:pt x="8974" y="157"/>
                </a:cubicBezTo>
                <a:cubicBezTo>
                  <a:pt x="8974" y="158"/>
                  <a:pt x="8973" y="163"/>
                  <a:pt x="8973" y="164"/>
                </a:cubicBezTo>
                <a:cubicBezTo>
                  <a:pt x="8968" y="180"/>
                  <a:pt x="8582" y="1763"/>
                  <a:pt x="6505" y="1763"/>
                </a:cubicBezTo>
                <a:cubicBezTo>
                  <a:pt x="5636" y="1763"/>
                  <a:pt x="4957" y="1497"/>
                  <a:pt x="4489" y="970"/>
                </a:cubicBezTo>
                <a:cubicBezTo>
                  <a:pt x="4136" y="572"/>
                  <a:pt x="4037" y="167"/>
                  <a:pt x="4037" y="166"/>
                </a:cubicBezTo>
                <a:cubicBezTo>
                  <a:pt x="4037" y="164"/>
                  <a:pt x="4035" y="161"/>
                  <a:pt x="4035" y="158"/>
                </a:cubicBezTo>
                <a:cubicBezTo>
                  <a:pt x="4035" y="157"/>
                  <a:pt x="4034" y="155"/>
                  <a:pt x="4034" y="151"/>
                </a:cubicBezTo>
                <a:cubicBezTo>
                  <a:pt x="4032" y="146"/>
                  <a:pt x="4029" y="140"/>
                  <a:pt x="4027" y="135"/>
                </a:cubicBezTo>
                <a:cubicBezTo>
                  <a:pt x="4027" y="135"/>
                  <a:pt x="4027" y="134"/>
                  <a:pt x="4026" y="132"/>
                </a:cubicBezTo>
                <a:cubicBezTo>
                  <a:pt x="4024" y="126"/>
                  <a:pt x="4020" y="118"/>
                  <a:pt x="4017" y="112"/>
                </a:cubicBezTo>
                <a:cubicBezTo>
                  <a:pt x="4017" y="111"/>
                  <a:pt x="4014" y="111"/>
                  <a:pt x="4014" y="109"/>
                </a:cubicBezTo>
                <a:cubicBezTo>
                  <a:pt x="4012" y="105"/>
                  <a:pt x="4009" y="100"/>
                  <a:pt x="4006" y="95"/>
                </a:cubicBezTo>
                <a:cubicBezTo>
                  <a:pt x="4004" y="94"/>
                  <a:pt x="4004" y="92"/>
                  <a:pt x="4003" y="89"/>
                </a:cubicBezTo>
                <a:cubicBezTo>
                  <a:pt x="4001" y="86"/>
                  <a:pt x="3997" y="82"/>
                  <a:pt x="3995" y="78"/>
                </a:cubicBezTo>
                <a:cubicBezTo>
                  <a:pt x="3995" y="77"/>
                  <a:pt x="3994" y="77"/>
                  <a:pt x="3994" y="74"/>
                </a:cubicBezTo>
                <a:lnTo>
                  <a:pt x="3991" y="72"/>
                </a:lnTo>
                <a:lnTo>
                  <a:pt x="3981" y="63"/>
                </a:lnTo>
                <a:lnTo>
                  <a:pt x="3975" y="57"/>
                </a:lnTo>
                <a:cubicBezTo>
                  <a:pt x="3972" y="54"/>
                  <a:pt x="3966" y="49"/>
                  <a:pt x="3963" y="46"/>
                </a:cubicBezTo>
                <a:cubicBezTo>
                  <a:pt x="3960" y="43"/>
                  <a:pt x="3957" y="42"/>
                  <a:pt x="3955" y="40"/>
                </a:cubicBezTo>
                <a:cubicBezTo>
                  <a:pt x="3951" y="37"/>
                  <a:pt x="3949" y="36"/>
                  <a:pt x="3945" y="34"/>
                </a:cubicBezTo>
                <a:cubicBezTo>
                  <a:pt x="3943" y="32"/>
                  <a:pt x="3940" y="29"/>
                  <a:pt x="3935" y="28"/>
                </a:cubicBezTo>
                <a:cubicBezTo>
                  <a:pt x="3934" y="26"/>
                  <a:pt x="3929" y="25"/>
                  <a:pt x="3926" y="25"/>
                </a:cubicBezTo>
                <a:cubicBezTo>
                  <a:pt x="3922" y="22"/>
                  <a:pt x="3920" y="20"/>
                  <a:pt x="3917" y="20"/>
                </a:cubicBezTo>
                <a:cubicBezTo>
                  <a:pt x="3912" y="19"/>
                  <a:pt x="3911" y="19"/>
                  <a:pt x="3906" y="17"/>
                </a:cubicBezTo>
                <a:cubicBezTo>
                  <a:pt x="3903" y="14"/>
                  <a:pt x="3902" y="14"/>
                  <a:pt x="3897" y="13"/>
                </a:cubicBezTo>
                <a:lnTo>
                  <a:pt x="3880" y="8"/>
                </a:lnTo>
                <a:cubicBezTo>
                  <a:pt x="3879" y="8"/>
                  <a:pt x="3874" y="8"/>
                  <a:pt x="3872" y="5"/>
                </a:cubicBezTo>
                <a:cubicBezTo>
                  <a:pt x="3868" y="5"/>
                  <a:pt x="3865" y="3"/>
                  <a:pt x="3860" y="3"/>
                </a:cubicBezTo>
                <a:lnTo>
                  <a:pt x="3840" y="3"/>
                </a:lnTo>
                <a:cubicBezTo>
                  <a:pt x="3837" y="3"/>
                  <a:pt x="3836" y="17"/>
                  <a:pt x="3836" y="17"/>
                </a:cubicBezTo>
                <a:lnTo>
                  <a:pt x="2582" y="17"/>
                </a:lnTo>
                <a:cubicBezTo>
                  <a:pt x="2355" y="17"/>
                  <a:pt x="1973" y="167"/>
                  <a:pt x="1015" y="1353"/>
                </a:cubicBezTo>
                <a:cubicBezTo>
                  <a:pt x="505" y="1982"/>
                  <a:pt x="67" y="2620"/>
                  <a:pt x="62" y="2626"/>
                </a:cubicBezTo>
                <a:cubicBezTo>
                  <a:pt x="1" y="2717"/>
                  <a:pt x="19" y="2840"/>
                  <a:pt x="107" y="2904"/>
                </a:cubicBezTo>
                <a:lnTo>
                  <a:pt x="1914" y="4298"/>
                </a:lnTo>
                <a:cubicBezTo>
                  <a:pt x="1613" y="5542"/>
                  <a:pt x="2128" y="7127"/>
                  <a:pt x="2372" y="7765"/>
                </a:cubicBezTo>
                <a:cubicBezTo>
                  <a:pt x="2865" y="9063"/>
                  <a:pt x="2389" y="10903"/>
                  <a:pt x="2366" y="10988"/>
                </a:cubicBezTo>
                <a:lnTo>
                  <a:pt x="2366" y="10992"/>
                </a:lnTo>
                <a:cubicBezTo>
                  <a:pt x="2365" y="10997"/>
                  <a:pt x="2365" y="11003"/>
                  <a:pt x="2363" y="11009"/>
                </a:cubicBezTo>
                <a:cubicBezTo>
                  <a:pt x="2363" y="11011"/>
                  <a:pt x="2362" y="11012"/>
                  <a:pt x="2362" y="11015"/>
                </a:cubicBezTo>
                <a:cubicBezTo>
                  <a:pt x="2358" y="11023"/>
                  <a:pt x="2358" y="11031"/>
                  <a:pt x="2358" y="11038"/>
                </a:cubicBezTo>
                <a:lnTo>
                  <a:pt x="2358" y="11057"/>
                </a:lnTo>
                <a:lnTo>
                  <a:pt x="2358" y="11061"/>
                </a:lnTo>
                <a:cubicBezTo>
                  <a:pt x="2362" y="11084"/>
                  <a:pt x="2366" y="11107"/>
                  <a:pt x="2377" y="11127"/>
                </a:cubicBezTo>
                <a:lnTo>
                  <a:pt x="2377" y="11130"/>
                </a:lnTo>
                <a:cubicBezTo>
                  <a:pt x="2381" y="11143"/>
                  <a:pt x="2392" y="11158"/>
                  <a:pt x="2401" y="11170"/>
                </a:cubicBezTo>
                <a:cubicBezTo>
                  <a:pt x="2434" y="11212"/>
                  <a:pt x="2481" y="11239"/>
                  <a:pt x="2533" y="11248"/>
                </a:cubicBezTo>
                <a:cubicBezTo>
                  <a:pt x="2543" y="11250"/>
                  <a:pt x="2555" y="11250"/>
                  <a:pt x="2564" y="11250"/>
                </a:cubicBezTo>
                <a:lnTo>
                  <a:pt x="10441" y="11250"/>
                </a:lnTo>
                <a:cubicBezTo>
                  <a:pt x="10476" y="11250"/>
                  <a:pt x="10508" y="11245"/>
                  <a:pt x="10539" y="11227"/>
                </a:cubicBezTo>
                <a:cubicBezTo>
                  <a:pt x="10611" y="11189"/>
                  <a:pt x="10649" y="11117"/>
                  <a:pt x="10649" y="11041"/>
                </a:cubicBezTo>
                <a:lnTo>
                  <a:pt x="10649" y="11035"/>
                </a:lnTo>
                <a:lnTo>
                  <a:pt x="10649" y="11026"/>
                </a:lnTo>
                <a:cubicBezTo>
                  <a:pt x="10648" y="11014"/>
                  <a:pt x="10648" y="11001"/>
                  <a:pt x="10645" y="10988"/>
                </a:cubicBezTo>
                <a:cubicBezTo>
                  <a:pt x="10645" y="10988"/>
                  <a:pt x="10640" y="10977"/>
                  <a:pt x="10637" y="10957"/>
                </a:cubicBezTo>
                <a:cubicBezTo>
                  <a:pt x="10637" y="10955"/>
                  <a:pt x="10637" y="10954"/>
                  <a:pt x="10634" y="10951"/>
                </a:cubicBezTo>
                <a:lnTo>
                  <a:pt x="10634" y="10948"/>
                </a:lnTo>
                <a:cubicBezTo>
                  <a:pt x="10565" y="10672"/>
                  <a:pt x="10174" y="8975"/>
                  <a:pt x="10639" y="7751"/>
                </a:cubicBezTo>
                <a:cubicBezTo>
                  <a:pt x="10813" y="7294"/>
                  <a:pt x="10947" y="6835"/>
                  <a:pt x="11043" y="6391"/>
                </a:cubicBezTo>
                <a:cubicBezTo>
                  <a:pt x="11067" y="6279"/>
                  <a:pt x="10994" y="6170"/>
                  <a:pt x="10884" y="6147"/>
                </a:cubicBezTo>
                <a:cubicBezTo>
                  <a:pt x="10870" y="6144"/>
                  <a:pt x="10855" y="6142"/>
                  <a:pt x="10841" y="6142"/>
                </a:cubicBezTo>
                <a:cubicBezTo>
                  <a:pt x="10746" y="6142"/>
                  <a:pt x="10660" y="6208"/>
                  <a:pt x="10640" y="6306"/>
                </a:cubicBezTo>
                <a:cubicBezTo>
                  <a:pt x="10550" y="6731"/>
                  <a:pt x="10422" y="7168"/>
                  <a:pt x="10255" y="7605"/>
                </a:cubicBezTo>
                <a:cubicBezTo>
                  <a:pt x="9951" y="8403"/>
                  <a:pt x="9973" y="9351"/>
                  <a:pt x="10057" y="10058"/>
                </a:cubicBezTo>
                <a:lnTo>
                  <a:pt x="5135" y="10058"/>
                </a:lnTo>
                <a:cubicBezTo>
                  <a:pt x="5024" y="10058"/>
                  <a:pt x="4928" y="10144"/>
                  <a:pt x="4926" y="10256"/>
                </a:cubicBezTo>
                <a:cubicBezTo>
                  <a:pt x="4925" y="10368"/>
                  <a:pt x="5015" y="10460"/>
                  <a:pt x="5127" y="10460"/>
                </a:cubicBezTo>
                <a:lnTo>
                  <a:pt x="10103" y="10460"/>
                </a:lnTo>
                <a:cubicBezTo>
                  <a:pt x="10128" y="10603"/>
                  <a:pt x="10151" y="10727"/>
                  <a:pt x="10172" y="10825"/>
                </a:cubicBezTo>
                <a:lnTo>
                  <a:pt x="2842" y="10825"/>
                </a:lnTo>
                <a:cubicBezTo>
                  <a:pt x="2863" y="10727"/>
                  <a:pt x="2888" y="10603"/>
                  <a:pt x="2911" y="10460"/>
                </a:cubicBezTo>
                <a:lnTo>
                  <a:pt x="4411" y="10460"/>
                </a:lnTo>
                <a:cubicBezTo>
                  <a:pt x="4521" y="10460"/>
                  <a:pt x="4618" y="10374"/>
                  <a:pt x="4619" y="10264"/>
                </a:cubicBezTo>
                <a:cubicBezTo>
                  <a:pt x="4621" y="10150"/>
                  <a:pt x="4532" y="10058"/>
                  <a:pt x="4419" y="10058"/>
                </a:cubicBezTo>
                <a:lnTo>
                  <a:pt x="2955" y="10058"/>
                </a:lnTo>
                <a:cubicBezTo>
                  <a:pt x="2955" y="10058"/>
                  <a:pt x="3061" y="8403"/>
                  <a:pt x="2759" y="7607"/>
                </a:cubicBezTo>
                <a:cubicBezTo>
                  <a:pt x="2302" y="6403"/>
                  <a:pt x="2135" y="5245"/>
                  <a:pt x="2300" y="4450"/>
                </a:cubicBezTo>
                <a:lnTo>
                  <a:pt x="2326" y="4335"/>
                </a:lnTo>
                <a:cubicBezTo>
                  <a:pt x="2332" y="4309"/>
                  <a:pt x="2340" y="4284"/>
                  <a:pt x="2348" y="4261"/>
                </a:cubicBezTo>
                <a:cubicBezTo>
                  <a:pt x="2354" y="4246"/>
                  <a:pt x="2355" y="4229"/>
                  <a:pt x="2355" y="4212"/>
                </a:cubicBezTo>
                <a:lnTo>
                  <a:pt x="2605" y="3134"/>
                </a:lnTo>
                <a:cubicBezTo>
                  <a:pt x="2630" y="3024"/>
                  <a:pt x="2561" y="2913"/>
                  <a:pt x="2452" y="2889"/>
                </a:cubicBezTo>
                <a:cubicBezTo>
                  <a:pt x="2437" y="2885"/>
                  <a:pt x="2422" y="2884"/>
                  <a:pt x="2407" y="2884"/>
                </a:cubicBezTo>
                <a:cubicBezTo>
                  <a:pt x="2312" y="2884"/>
                  <a:pt x="2228" y="2948"/>
                  <a:pt x="2207" y="3042"/>
                </a:cubicBezTo>
                <a:lnTo>
                  <a:pt x="2023" y="3841"/>
                </a:lnTo>
                <a:lnTo>
                  <a:pt x="516" y="2682"/>
                </a:lnTo>
                <a:cubicBezTo>
                  <a:pt x="677" y="2456"/>
                  <a:pt x="992" y="2022"/>
                  <a:pt x="1340" y="1592"/>
                </a:cubicBezTo>
                <a:cubicBezTo>
                  <a:pt x="2236" y="486"/>
                  <a:pt x="2536" y="413"/>
                  <a:pt x="2585" y="413"/>
                </a:cubicBezTo>
                <a:cubicBezTo>
                  <a:pt x="2587" y="413"/>
                  <a:pt x="2589" y="413"/>
                  <a:pt x="2590" y="413"/>
                </a:cubicBezTo>
                <a:lnTo>
                  <a:pt x="3617" y="413"/>
                </a:lnTo>
                <a:cubicBezTo>
                  <a:pt x="3615" y="427"/>
                  <a:pt x="3615" y="442"/>
                  <a:pt x="3613" y="457"/>
                </a:cubicBezTo>
                <a:lnTo>
                  <a:pt x="3613" y="470"/>
                </a:lnTo>
                <a:cubicBezTo>
                  <a:pt x="3612" y="486"/>
                  <a:pt x="3612" y="505"/>
                  <a:pt x="3609" y="523"/>
                </a:cubicBezTo>
                <a:lnTo>
                  <a:pt x="3609" y="533"/>
                </a:lnTo>
                <a:cubicBezTo>
                  <a:pt x="3609" y="549"/>
                  <a:pt x="3607" y="569"/>
                  <a:pt x="3607" y="588"/>
                </a:cubicBezTo>
                <a:lnTo>
                  <a:pt x="3607" y="597"/>
                </a:lnTo>
                <a:cubicBezTo>
                  <a:pt x="3607" y="618"/>
                  <a:pt x="3606" y="640"/>
                  <a:pt x="3606" y="661"/>
                </a:cubicBezTo>
                <a:lnTo>
                  <a:pt x="3606" y="674"/>
                </a:lnTo>
                <a:cubicBezTo>
                  <a:pt x="3606" y="697"/>
                  <a:pt x="3604" y="718"/>
                  <a:pt x="3599" y="741"/>
                </a:cubicBezTo>
                <a:lnTo>
                  <a:pt x="3599" y="747"/>
                </a:lnTo>
                <a:cubicBezTo>
                  <a:pt x="3604" y="769"/>
                  <a:pt x="3619" y="815"/>
                  <a:pt x="3619" y="815"/>
                </a:cubicBezTo>
                <a:lnTo>
                  <a:pt x="3619" y="835"/>
                </a:lnTo>
                <a:lnTo>
                  <a:pt x="3619" y="908"/>
                </a:lnTo>
                <a:lnTo>
                  <a:pt x="3619" y="924"/>
                </a:lnTo>
                <a:cubicBezTo>
                  <a:pt x="3619" y="948"/>
                  <a:pt x="3619" y="974"/>
                  <a:pt x="3621" y="1000"/>
                </a:cubicBezTo>
                <a:lnTo>
                  <a:pt x="3621" y="1005"/>
                </a:lnTo>
                <a:cubicBezTo>
                  <a:pt x="3621" y="1031"/>
                  <a:pt x="3622" y="1059"/>
                  <a:pt x="3622" y="1085"/>
                </a:cubicBezTo>
                <a:lnTo>
                  <a:pt x="3622" y="1102"/>
                </a:lnTo>
                <a:cubicBezTo>
                  <a:pt x="3625" y="1129"/>
                  <a:pt x="3625" y="1155"/>
                  <a:pt x="3627" y="1184"/>
                </a:cubicBezTo>
                <a:lnTo>
                  <a:pt x="3627" y="1198"/>
                </a:lnTo>
                <a:lnTo>
                  <a:pt x="3633" y="1278"/>
                </a:lnTo>
                <a:lnTo>
                  <a:pt x="3633" y="1290"/>
                </a:lnTo>
                <a:cubicBezTo>
                  <a:pt x="3635" y="1318"/>
                  <a:pt x="3636" y="1347"/>
                  <a:pt x="3641" y="1378"/>
                </a:cubicBezTo>
                <a:cubicBezTo>
                  <a:pt x="3641" y="1384"/>
                  <a:pt x="3642" y="1390"/>
                  <a:pt x="3642" y="1398"/>
                </a:cubicBezTo>
                <a:cubicBezTo>
                  <a:pt x="3644" y="1428"/>
                  <a:pt x="3647" y="1457"/>
                  <a:pt x="3652" y="1487"/>
                </a:cubicBezTo>
                <a:lnTo>
                  <a:pt x="3652" y="1494"/>
                </a:lnTo>
                <a:cubicBezTo>
                  <a:pt x="3656" y="1523"/>
                  <a:pt x="3658" y="1553"/>
                  <a:pt x="3661" y="1582"/>
                </a:cubicBezTo>
                <a:cubicBezTo>
                  <a:pt x="3661" y="1586"/>
                  <a:pt x="3664" y="1592"/>
                  <a:pt x="3664" y="1599"/>
                </a:cubicBezTo>
                <a:cubicBezTo>
                  <a:pt x="3667" y="1629"/>
                  <a:pt x="3671" y="1660"/>
                  <a:pt x="3676" y="1691"/>
                </a:cubicBezTo>
                <a:cubicBezTo>
                  <a:pt x="3676" y="1697"/>
                  <a:pt x="3679" y="1701"/>
                  <a:pt x="3679" y="1709"/>
                </a:cubicBezTo>
                <a:cubicBezTo>
                  <a:pt x="3682" y="1740"/>
                  <a:pt x="3688" y="1773"/>
                  <a:pt x="3695" y="1804"/>
                </a:cubicBezTo>
                <a:lnTo>
                  <a:pt x="3695" y="1806"/>
                </a:lnTo>
                <a:cubicBezTo>
                  <a:pt x="3699" y="1838"/>
                  <a:pt x="3705" y="1869"/>
                  <a:pt x="3711" y="1901"/>
                </a:cubicBezTo>
                <a:cubicBezTo>
                  <a:pt x="3713" y="1907"/>
                  <a:pt x="3713" y="1915"/>
                  <a:pt x="3714" y="1921"/>
                </a:cubicBezTo>
                <a:cubicBezTo>
                  <a:pt x="3721" y="1951"/>
                  <a:pt x="3728" y="1984"/>
                  <a:pt x="3734" y="2016"/>
                </a:cubicBezTo>
                <a:cubicBezTo>
                  <a:pt x="3736" y="2022"/>
                  <a:pt x="3736" y="2028"/>
                  <a:pt x="3737" y="2031"/>
                </a:cubicBezTo>
                <a:cubicBezTo>
                  <a:pt x="3744" y="2062"/>
                  <a:pt x="3751" y="2091"/>
                  <a:pt x="3759" y="2122"/>
                </a:cubicBezTo>
                <a:cubicBezTo>
                  <a:pt x="3760" y="2126"/>
                  <a:pt x="3760" y="2129"/>
                  <a:pt x="3764" y="2134"/>
                </a:cubicBezTo>
                <a:cubicBezTo>
                  <a:pt x="3771" y="2166"/>
                  <a:pt x="3780" y="2197"/>
                  <a:pt x="3788" y="2229"/>
                </a:cubicBezTo>
                <a:cubicBezTo>
                  <a:pt x="3790" y="2237"/>
                  <a:pt x="3791" y="2243"/>
                  <a:pt x="3794" y="2250"/>
                </a:cubicBezTo>
                <a:lnTo>
                  <a:pt x="3822" y="2349"/>
                </a:lnTo>
                <a:cubicBezTo>
                  <a:pt x="3825" y="2356"/>
                  <a:pt x="3828" y="2366"/>
                  <a:pt x="3829" y="2375"/>
                </a:cubicBezTo>
                <a:cubicBezTo>
                  <a:pt x="3833" y="2389"/>
                  <a:pt x="3834" y="2404"/>
                  <a:pt x="3842" y="2418"/>
                </a:cubicBezTo>
                <a:cubicBezTo>
                  <a:pt x="3851" y="2433"/>
                  <a:pt x="3856" y="2451"/>
                  <a:pt x="3860" y="2467"/>
                </a:cubicBezTo>
                <a:cubicBezTo>
                  <a:pt x="3872" y="2501"/>
                  <a:pt x="3882" y="2531"/>
                  <a:pt x="3895" y="2563"/>
                </a:cubicBezTo>
                <a:cubicBezTo>
                  <a:pt x="3897" y="2570"/>
                  <a:pt x="3902" y="2577"/>
                  <a:pt x="3903" y="2582"/>
                </a:cubicBezTo>
                <a:cubicBezTo>
                  <a:pt x="3914" y="2616"/>
                  <a:pt x="3928" y="2648"/>
                  <a:pt x="3941" y="2678"/>
                </a:cubicBezTo>
                <a:cubicBezTo>
                  <a:pt x="3951" y="2705"/>
                  <a:pt x="3963" y="2732"/>
                  <a:pt x="3975" y="2758"/>
                </a:cubicBezTo>
                <a:cubicBezTo>
                  <a:pt x="3981" y="2770"/>
                  <a:pt x="3987" y="2784"/>
                  <a:pt x="3992" y="2795"/>
                </a:cubicBezTo>
                <a:cubicBezTo>
                  <a:pt x="4006" y="2826"/>
                  <a:pt x="4021" y="2856"/>
                  <a:pt x="4037" y="2887"/>
                </a:cubicBezTo>
                <a:cubicBezTo>
                  <a:pt x="4044" y="2902"/>
                  <a:pt x="4053" y="2919"/>
                  <a:pt x="4060" y="2935"/>
                </a:cubicBezTo>
                <a:cubicBezTo>
                  <a:pt x="4066" y="2950"/>
                  <a:pt x="4073" y="2962"/>
                  <a:pt x="4083" y="2976"/>
                </a:cubicBezTo>
                <a:cubicBezTo>
                  <a:pt x="4089" y="2982"/>
                  <a:pt x="4093" y="2993"/>
                  <a:pt x="4096" y="3001"/>
                </a:cubicBezTo>
                <a:cubicBezTo>
                  <a:pt x="4113" y="3031"/>
                  <a:pt x="4132" y="3062"/>
                  <a:pt x="4149" y="3091"/>
                </a:cubicBezTo>
                <a:cubicBezTo>
                  <a:pt x="4152" y="3096"/>
                  <a:pt x="4156" y="3103"/>
                  <a:pt x="4159" y="3109"/>
                </a:cubicBezTo>
                <a:cubicBezTo>
                  <a:pt x="4178" y="3140"/>
                  <a:pt x="4196" y="3169"/>
                  <a:pt x="4216" y="3198"/>
                </a:cubicBezTo>
                <a:cubicBezTo>
                  <a:pt x="4219" y="3206"/>
                  <a:pt x="4225" y="3211"/>
                  <a:pt x="4228" y="3218"/>
                </a:cubicBezTo>
                <a:cubicBezTo>
                  <a:pt x="4241" y="3238"/>
                  <a:pt x="4251" y="3257"/>
                  <a:pt x="4267" y="3275"/>
                </a:cubicBezTo>
                <a:cubicBezTo>
                  <a:pt x="4274" y="3284"/>
                  <a:pt x="4282" y="3295"/>
                  <a:pt x="4290" y="3306"/>
                </a:cubicBezTo>
                <a:cubicBezTo>
                  <a:pt x="4311" y="3333"/>
                  <a:pt x="4333" y="3361"/>
                  <a:pt x="4354" y="3387"/>
                </a:cubicBezTo>
                <a:cubicBezTo>
                  <a:pt x="4357" y="3393"/>
                  <a:pt x="4363" y="3399"/>
                  <a:pt x="4366" y="3406"/>
                </a:cubicBezTo>
                <a:cubicBezTo>
                  <a:pt x="4389" y="3433"/>
                  <a:pt x="4412" y="3461"/>
                  <a:pt x="4435" y="3490"/>
                </a:cubicBezTo>
                <a:cubicBezTo>
                  <a:pt x="4451" y="3507"/>
                  <a:pt x="4466" y="3524"/>
                  <a:pt x="4484" y="3541"/>
                </a:cubicBezTo>
                <a:cubicBezTo>
                  <a:pt x="4532" y="3593"/>
                  <a:pt x="4581" y="3640"/>
                  <a:pt x="4632" y="3689"/>
                </a:cubicBezTo>
                <a:cubicBezTo>
                  <a:pt x="4665" y="3720"/>
                  <a:pt x="4701" y="3749"/>
                  <a:pt x="4738" y="3778"/>
                </a:cubicBezTo>
                <a:cubicBezTo>
                  <a:pt x="5201" y="4154"/>
                  <a:pt x="5798" y="4344"/>
                  <a:pt x="6517" y="4344"/>
                </a:cubicBezTo>
                <a:cubicBezTo>
                  <a:pt x="7402" y="4344"/>
                  <a:pt x="8101" y="4056"/>
                  <a:pt x="8597" y="3491"/>
                </a:cubicBezTo>
                <a:cubicBezTo>
                  <a:pt x="8620" y="3464"/>
                  <a:pt x="8643" y="3436"/>
                  <a:pt x="8666" y="3407"/>
                </a:cubicBezTo>
                <a:cubicBezTo>
                  <a:pt x="8669" y="3401"/>
                  <a:pt x="8675" y="3395"/>
                  <a:pt x="8680" y="3390"/>
                </a:cubicBezTo>
                <a:cubicBezTo>
                  <a:pt x="8700" y="3363"/>
                  <a:pt x="8721" y="3333"/>
                  <a:pt x="8743" y="3307"/>
                </a:cubicBezTo>
                <a:cubicBezTo>
                  <a:pt x="8746" y="3303"/>
                  <a:pt x="8749" y="3300"/>
                  <a:pt x="8752" y="3294"/>
                </a:cubicBezTo>
                <a:cubicBezTo>
                  <a:pt x="8773" y="3264"/>
                  <a:pt x="8792" y="3234"/>
                  <a:pt x="8813" y="3206"/>
                </a:cubicBezTo>
                <a:cubicBezTo>
                  <a:pt x="8815" y="3203"/>
                  <a:pt x="8815" y="3202"/>
                  <a:pt x="8818" y="3202"/>
                </a:cubicBezTo>
                <a:cubicBezTo>
                  <a:pt x="8836" y="3172"/>
                  <a:pt x="8856" y="3142"/>
                  <a:pt x="8873" y="3114"/>
                </a:cubicBezTo>
                <a:cubicBezTo>
                  <a:pt x="8876" y="3108"/>
                  <a:pt x="8881" y="3100"/>
                  <a:pt x="8884" y="3094"/>
                </a:cubicBezTo>
                <a:cubicBezTo>
                  <a:pt x="8902" y="3063"/>
                  <a:pt x="8919" y="3034"/>
                  <a:pt x="8936" y="3004"/>
                </a:cubicBezTo>
                <a:cubicBezTo>
                  <a:pt x="8937" y="3001"/>
                  <a:pt x="8940" y="2994"/>
                  <a:pt x="8944" y="2991"/>
                </a:cubicBezTo>
                <a:cubicBezTo>
                  <a:pt x="8959" y="2964"/>
                  <a:pt x="8973" y="2935"/>
                  <a:pt x="8988" y="2907"/>
                </a:cubicBezTo>
                <a:cubicBezTo>
                  <a:pt x="8990" y="2901"/>
                  <a:pt x="8994" y="2896"/>
                  <a:pt x="8996" y="2892"/>
                </a:cubicBezTo>
                <a:cubicBezTo>
                  <a:pt x="9011" y="2861"/>
                  <a:pt x="9025" y="2830"/>
                  <a:pt x="9040" y="2800"/>
                </a:cubicBezTo>
                <a:cubicBezTo>
                  <a:pt x="9043" y="2793"/>
                  <a:pt x="9045" y="2786"/>
                  <a:pt x="9049" y="2780"/>
                </a:cubicBezTo>
                <a:cubicBezTo>
                  <a:pt x="9063" y="2747"/>
                  <a:pt x="9079" y="2717"/>
                  <a:pt x="9091" y="2685"/>
                </a:cubicBezTo>
                <a:lnTo>
                  <a:pt x="9091" y="2682"/>
                </a:lnTo>
                <a:cubicBezTo>
                  <a:pt x="9105" y="2649"/>
                  <a:pt x="9117" y="2619"/>
                  <a:pt x="9129" y="2586"/>
                </a:cubicBezTo>
                <a:cubicBezTo>
                  <a:pt x="9132" y="2580"/>
                  <a:pt x="9135" y="2573"/>
                  <a:pt x="9137" y="2566"/>
                </a:cubicBezTo>
                <a:cubicBezTo>
                  <a:pt x="9149" y="2536"/>
                  <a:pt x="9160" y="2504"/>
                  <a:pt x="9172" y="2471"/>
                </a:cubicBezTo>
                <a:cubicBezTo>
                  <a:pt x="9178" y="2456"/>
                  <a:pt x="9181" y="2442"/>
                  <a:pt x="9187" y="2427"/>
                </a:cubicBezTo>
                <a:cubicBezTo>
                  <a:pt x="9195" y="2407"/>
                  <a:pt x="9201" y="2389"/>
                  <a:pt x="9204" y="2369"/>
                </a:cubicBezTo>
                <a:cubicBezTo>
                  <a:pt x="9206" y="2364"/>
                  <a:pt x="9209" y="2359"/>
                  <a:pt x="9209" y="2353"/>
                </a:cubicBezTo>
                <a:lnTo>
                  <a:pt x="9237" y="2257"/>
                </a:lnTo>
                <a:cubicBezTo>
                  <a:pt x="9240" y="2249"/>
                  <a:pt x="9241" y="2243"/>
                  <a:pt x="9243" y="2235"/>
                </a:cubicBezTo>
                <a:cubicBezTo>
                  <a:pt x="9252" y="2203"/>
                  <a:pt x="9260" y="2172"/>
                  <a:pt x="9267" y="2139"/>
                </a:cubicBezTo>
                <a:cubicBezTo>
                  <a:pt x="9270" y="2135"/>
                  <a:pt x="9270" y="2131"/>
                  <a:pt x="9272" y="2126"/>
                </a:cubicBezTo>
                <a:cubicBezTo>
                  <a:pt x="9279" y="2096"/>
                  <a:pt x="9286" y="2066"/>
                  <a:pt x="9293" y="2036"/>
                </a:cubicBezTo>
                <a:cubicBezTo>
                  <a:pt x="9295" y="2030"/>
                  <a:pt x="9295" y="2023"/>
                  <a:pt x="9296" y="2020"/>
                </a:cubicBezTo>
                <a:cubicBezTo>
                  <a:pt x="9304" y="1988"/>
                  <a:pt x="9310" y="1958"/>
                  <a:pt x="9316" y="1927"/>
                </a:cubicBezTo>
                <a:cubicBezTo>
                  <a:pt x="9318" y="1921"/>
                  <a:pt x="9318" y="1913"/>
                  <a:pt x="9319" y="1907"/>
                </a:cubicBezTo>
                <a:cubicBezTo>
                  <a:pt x="9326" y="1875"/>
                  <a:pt x="9332" y="1842"/>
                  <a:pt x="9336" y="1812"/>
                </a:cubicBezTo>
                <a:lnTo>
                  <a:pt x="9336" y="1809"/>
                </a:lnTo>
                <a:cubicBezTo>
                  <a:pt x="9342" y="1778"/>
                  <a:pt x="9347" y="1746"/>
                  <a:pt x="9352" y="1715"/>
                </a:cubicBezTo>
                <a:cubicBezTo>
                  <a:pt x="9352" y="1709"/>
                  <a:pt x="9355" y="1704"/>
                  <a:pt x="9355" y="1697"/>
                </a:cubicBezTo>
                <a:cubicBezTo>
                  <a:pt x="9358" y="1666"/>
                  <a:pt x="9364" y="1635"/>
                  <a:pt x="9367" y="1605"/>
                </a:cubicBezTo>
                <a:cubicBezTo>
                  <a:pt x="9367" y="1599"/>
                  <a:pt x="9370" y="1592"/>
                  <a:pt x="9370" y="1586"/>
                </a:cubicBezTo>
                <a:cubicBezTo>
                  <a:pt x="9373" y="1559"/>
                  <a:pt x="9378" y="1530"/>
                  <a:pt x="9379" y="1500"/>
                </a:cubicBezTo>
                <a:lnTo>
                  <a:pt x="9379" y="1493"/>
                </a:lnTo>
                <a:cubicBezTo>
                  <a:pt x="9382" y="1462"/>
                  <a:pt x="9385" y="1431"/>
                  <a:pt x="9388" y="1404"/>
                </a:cubicBezTo>
                <a:cubicBezTo>
                  <a:pt x="9388" y="1398"/>
                  <a:pt x="9390" y="1391"/>
                  <a:pt x="9390" y="1385"/>
                </a:cubicBezTo>
                <a:cubicBezTo>
                  <a:pt x="9393" y="1358"/>
                  <a:pt x="9396" y="1327"/>
                  <a:pt x="9398" y="1298"/>
                </a:cubicBezTo>
                <a:lnTo>
                  <a:pt x="9398" y="1286"/>
                </a:lnTo>
                <a:lnTo>
                  <a:pt x="9404" y="1206"/>
                </a:lnTo>
                <a:lnTo>
                  <a:pt x="9404" y="1194"/>
                </a:lnTo>
                <a:cubicBezTo>
                  <a:pt x="9405" y="1164"/>
                  <a:pt x="9408" y="1138"/>
                  <a:pt x="9408" y="1111"/>
                </a:cubicBezTo>
                <a:lnTo>
                  <a:pt x="9408" y="1095"/>
                </a:lnTo>
                <a:cubicBezTo>
                  <a:pt x="9410" y="1069"/>
                  <a:pt x="9410" y="1040"/>
                  <a:pt x="9411" y="1014"/>
                </a:cubicBezTo>
                <a:lnTo>
                  <a:pt x="9411" y="1011"/>
                </a:lnTo>
                <a:cubicBezTo>
                  <a:pt x="9411" y="985"/>
                  <a:pt x="9413" y="957"/>
                  <a:pt x="9413" y="933"/>
                </a:cubicBezTo>
                <a:lnTo>
                  <a:pt x="9413" y="919"/>
                </a:lnTo>
                <a:lnTo>
                  <a:pt x="9413" y="845"/>
                </a:lnTo>
                <a:lnTo>
                  <a:pt x="9413" y="825"/>
                </a:lnTo>
                <a:cubicBezTo>
                  <a:pt x="9413" y="825"/>
                  <a:pt x="9421" y="778"/>
                  <a:pt x="9433" y="755"/>
                </a:cubicBezTo>
                <a:lnTo>
                  <a:pt x="9433" y="753"/>
                </a:lnTo>
                <a:cubicBezTo>
                  <a:pt x="9421" y="727"/>
                  <a:pt x="9421" y="704"/>
                  <a:pt x="9421" y="681"/>
                </a:cubicBezTo>
                <a:lnTo>
                  <a:pt x="9421" y="671"/>
                </a:lnTo>
                <a:cubicBezTo>
                  <a:pt x="9421" y="648"/>
                  <a:pt x="9419" y="626"/>
                  <a:pt x="9419" y="605"/>
                </a:cubicBezTo>
                <a:lnTo>
                  <a:pt x="9419" y="602"/>
                </a:lnTo>
                <a:cubicBezTo>
                  <a:pt x="9419" y="580"/>
                  <a:pt x="9418" y="559"/>
                  <a:pt x="9418" y="539"/>
                </a:cubicBezTo>
                <a:lnTo>
                  <a:pt x="9418" y="534"/>
                </a:lnTo>
                <a:cubicBezTo>
                  <a:pt x="9416" y="513"/>
                  <a:pt x="9416" y="494"/>
                  <a:pt x="9413" y="474"/>
                </a:cubicBezTo>
                <a:lnTo>
                  <a:pt x="9413" y="470"/>
                </a:lnTo>
                <a:cubicBezTo>
                  <a:pt x="9411" y="450"/>
                  <a:pt x="9411" y="433"/>
                  <a:pt x="9410" y="421"/>
                </a:cubicBezTo>
                <a:lnTo>
                  <a:pt x="10438" y="421"/>
                </a:lnTo>
                <a:cubicBezTo>
                  <a:pt x="10439" y="420"/>
                  <a:pt x="10440" y="420"/>
                  <a:pt x="10442" y="420"/>
                </a:cubicBezTo>
                <a:cubicBezTo>
                  <a:pt x="10490" y="420"/>
                  <a:pt x="10790" y="494"/>
                  <a:pt x="11686" y="1600"/>
                </a:cubicBezTo>
                <a:cubicBezTo>
                  <a:pt x="12034" y="2030"/>
                  <a:pt x="12349" y="2465"/>
                  <a:pt x="12510" y="2691"/>
                </a:cubicBezTo>
                <a:lnTo>
                  <a:pt x="11005" y="3852"/>
                </a:lnTo>
                <a:lnTo>
                  <a:pt x="10821" y="3051"/>
                </a:lnTo>
                <a:cubicBezTo>
                  <a:pt x="10800" y="2957"/>
                  <a:pt x="10715" y="2892"/>
                  <a:pt x="10622" y="2892"/>
                </a:cubicBezTo>
                <a:cubicBezTo>
                  <a:pt x="10607" y="2892"/>
                  <a:pt x="10591" y="2894"/>
                  <a:pt x="10576" y="2898"/>
                </a:cubicBezTo>
                <a:cubicBezTo>
                  <a:pt x="10464" y="2924"/>
                  <a:pt x="10395" y="3034"/>
                  <a:pt x="10422" y="3143"/>
                </a:cubicBezTo>
                <a:lnTo>
                  <a:pt x="10671" y="4222"/>
                </a:lnTo>
                <a:cubicBezTo>
                  <a:pt x="10671" y="4238"/>
                  <a:pt x="10675" y="4254"/>
                  <a:pt x="10678" y="4269"/>
                </a:cubicBezTo>
                <a:cubicBezTo>
                  <a:pt x="10686" y="4292"/>
                  <a:pt x="10692" y="4315"/>
                  <a:pt x="10698" y="4338"/>
                </a:cubicBezTo>
                <a:lnTo>
                  <a:pt x="10731" y="4476"/>
                </a:lnTo>
                <a:cubicBezTo>
                  <a:pt x="10798" y="4806"/>
                  <a:pt x="10807" y="5194"/>
                  <a:pt x="10761" y="5634"/>
                </a:cubicBezTo>
                <a:cubicBezTo>
                  <a:pt x="10751" y="5748"/>
                  <a:pt x="10832" y="5848"/>
                  <a:pt x="10944" y="5861"/>
                </a:cubicBezTo>
                <a:cubicBezTo>
                  <a:pt x="10950" y="5862"/>
                  <a:pt x="10957" y="5862"/>
                  <a:pt x="10964" y="5862"/>
                </a:cubicBezTo>
                <a:cubicBezTo>
                  <a:pt x="11069" y="5862"/>
                  <a:pt x="11158" y="5783"/>
                  <a:pt x="11169" y="5679"/>
                </a:cubicBezTo>
                <a:cubicBezTo>
                  <a:pt x="11220" y="5196"/>
                  <a:pt x="11206" y="4765"/>
                  <a:pt x="11131" y="4392"/>
                </a:cubicBezTo>
                <a:lnTo>
                  <a:pt x="11131" y="4389"/>
                </a:lnTo>
                <a:lnTo>
                  <a:pt x="11131" y="4386"/>
                </a:lnTo>
                <a:cubicBezTo>
                  <a:pt x="11126" y="4353"/>
                  <a:pt x="11119" y="4323"/>
                  <a:pt x="11111" y="4292"/>
                </a:cubicBezTo>
                <a:lnTo>
                  <a:pt x="12921" y="2898"/>
                </a:lnTo>
                <a:cubicBezTo>
                  <a:pt x="12987" y="2830"/>
                  <a:pt x="13007" y="2708"/>
                  <a:pt x="12946" y="2619"/>
                </a:cubicBezTo>
                <a:cubicBezTo>
                  <a:pt x="12941" y="2612"/>
                  <a:pt x="12502" y="1974"/>
                  <a:pt x="11993" y="1344"/>
                </a:cubicBezTo>
                <a:cubicBezTo>
                  <a:pt x="11031" y="158"/>
                  <a:pt x="10424" y="0"/>
                  <a:pt x="104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2126;p63">
            <a:extLst>
              <a:ext uri="{FF2B5EF4-FFF2-40B4-BE49-F238E27FC236}">
                <a16:creationId xmlns:a16="http://schemas.microsoft.com/office/drawing/2014/main" id="{B9A3D239-002D-7D4C-05D6-1285DBBEE618}"/>
              </a:ext>
            </a:extLst>
          </p:cNvPr>
          <p:cNvSpPr/>
          <p:nvPr/>
        </p:nvSpPr>
        <p:spPr>
          <a:xfrm>
            <a:off x="5538435" y="2485713"/>
            <a:ext cx="689420" cy="380209"/>
          </a:xfrm>
          <a:custGeom>
            <a:avLst/>
            <a:gdLst/>
            <a:ahLst/>
            <a:cxnLst/>
            <a:rect l="l" t="t" r="r" b="b"/>
            <a:pathLst>
              <a:path w="13067" h="7387" extrusionOk="0">
                <a:moveTo>
                  <a:pt x="4593" y="410"/>
                </a:moveTo>
                <a:cubicBezTo>
                  <a:pt x="4637" y="410"/>
                  <a:pt x="4691" y="475"/>
                  <a:pt x="4714" y="518"/>
                </a:cubicBezTo>
                <a:cubicBezTo>
                  <a:pt x="4846" y="973"/>
                  <a:pt x="5031" y="1377"/>
                  <a:pt x="5246" y="1729"/>
                </a:cubicBezTo>
                <a:lnTo>
                  <a:pt x="4993" y="1866"/>
                </a:lnTo>
                <a:cubicBezTo>
                  <a:pt x="4893" y="1918"/>
                  <a:pt x="4857" y="2042"/>
                  <a:pt x="4910" y="2142"/>
                </a:cubicBezTo>
                <a:cubicBezTo>
                  <a:pt x="4947" y="2211"/>
                  <a:pt x="5018" y="2249"/>
                  <a:pt x="5091" y="2249"/>
                </a:cubicBezTo>
                <a:cubicBezTo>
                  <a:pt x="5124" y="2249"/>
                  <a:pt x="5156" y="2240"/>
                  <a:pt x="5186" y="2223"/>
                </a:cubicBezTo>
                <a:lnTo>
                  <a:pt x="5473" y="2070"/>
                </a:lnTo>
                <a:cubicBezTo>
                  <a:pt x="5568" y="2205"/>
                  <a:pt x="5668" y="2329"/>
                  <a:pt x="5769" y="2446"/>
                </a:cubicBezTo>
                <a:lnTo>
                  <a:pt x="5519" y="2653"/>
                </a:lnTo>
                <a:cubicBezTo>
                  <a:pt x="5432" y="2726"/>
                  <a:pt x="5420" y="2854"/>
                  <a:pt x="5492" y="2941"/>
                </a:cubicBezTo>
                <a:cubicBezTo>
                  <a:pt x="5532" y="2989"/>
                  <a:pt x="5590" y="3016"/>
                  <a:pt x="5650" y="3016"/>
                </a:cubicBezTo>
                <a:cubicBezTo>
                  <a:pt x="5696" y="3016"/>
                  <a:pt x="5742" y="3001"/>
                  <a:pt x="5780" y="2969"/>
                </a:cubicBezTo>
                <a:lnTo>
                  <a:pt x="6050" y="2748"/>
                </a:lnTo>
                <a:cubicBezTo>
                  <a:pt x="6180" y="2877"/>
                  <a:pt x="6311" y="2995"/>
                  <a:pt x="6437" y="3098"/>
                </a:cubicBezTo>
                <a:lnTo>
                  <a:pt x="6234" y="3328"/>
                </a:lnTo>
                <a:cubicBezTo>
                  <a:pt x="6159" y="3412"/>
                  <a:pt x="6167" y="3541"/>
                  <a:pt x="6251" y="3616"/>
                </a:cubicBezTo>
                <a:cubicBezTo>
                  <a:pt x="6289" y="3650"/>
                  <a:pt x="6337" y="3667"/>
                  <a:pt x="6386" y="3667"/>
                </a:cubicBezTo>
                <a:cubicBezTo>
                  <a:pt x="6441" y="3667"/>
                  <a:pt x="6498" y="3644"/>
                  <a:pt x="6539" y="3598"/>
                </a:cubicBezTo>
                <a:lnTo>
                  <a:pt x="6759" y="3349"/>
                </a:lnTo>
                <a:cubicBezTo>
                  <a:pt x="6911" y="3457"/>
                  <a:pt x="7056" y="3552"/>
                  <a:pt x="7193" y="3633"/>
                </a:cubicBezTo>
                <a:lnTo>
                  <a:pt x="7053" y="3917"/>
                </a:lnTo>
                <a:cubicBezTo>
                  <a:pt x="7003" y="4018"/>
                  <a:pt x="7046" y="4141"/>
                  <a:pt x="7145" y="4191"/>
                </a:cubicBezTo>
                <a:cubicBezTo>
                  <a:pt x="7173" y="4205"/>
                  <a:pt x="7203" y="4213"/>
                  <a:pt x="7234" y="4213"/>
                </a:cubicBezTo>
                <a:cubicBezTo>
                  <a:pt x="7309" y="4213"/>
                  <a:pt x="7383" y="4170"/>
                  <a:pt x="7418" y="4099"/>
                </a:cubicBezTo>
                <a:lnTo>
                  <a:pt x="7552" y="3832"/>
                </a:lnTo>
                <a:cubicBezTo>
                  <a:pt x="7817" y="3969"/>
                  <a:pt x="8015" y="4041"/>
                  <a:pt x="8090" y="4069"/>
                </a:cubicBezTo>
                <a:cubicBezTo>
                  <a:pt x="8188" y="4141"/>
                  <a:pt x="8610" y="4467"/>
                  <a:pt x="8860" y="4943"/>
                </a:cubicBezTo>
                <a:lnTo>
                  <a:pt x="8842" y="4943"/>
                </a:lnTo>
                <a:cubicBezTo>
                  <a:pt x="8820" y="4941"/>
                  <a:pt x="8799" y="4941"/>
                  <a:pt x="8776" y="4938"/>
                </a:cubicBezTo>
                <a:lnTo>
                  <a:pt x="8696" y="4934"/>
                </a:lnTo>
                <a:lnTo>
                  <a:pt x="8632" y="4928"/>
                </a:lnTo>
                <a:cubicBezTo>
                  <a:pt x="8605" y="4926"/>
                  <a:pt x="8581" y="4923"/>
                  <a:pt x="8553" y="4920"/>
                </a:cubicBezTo>
                <a:cubicBezTo>
                  <a:pt x="8533" y="4918"/>
                  <a:pt x="8512" y="4915"/>
                  <a:pt x="8490" y="4912"/>
                </a:cubicBezTo>
                <a:cubicBezTo>
                  <a:pt x="8466" y="4908"/>
                  <a:pt x="8438" y="4906"/>
                  <a:pt x="8414" y="4901"/>
                </a:cubicBezTo>
                <a:cubicBezTo>
                  <a:pt x="8392" y="4900"/>
                  <a:pt x="8372" y="4897"/>
                  <a:pt x="8351" y="4892"/>
                </a:cubicBezTo>
                <a:cubicBezTo>
                  <a:pt x="8325" y="4889"/>
                  <a:pt x="8300" y="4885"/>
                  <a:pt x="8274" y="4882"/>
                </a:cubicBezTo>
                <a:cubicBezTo>
                  <a:pt x="8253" y="4877"/>
                  <a:pt x="8231" y="4874"/>
                  <a:pt x="8210" y="4871"/>
                </a:cubicBezTo>
                <a:cubicBezTo>
                  <a:pt x="8185" y="4868"/>
                  <a:pt x="8161" y="4863"/>
                  <a:pt x="8136" y="4859"/>
                </a:cubicBezTo>
                <a:lnTo>
                  <a:pt x="8072" y="4846"/>
                </a:lnTo>
                <a:cubicBezTo>
                  <a:pt x="8047" y="4843"/>
                  <a:pt x="8023" y="4837"/>
                  <a:pt x="8000" y="4831"/>
                </a:cubicBezTo>
                <a:cubicBezTo>
                  <a:pt x="7978" y="4828"/>
                  <a:pt x="7957" y="4822"/>
                  <a:pt x="7938" y="4819"/>
                </a:cubicBezTo>
                <a:cubicBezTo>
                  <a:pt x="7914" y="4813"/>
                  <a:pt x="7891" y="4806"/>
                  <a:pt x="7865" y="4800"/>
                </a:cubicBezTo>
                <a:cubicBezTo>
                  <a:pt x="7845" y="4794"/>
                  <a:pt x="7825" y="4791"/>
                  <a:pt x="7803" y="4785"/>
                </a:cubicBezTo>
                <a:cubicBezTo>
                  <a:pt x="7780" y="4779"/>
                  <a:pt x="7756" y="4774"/>
                  <a:pt x="7733" y="4767"/>
                </a:cubicBezTo>
                <a:cubicBezTo>
                  <a:pt x="7711" y="4760"/>
                  <a:pt x="7693" y="4754"/>
                  <a:pt x="7671" y="4748"/>
                </a:cubicBezTo>
                <a:cubicBezTo>
                  <a:pt x="7648" y="4744"/>
                  <a:pt x="7624" y="4736"/>
                  <a:pt x="7601" y="4728"/>
                </a:cubicBezTo>
                <a:cubicBezTo>
                  <a:pt x="7581" y="4722"/>
                  <a:pt x="7561" y="4716"/>
                  <a:pt x="7541" y="4710"/>
                </a:cubicBezTo>
                <a:lnTo>
                  <a:pt x="7472" y="4688"/>
                </a:lnTo>
                <a:cubicBezTo>
                  <a:pt x="7454" y="4682"/>
                  <a:pt x="7432" y="4674"/>
                  <a:pt x="7414" y="4668"/>
                </a:cubicBezTo>
                <a:lnTo>
                  <a:pt x="7345" y="4645"/>
                </a:lnTo>
                <a:cubicBezTo>
                  <a:pt x="7325" y="4638"/>
                  <a:pt x="7306" y="4632"/>
                  <a:pt x="7285" y="4624"/>
                </a:cubicBezTo>
                <a:cubicBezTo>
                  <a:pt x="7262" y="4616"/>
                  <a:pt x="7239" y="4607"/>
                  <a:pt x="7217" y="4599"/>
                </a:cubicBezTo>
                <a:lnTo>
                  <a:pt x="7161" y="4576"/>
                </a:lnTo>
                <a:cubicBezTo>
                  <a:pt x="7138" y="4567"/>
                  <a:pt x="7116" y="4559"/>
                  <a:pt x="7093" y="4550"/>
                </a:cubicBezTo>
                <a:cubicBezTo>
                  <a:pt x="7073" y="4543"/>
                  <a:pt x="7055" y="4535"/>
                  <a:pt x="7035" y="4524"/>
                </a:cubicBezTo>
                <a:cubicBezTo>
                  <a:pt x="7015" y="4515"/>
                  <a:pt x="6992" y="4506"/>
                  <a:pt x="6970" y="4497"/>
                </a:cubicBezTo>
                <a:cubicBezTo>
                  <a:pt x="6950" y="4487"/>
                  <a:pt x="6932" y="4478"/>
                  <a:pt x="6912" y="4469"/>
                </a:cubicBezTo>
                <a:cubicBezTo>
                  <a:pt x="6892" y="4460"/>
                  <a:pt x="6868" y="4447"/>
                  <a:pt x="6848" y="4438"/>
                </a:cubicBezTo>
                <a:cubicBezTo>
                  <a:pt x="6828" y="4429"/>
                  <a:pt x="6811" y="4420"/>
                  <a:pt x="6791" y="4411"/>
                </a:cubicBezTo>
                <a:cubicBezTo>
                  <a:pt x="6771" y="4400"/>
                  <a:pt x="6749" y="4391"/>
                  <a:pt x="6728" y="4378"/>
                </a:cubicBezTo>
                <a:cubicBezTo>
                  <a:pt x="6710" y="4369"/>
                  <a:pt x="6691" y="4360"/>
                  <a:pt x="6673" y="4351"/>
                </a:cubicBezTo>
                <a:lnTo>
                  <a:pt x="6610" y="4316"/>
                </a:lnTo>
                <a:cubicBezTo>
                  <a:pt x="6591" y="4306"/>
                  <a:pt x="6573" y="4294"/>
                  <a:pt x="6556" y="4285"/>
                </a:cubicBezTo>
                <a:cubicBezTo>
                  <a:pt x="6535" y="4274"/>
                  <a:pt x="6513" y="4260"/>
                  <a:pt x="6495" y="4248"/>
                </a:cubicBezTo>
                <a:cubicBezTo>
                  <a:pt x="6476" y="4237"/>
                  <a:pt x="6458" y="4228"/>
                  <a:pt x="6441" y="4216"/>
                </a:cubicBezTo>
                <a:cubicBezTo>
                  <a:pt x="6420" y="4202"/>
                  <a:pt x="6400" y="4191"/>
                  <a:pt x="6380" y="4177"/>
                </a:cubicBezTo>
                <a:lnTo>
                  <a:pt x="6328" y="4142"/>
                </a:lnTo>
                <a:cubicBezTo>
                  <a:pt x="6306" y="4130"/>
                  <a:pt x="6288" y="4116"/>
                  <a:pt x="6268" y="4102"/>
                </a:cubicBezTo>
                <a:lnTo>
                  <a:pt x="6216" y="4069"/>
                </a:lnTo>
                <a:cubicBezTo>
                  <a:pt x="6197" y="4055"/>
                  <a:pt x="6176" y="4039"/>
                  <a:pt x="6157" y="4026"/>
                </a:cubicBezTo>
                <a:cubicBezTo>
                  <a:pt x="6139" y="4015"/>
                  <a:pt x="6122" y="4001"/>
                  <a:pt x="6105" y="3989"/>
                </a:cubicBezTo>
                <a:cubicBezTo>
                  <a:pt x="6087" y="3973"/>
                  <a:pt x="6067" y="3961"/>
                  <a:pt x="6045" y="3946"/>
                </a:cubicBezTo>
                <a:cubicBezTo>
                  <a:pt x="6029" y="3932"/>
                  <a:pt x="6013" y="3920"/>
                  <a:pt x="5996" y="3908"/>
                </a:cubicBezTo>
                <a:lnTo>
                  <a:pt x="5938" y="3862"/>
                </a:lnTo>
                <a:cubicBezTo>
                  <a:pt x="5921" y="3848"/>
                  <a:pt x="5906" y="3834"/>
                  <a:pt x="5889" y="3820"/>
                </a:cubicBezTo>
                <a:cubicBezTo>
                  <a:pt x="5869" y="3805"/>
                  <a:pt x="5851" y="3788"/>
                  <a:pt x="5831" y="3773"/>
                </a:cubicBezTo>
                <a:cubicBezTo>
                  <a:pt x="5815" y="3759"/>
                  <a:pt x="5798" y="3746"/>
                  <a:pt x="5783" y="3733"/>
                </a:cubicBezTo>
                <a:cubicBezTo>
                  <a:pt x="5765" y="3716"/>
                  <a:pt x="5745" y="3697"/>
                  <a:pt x="5726" y="3682"/>
                </a:cubicBezTo>
                <a:cubicBezTo>
                  <a:pt x="5711" y="3670"/>
                  <a:pt x="5696" y="3654"/>
                  <a:pt x="5680" y="3641"/>
                </a:cubicBezTo>
                <a:cubicBezTo>
                  <a:pt x="5660" y="3624"/>
                  <a:pt x="5642" y="3605"/>
                  <a:pt x="5624" y="3587"/>
                </a:cubicBezTo>
                <a:cubicBezTo>
                  <a:pt x="5608" y="3573"/>
                  <a:pt x="5593" y="3558"/>
                  <a:pt x="5578" y="3546"/>
                </a:cubicBezTo>
                <a:cubicBezTo>
                  <a:pt x="5559" y="3527"/>
                  <a:pt x="5542" y="3509"/>
                  <a:pt x="5522" y="3489"/>
                </a:cubicBezTo>
                <a:lnTo>
                  <a:pt x="5478" y="3446"/>
                </a:lnTo>
                <a:cubicBezTo>
                  <a:pt x="5459" y="3426"/>
                  <a:pt x="5439" y="3407"/>
                  <a:pt x="5423" y="3386"/>
                </a:cubicBezTo>
                <a:cubicBezTo>
                  <a:pt x="5409" y="3371"/>
                  <a:pt x="5393" y="3357"/>
                  <a:pt x="5381" y="3342"/>
                </a:cubicBezTo>
                <a:lnTo>
                  <a:pt x="5323" y="3279"/>
                </a:lnTo>
                <a:cubicBezTo>
                  <a:pt x="5309" y="3265"/>
                  <a:pt x="5298" y="3249"/>
                  <a:pt x="5285" y="3236"/>
                </a:cubicBezTo>
                <a:cubicBezTo>
                  <a:pt x="5263" y="3211"/>
                  <a:pt x="5243" y="3187"/>
                  <a:pt x="5222" y="3164"/>
                </a:cubicBezTo>
                <a:cubicBezTo>
                  <a:pt x="5211" y="3151"/>
                  <a:pt x="5200" y="3141"/>
                  <a:pt x="5191" y="3128"/>
                </a:cubicBezTo>
                <a:cubicBezTo>
                  <a:pt x="5160" y="3093"/>
                  <a:pt x="5130" y="3055"/>
                  <a:pt x="5099" y="3016"/>
                </a:cubicBezTo>
                <a:cubicBezTo>
                  <a:pt x="5076" y="2987"/>
                  <a:pt x="5054" y="2960"/>
                  <a:pt x="5031" y="2932"/>
                </a:cubicBezTo>
                <a:cubicBezTo>
                  <a:pt x="5024" y="2921"/>
                  <a:pt x="5018" y="2912"/>
                  <a:pt x="5010" y="2903"/>
                </a:cubicBezTo>
                <a:cubicBezTo>
                  <a:pt x="4995" y="2883"/>
                  <a:pt x="4981" y="2864"/>
                  <a:pt x="4969" y="2845"/>
                </a:cubicBezTo>
                <a:cubicBezTo>
                  <a:pt x="4961" y="2834"/>
                  <a:pt x="4953" y="2825"/>
                  <a:pt x="4943" y="2812"/>
                </a:cubicBezTo>
                <a:cubicBezTo>
                  <a:pt x="4930" y="2795"/>
                  <a:pt x="4918" y="2779"/>
                  <a:pt x="4904" y="2760"/>
                </a:cubicBezTo>
                <a:cubicBezTo>
                  <a:pt x="4896" y="2749"/>
                  <a:pt x="4889" y="2737"/>
                  <a:pt x="4883" y="2728"/>
                </a:cubicBezTo>
                <a:cubicBezTo>
                  <a:pt x="4869" y="2711"/>
                  <a:pt x="4857" y="2694"/>
                  <a:pt x="4846" y="2674"/>
                </a:cubicBezTo>
                <a:cubicBezTo>
                  <a:pt x="4838" y="2665"/>
                  <a:pt x="4831" y="2653"/>
                  <a:pt x="4824" y="2644"/>
                </a:cubicBezTo>
                <a:cubicBezTo>
                  <a:pt x="4811" y="2625"/>
                  <a:pt x="4797" y="2604"/>
                  <a:pt x="4785" y="2584"/>
                </a:cubicBezTo>
                <a:cubicBezTo>
                  <a:pt x="4778" y="2576"/>
                  <a:pt x="4772" y="2568"/>
                  <a:pt x="4769" y="2561"/>
                </a:cubicBezTo>
                <a:cubicBezTo>
                  <a:pt x="4751" y="2535"/>
                  <a:pt x="4732" y="2507"/>
                  <a:pt x="4715" y="2481"/>
                </a:cubicBezTo>
                <a:cubicBezTo>
                  <a:pt x="4709" y="2473"/>
                  <a:pt x="4705" y="2466"/>
                  <a:pt x="4700" y="2458"/>
                </a:cubicBezTo>
                <a:cubicBezTo>
                  <a:pt x="4688" y="2438"/>
                  <a:pt x="4674" y="2420"/>
                  <a:pt x="4663" y="2398"/>
                </a:cubicBezTo>
                <a:cubicBezTo>
                  <a:pt x="4657" y="2389"/>
                  <a:pt x="4650" y="2377"/>
                  <a:pt x="4643" y="2367"/>
                </a:cubicBezTo>
                <a:cubicBezTo>
                  <a:pt x="4634" y="2351"/>
                  <a:pt x="4623" y="2335"/>
                  <a:pt x="4613" y="2318"/>
                </a:cubicBezTo>
                <a:cubicBezTo>
                  <a:pt x="4608" y="2306"/>
                  <a:pt x="4600" y="2297"/>
                  <a:pt x="4594" y="2285"/>
                </a:cubicBezTo>
                <a:cubicBezTo>
                  <a:pt x="4585" y="2269"/>
                  <a:pt x="4574" y="2252"/>
                  <a:pt x="4565" y="2237"/>
                </a:cubicBezTo>
                <a:cubicBezTo>
                  <a:pt x="4559" y="2228"/>
                  <a:pt x="4554" y="2216"/>
                  <a:pt x="4548" y="2206"/>
                </a:cubicBezTo>
                <a:cubicBezTo>
                  <a:pt x="4539" y="2190"/>
                  <a:pt x="4528" y="2174"/>
                  <a:pt x="4519" y="2157"/>
                </a:cubicBezTo>
                <a:cubicBezTo>
                  <a:pt x="4513" y="2147"/>
                  <a:pt x="4510" y="2137"/>
                  <a:pt x="4504" y="2130"/>
                </a:cubicBezTo>
                <a:cubicBezTo>
                  <a:pt x="4493" y="2107"/>
                  <a:pt x="4479" y="2085"/>
                  <a:pt x="4467" y="2062"/>
                </a:cubicBezTo>
                <a:lnTo>
                  <a:pt x="4462" y="2051"/>
                </a:lnTo>
                <a:cubicBezTo>
                  <a:pt x="4449" y="2027"/>
                  <a:pt x="4436" y="2004"/>
                  <a:pt x="4424" y="1978"/>
                </a:cubicBezTo>
                <a:cubicBezTo>
                  <a:pt x="4419" y="1969"/>
                  <a:pt x="4413" y="1961"/>
                  <a:pt x="4410" y="1953"/>
                </a:cubicBezTo>
                <a:cubicBezTo>
                  <a:pt x="4403" y="1938"/>
                  <a:pt x="4393" y="1923"/>
                  <a:pt x="4386" y="1906"/>
                </a:cubicBezTo>
                <a:cubicBezTo>
                  <a:pt x="4380" y="1897"/>
                  <a:pt x="4375" y="1886"/>
                  <a:pt x="4372" y="1877"/>
                </a:cubicBezTo>
                <a:cubicBezTo>
                  <a:pt x="4364" y="1861"/>
                  <a:pt x="4358" y="1847"/>
                  <a:pt x="4350" y="1835"/>
                </a:cubicBezTo>
                <a:cubicBezTo>
                  <a:pt x="4347" y="1824"/>
                  <a:pt x="4341" y="1815"/>
                  <a:pt x="4337" y="1806"/>
                </a:cubicBezTo>
                <a:cubicBezTo>
                  <a:pt x="4329" y="1792"/>
                  <a:pt x="4324" y="1777"/>
                  <a:pt x="4317" y="1763"/>
                </a:cubicBezTo>
                <a:cubicBezTo>
                  <a:pt x="4312" y="1755"/>
                  <a:pt x="4309" y="1746"/>
                  <a:pt x="4304" y="1739"/>
                </a:cubicBezTo>
                <a:cubicBezTo>
                  <a:pt x="4297" y="1723"/>
                  <a:pt x="4289" y="1706"/>
                  <a:pt x="4283" y="1691"/>
                </a:cubicBezTo>
                <a:cubicBezTo>
                  <a:pt x="4281" y="1685"/>
                  <a:pt x="4278" y="1679"/>
                  <a:pt x="4275" y="1674"/>
                </a:cubicBezTo>
                <a:lnTo>
                  <a:pt x="4248" y="1610"/>
                </a:lnTo>
                <a:cubicBezTo>
                  <a:pt x="4245" y="1605"/>
                  <a:pt x="4243" y="1601"/>
                  <a:pt x="4242" y="1594"/>
                </a:cubicBezTo>
                <a:cubicBezTo>
                  <a:pt x="4234" y="1579"/>
                  <a:pt x="4228" y="1564"/>
                  <a:pt x="4220" y="1548"/>
                </a:cubicBezTo>
                <a:cubicBezTo>
                  <a:pt x="4217" y="1541"/>
                  <a:pt x="4214" y="1536"/>
                  <a:pt x="4211" y="1528"/>
                </a:cubicBezTo>
                <a:cubicBezTo>
                  <a:pt x="4205" y="1515"/>
                  <a:pt x="4199" y="1502"/>
                  <a:pt x="4195" y="1490"/>
                </a:cubicBezTo>
                <a:cubicBezTo>
                  <a:pt x="4191" y="1482"/>
                  <a:pt x="4189" y="1476"/>
                  <a:pt x="4186" y="1469"/>
                </a:cubicBezTo>
                <a:cubicBezTo>
                  <a:pt x="4180" y="1456"/>
                  <a:pt x="4176" y="1446"/>
                  <a:pt x="4171" y="1433"/>
                </a:cubicBezTo>
                <a:cubicBezTo>
                  <a:pt x="4168" y="1429"/>
                  <a:pt x="4165" y="1421"/>
                  <a:pt x="4163" y="1415"/>
                </a:cubicBezTo>
                <a:cubicBezTo>
                  <a:pt x="4157" y="1403"/>
                  <a:pt x="4153" y="1390"/>
                  <a:pt x="4148" y="1378"/>
                </a:cubicBezTo>
                <a:cubicBezTo>
                  <a:pt x="4145" y="1375"/>
                  <a:pt x="4143" y="1369"/>
                  <a:pt x="4142" y="1364"/>
                </a:cubicBezTo>
                <a:cubicBezTo>
                  <a:pt x="4128" y="1332"/>
                  <a:pt x="4117" y="1301"/>
                  <a:pt x="4107" y="1272"/>
                </a:cubicBezTo>
                <a:cubicBezTo>
                  <a:pt x="4105" y="1269"/>
                  <a:pt x="4105" y="1268"/>
                  <a:pt x="4103" y="1263"/>
                </a:cubicBezTo>
                <a:cubicBezTo>
                  <a:pt x="4099" y="1252"/>
                  <a:pt x="4096" y="1242"/>
                  <a:pt x="4091" y="1231"/>
                </a:cubicBezTo>
                <a:cubicBezTo>
                  <a:pt x="4090" y="1226"/>
                  <a:pt x="4090" y="1223"/>
                  <a:pt x="4088" y="1219"/>
                </a:cubicBezTo>
                <a:cubicBezTo>
                  <a:pt x="4084" y="1209"/>
                  <a:pt x="4082" y="1200"/>
                  <a:pt x="4079" y="1192"/>
                </a:cubicBezTo>
                <a:cubicBezTo>
                  <a:pt x="4076" y="1188"/>
                  <a:pt x="4076" y="1186"/>
                  <a:pt x="4074" y="1183"/>
                </a:cubicBezTo>
                <a:cubicBezTo>
                  <a:pt x="4071" y="1173"/>
                  <a:pt x="4068" y="1165"/>
                  <a:pt x="4065" y="1156"/>
                </a:cubicBezTo>
                <a:cubicBezTo>
                  <a:pt x="4065" y="1154"/>
                  <a:pt x="4064" y="1153"/>
                  <a:pt x="4064" y="1150"/>
                </a:cubicBezTo>
                <a:cubicBezTo>
                  <a:pt x="4059" y="1139"/>
                  <a:pt x="4056" y="1130"/>
                  <a:pt x="4053" y="1119"/>
                </a:cubicBezTo>
                <a:cubicBezTo>
                  <a:pt x="4375" y="429"/>
                  <a:pt x="4571" y="410"/>
                  <a:pt x="4593" y="410"/>
                </a:cubicBezTo>
                <a:close/>
                <a:moveTo>
                  <a:pt x="8868" y="4236"/>
                </a:moveTo>
                <a:lnTo>
                  <a:pt x="8868" y="4236"/>
                </a:lnTo>
                <a:cubicBezTo>
                  <a:pt x="10164" y="4512"/>
                  <a:pt x="10952" y="4707"/>
                  <a:pt x="11373" y="4816"/>
                </a:cubicBezTo>
                <a:cubicBezTo>
                  <a:pt x="11368" y="4820"/>
                  <a:pt x="11365" y="4823"/>
                  <a:pt x="11360" y="4826"/>
                </a:cubicBezTo>
                <a:cubicBezTo>
                  <a:pt x="11357" y="4829"/>
                  <a:pt x="11351" y="4834"/>
                  <a:pt x="11348" y="4839"/>
                </a:cubicBezTo>
                <a:cubicBezTo>
                  <a:pt x="11342" y="4845"/>
                  <a:pt x="11334" y="4851"/>
                  <a:pt x="11327" y="4857"/>
                </a:cubicBezTo>
                <a:cubicBezTo>
                  <a:pt x="11322" y="4860"/>
                  <a:pt x="11317" y="4865"/>
                  <a:pt x="11313" y="4868"/>
                </a:cubicBezTo>
                <a:cubicBezTo>
                  <a:pt x="11305" y="4874"/>
                  <a:pt x="11298" y="4880"/>
                  <a:pt x="11290" y="4888"/>
                </a:cubicBezTo>
                <a:cubicBezTo>
                  <a:pt x="11287" y="4891"/>
                  <a:pt x="11281" y="4895"/>
                  <a:pt x="11276" y="4898"/>
                </a:cubicBezTo>
                <a:cubicBezTo>
                  <a:pt x="11267" y="4906"/>
                  <a:pt x="11258" y="4912"/>
                  <a:pt x="11248" y="4920"/>
                </a:cubicBezTo>
                <a:cubicBezTo>
                  <a:pt x="11244" y="4921"/>
                  <a:pt x="11241" y="4926"/>
                  <a:pt x="11236" y="4928"/>
                </a:cubicBezTo>
                <a:cubicBezTo>
                  <a:pt x="11222" y="4937"/>
                  <a:pt x="11210" y="4946"/>
                  <a:pt x="11195" y="4957"/>
                </a:cubicBezTo>
                <a:cubicBezTo>
                  <a:pt x="11192" y="4958"/>
                  <a:pt x="11190" y="4958"/>
                  <a:pt x="11189" y="4960"/>
                </a:cubicBezTo>
                <a:cubicBezTo>
                  <a:pt x="11176" y="4967"/>
                  <a:pt x="11164" y="4975"/>
                  <a:pt x="11152" y="4984"/>
                </a:cubicBezTo>
                <a:cubicBezTo>
                  <a:pt x="11146" y="4989"/>
                  <a:pt x="11143" y="4990"/>
                  <a:pt x="11136" y="4995"/>
                </a:cubicBezTo>
                <a:cubicBezTo>
                  <a:pt x="11127" y="5000"/>
                  <a:pt x="11118" y="5006"/>
                  <a:pt x="11106" y="5013"/>
                </a:cubicBezTo>
                <a:cubicBezTo>
                  <a:pt x="11100" y="5017"/>
                  <a:pt x="11092" y="5021"/>
                  <a:pt x="11087" y="5024"/>
                </a:cubicBezTo>
                <a:lnTo>
                  <a:pt x="11058" y="5043"/>
                </a:lnTo>
                <a:cubicBezTo>
                  <a:pt x="11051" y="5046"/>
                  <a:pt x="11044" y="5050"/>
                  <a:pt x="11037" y="5053"/>
                </a:cubicBezTo>
                <a:cubicBezTo>
                  <a:pt x="11028" y="5059"/>
                  <a:pt x="11018" y="5066"/>
                  <a:pt x="11006" y="5069"/>
                </a:cubicBezTo>
                <a:cubicBezTo>
                  <a:pt x="10998" y="5073"/>
                  <a:pt x="10991" y="5076"/>
                  <a:pt x="10985" y="5081"/>
                </a:cubicBezTo>
                <a:cubicBezTo>
                  <a:pt x="10975" y="5087"/>
                  <a:pt x="10965" y="5090"/>
                  <a:pt x="10954" y="5096"/>
                </a:cubicBezTo>
                <a:lnTo>
                  <a:pt x="10931" y="5107"/>
                </a:lnTo>
                <a:cubicBezTo>
                  <a:pt x="10920" y="5113"/>
                  <a:pt x="10911" y="5118"/>
                  <a:pt x="10899" y="5122"/>
                </a:cubicBezTo>
                <a:lnTo>
                  <a:pt x="10876" y="5135"/>
                </a:lnTo>
                <a:cubicBezTo>
                  <a:pt x="10865" y="5141"/>
                  <a:pt x="10853" y="5144"/>
                  <a:pt x="10842" y="5150"/>
                </a:cubicBezTo>
                <a:cubicBezTo>
                  <a:pt x="10834" y="5153"/>
                  <a:pt x="10827" y="5156"/>
                  <a:pt x="10819" y="5159"/>
                </a:cubicBezTo>
                <a:cubicBezTo>
                  <a:pt x="10805" y="5165"/>
                  <a:pt x="10793" y="5171"/>
                  <a:pt x="10781" y="5175"/>
                </a:cubicBezTo>
                <a:cubicBezTo>
                  <a:pt x="10773" y="5179"/>
                  <a:pt x="10767" y="5181"/>
                  <a:pt x="10759" y="5184"/>
                </a:cubicBezTo>
                <a:cubicBezTo>
                  <a:pt x="10744" y="5190"/>
                  <a:pt x="10728" y="5196"/>
                  <a:pt x="10713" y="5204"/>
                </a:cubicBezTo>
                <a:cubicBezTo>
                  <a:pt x="10707" y="5205"/>
                  <a:pt x="10704" y="5207"/>
                  <a:pt x="10698" y="5210"/>
                </a:cubicBezTo>
                <a:lnTo>
                  <a:pt x="10635" y="5233"/>
                </a:lnTo>
                <a:cubicBezTo>
                  <a:pt x="10630" y="5234"/>
                  <a:pt x="10629" y="5234"/>
                  <a:pt x="10624" y="5236"/>
                </a:cubicBezTo>
                <a:cubicBezTo>
                  <a:pt x="10606" y="5242"/>
                  <a:pt x="10589" y="5250"/>
                  <a:pt x="10569" y="5256"/>
                </a:cubicBezTo>
                <a:cubicBezTo>
                  <a:pt x="10561" y="5257"/>
                  <a:pt x="10554" y="5260"/>
                  <a:pt x="10547" y="5264"/>
                </a:cubicBezTo>
                <a:cubicBezTo>
                  <a:pt x="10532" y="5268"/>
                  <a:pt x="10517" y="5273"/>
                  <a:pt x="10501" y="5279"/>
                </a:cubicBezTo>
                <a:cubicBezTo>
                  <a:pt x="10492" y="5280"/>
                  <a:pt x="10485" y="5283"/>
                  <a:pt x="10475" y="5287"/>
                </a:cubicBezTo>
                <a:cubicBezTo>
                  <a:pt x="10462" y="5290"/>
                  <a:pt x="10446" y="5296"/>
                  <a:pt x="10432" y="5299"/>
                </a:cubicBezTo>
                <a:cubicBezTo>
                  <a:pt x="10423" y="5303"/>
                  <a:pt x="10414" y="5305"/>
                  <a:pt x="10405" y="5306"/>
                </a:cubicBezTo>
                <a:cubicBezTo>
                  <a:pt x="10391" y="5311"/>
                  <a:pt x="10376" y="5314"/>
                  <a:pt x="10362" y="5320"/>
                </a:cubicBezTo>
                <a:cubicBezTo>
                  <a:pt x="10353" y="5322"/>
                  <a:pt x="10343" y="5326"/>
                  <a:pt x="10333" y="5328"/>
                </a:cubicBezTo>
                <a:cubicBezTo>
                  <a:pt x="10317" y="5333"/>
                  <a:pt x="10305" y="5336"/>
                  <a:pt x="10290" y="5340"/>
                </a:cubicBezTo>
                <a:cubicBezTo>
                  <a:pt x="10279" y="5342"/>
                  <a:pt x="10268" y="5345"/>
                  <a:pt x="10259" y="5348"/>
                </a:cubicBezTo>
                <a:cubicBezTo>
                  <a:pt x="10244" y="5351"/>
                  <a:pt x="10228" y="5356"/>
                  <a:pt x="10215" y="5359"/>
                </a:cubicBezTo>
                <a:cubicBezTo>
                  <a:pt x="10205" y="5360"/>
                  <a:pt x="10193" y="5365"/>
                  <a:pt x="10184" y="5366"/>
                </a:cubicBezTo>
                <a:cubicBezTo>
                  <a:pt x="10169" y="5371"/>
                  <a:pt x="10152" y="5374"/>
                  <a:pt x="10136" y="5379"/>
                </a:cubicBezTo>
                <a:cubicBezTo>
                  <a:pt x="10126" y="5380"/>
                  <a:pt x="10116" y="5382"/>
                  <a:pt x="10107" y="5386"/>
                </a:cubicBezTo>
                <a:lnTo>
                  <a:pt x="10055" y="5397"/>
                </a:lnTo>
                <a:cubicBezTo>
                  <a:pt x="10046" y="5398"/>
                  <a:pt x="10038" y="5402"/>
                  <a:pt x="10029" y="5403"/>
                </a:cubicBezTo>
                <a:cubicBezTo>
                  <a:pt x="10007" y="5409"/>
                  <a:pt x="9986" y="5412"/>
                  <a:pt x="9963" y="5417"/>
                </a:cubicBezTo>
                <a:cubicBezTo>
                  <a:pt x="9957" y="5418"/>
                  <a:pt x="9954" y="5418"/>
                  <a:pt x="9948" y="5420"/>
                </a:cubicBezTo>
                <a:cubicBezTo>
                  <a:pt x="9922" y="5426"/>
                  <a:pt x="9892" y="5432"/>
                  <a:pt x="9865" y="5437"/>
                </a:cubicBezTo>
                <a:cubicBezTo>
                  <a:pt x="9860" y="5440"/>
                  <a:pt x="9856" y="5440"/>
                  <a:pt x="9849" y="5441"/>
                </a:cubicBezTo>
                <a:cubicBezTo>
                  <a:pt x="9845" y="5443"/>
                  <a:pt x="9837" y="5443"/>
                  <a:pt x="9831" y="5445"/>
                </a:cubicBezTo>
                <a:cubicBezTo>
                  <a:pt x="9814" y="5449"/>
                  <a:pt x="9799" y="5451"/>
                  <a:pt x="9780" y="5455"/>
                </a:cubicBezTo>
                <a:lnTo>
                  <a:pt x="9753" y="5460"/>
                </a:lnTo>
                <a:cubicBezTo>
                  <a:pt x="9733" y="5464"/>
                  <a:pt x="9716" y="5468"/>
                  <a:pt x="9696" y="5471"/>
                </a:cubicBezTo>
                <a:lnTo>
                  <a:pt x="9662" y="5475"/>
                </a:lnTo>
                <a:cubicBezTo>
                  <a:pt x="9645" y="5480"/>
                  <a:pt x="9627" y="5481"/>
                  <a:pt x="9609" y="5486"/>
                </a:cubicBezTo>
                <a:cubicBezTo>
                  <a:pt x="9596" y="5487"/>
                  <a:pt x="9586" y="5489"/>
                  <a:pt x="9572" y="5491"/>
                </a:cubicBezTo>
                <a:cubicBezTo>
                  <a:pt x="9555" y="5494"/>
                  <a:pt x="9538" y="5497"/>
                  <a:pt x="9520" y="5498"/>
                </a:cubicBezTo>
                <a:cubicBezTo>
                  <a:pt x="9507" y="5501"/>
                  <a:pt x="9495" y="5503"/>
                  <a:pt x="9481" y="5504"/>
                </a:cubicBezTo>
                <a:cubicBezTo>
                  <a:pt x="9474" y="5506"/>
                  <a:pt x="9464" y="5506"/>
                  <a:pt x="9457" y="5509"/>
                </a:cubicBezTo>
                <a:cubicBezTo>
                  <a:pt x="9455" y="5497"/>
                  <a:pt x="9455" y="5486"/>
                  <a:pt x="9454" y="5474"/>
                </a:cubicBezTo>
                <a:cubicBezTo>
                  <a:pt x="9451" y="5463"/>
                  <a:pt x="9451" y="5449"/>
                  <a:pt x="9449" y="5437"/>
                </a:cubicBezTo>
                <a:cubicBezTo>
                  <a:pt x="9385" y="4944"/>
                  <a:pt x="9125" y="4532"/>
                  <a:pt x="8868" y="4236"/>
                </a:cubicBezTo>
                <a:close/>
                <a:moveTo>
                  <a:pt x="1053" y="1008"/>
                </a:moveTo>
                <a:cubicBezTo>
                  <a:pt x="1133" y="1008"/>
                  <a:pt x="1245" y="1034"/>
                  <a:pt x="1388" y="1100"/>
                </a:cubicBezTo>
                <a:lnTo>
                  <a:pt x="1422" y="1117"/>
                </a:lnTo>
                <a:cubicBezTo>
                  <a:pt x="1428" y="1119"/>
                  <a:pt x="1434" y="1123"/>
                  <a:pt x="1441" y="1127"/>
                </a:cubicBezTo>
                <a:cubicBezTo>
                  <a:pt x="1453" y="1134"/>
                  <a:pt x="1467" y="1140"/>
                  <a:pt x="1482" y="1148"/>
                </a:cubicBezTo>
                <a:cubicBezTo>
                  <a:pt x="1484" y="1150"/>
                  <a:pt x="1487" y="1150"/>
                  <a:pt x="1488" y="1153"/>
                </a:cubicBezTo>
                <a:cubicBezTo>
                  <a:pt x="1602" y="1211"/>
                  <a:pt x="1726" y="1291"/>
                  <a:pt x="1856" y="1386"/>
                </a:cubicBezTo>
                <a:cubicBezTo>
                  <a:pt x="1859" y="1390"/>
                  <a:pt x="1864" y="1392"/>
                  <a:pt x="1870" y="1395"/>
                </a:cubicBezTo>
                <a:cubicBezTo>
                  <a:pt x="1896" y="1415"/>
                  <a:pt x="1921" y="1433"/>
                  <a:pt x="1948" y="1455"/>
                </a:cubicBezTo>
                <a:cubicBezTo>
                  <a:pt x="1951" y="1456"/>
                  <a:pt x="1956" y="1461"/>
                  <a:pt x="1959" y="1462"/>
                </a:cubicBezTo>
                <a:cubicBezTo>
                  <a:pt x="1971" y="1470"/>
                  <a:pt x="1982" y="1478"/>
                  <a:pt x="1993" y="1484"/>
                </a:cubicBezTo>
                <a:cubicBezTo>
                  <a:pt x="2005" y="1493"/>
                  <a:pt x="2019" y="1501"/>
                  <a:pt x="2033" y="1508"/>
                </a:cubicBezTo>
                <a:cubicBezTo>
                  <a:pt x="2036" y="1510"/>
                  <a:pt x="2039" y="1513"/>
                  <a:pt x="2042" y="1515"/>
                </a:cubicBezTo>
                <a:cubicBezTo>
                  <a:pt x="2057" y="1524"/>
                  <a:pt x="2074" y="1531"/>
                  <a:pt x="2092" y="1541"/>
                </a:cubicBezTo>
                <a:cubicBezTo>
                  <a:pt x="2100" y="1545"/>
                  <a:pt x="2108" y="1548"/>
                  <a:pt x="2112" y="1553"/>
                </a:cubicBezTo>
                <a:cubicBezTo>
                  <a:pt x="2120" y="1556"/>
                  <a:pt x="2126" y="1561"/>
                  <a:pt x="2134" y="1562"/>
                </a:cubicBezTo>
                <a:cubicBezTo>
                  <a:pt x="2143" y="1567"/>
                  <a:pt x="2151" y="1570"/>
                  <a:pt x="2162" y="1574"/>
                </a:cubicBezTo>
                <a:cubicBezTo>
                  <a:pt x="2195" y="1590"/>
                  <a:pt x="2232" y="1601"/>
                  <a:pt x="2269" y="1613"/>
                </a:cubicBezTo>
                <a:cubicBezTo>
                  <a:pt x="2278" y="1616"/>
                  <a:pt x="2289" y="1617"/>
                  <a:pt x="2301" y="1622"/>
                </a:cubicBezTo>
                <a:cubicBezTo>
                  <a:pt x="2309" y="1624"/>
                  <a:pt x="2316" y="1625"/>
                  <a:pt x="2323" y="1628"/>
                </a:cubicBezTo>
                <a:cubicBezTo>
                  <a:pt x="2327" y="1628"/>
                  <a:pt x="2332" y="1630"/>
                  <a:pt x="2338" y="1631"/>
                </a:cubicBezTo>
                <a:cubicBezTo>
                  <a:pt x="2435" y="1654"/>
                  <a:pt x="2540" y="1666"/>
                  <a:pt x="2652" y="1666"/>
                </a:cubicBezTo>
                <a:cubicBezTo>
                  <a:pt x="2813" y="1666"/>
                  <a:pt x="2976" y="1640"/>
                  <a:pt x="3128" y="1602"/>
                </a:cubicBezTo>
                <a:lnTo>
                  <a:pt x="3129" y="1602"/>
                </a:lnTo>
                <a:cubicBezTo>
                  <a:pt x="3177" y="1591"/>
                  <a:pt x="3225" y="1578"/>
                  <a:pt x="3271" y="1562"/>
                </a:cubicBezTo>
                <a:cubicBezTo>
                  <a:pt x="3281" y="1559"/>
                  <a:pt x="3292" y="1556"/>
                  <a:pt x="3301" y="1553"/>
                </a:cubicBezTo>
                <a:cubicBezTo>
                  <a:pt x="3309" y="1551"/>
                  <a:pt x="3320" y="1547"/>
                  <a:pt x="3327" y="1545"/>
                </a:cubicBezTo>
                <a:cubicBezTo>
                  <a:pt x="3340" y="1541"/>
                  <a:pt x="3353" y="1536"/>
                  <a:pt x="3367" y="1531"/>
                </a:cubicBezTo>
                <a:cubicBezTo>
                  <a:pt x="3373" y="1530"/>
                  <a:pt x="3378" y="1528"/>
                  <a:pt x="3383" y="1525"/>
                </a:cubicBezTo>
                <a:cubicBezTo>
                  <a:pt x="3508" y="1482"/>
                  <a:pt x="3620" y="1432"/>
                  <a:pt x="3711" y="1390"/>
                </a:cubicBezTo>
                <a:cubicBezTo>
                  <a:pt x="3711" y="1392"/>
                  <a:pt x="3712" y="1393"/>
                  <a:pt x="3712" y="1393"/>
                </a:cubicBezTo>
                <a:cubicBezTo>
                  <a:pt x="3714" y="1398"/>
                  <a:pt x="3715" y="1401"/>
                  <a:pt x="3715" y="1406"/>
                </a:cubicBezTo>
                <a:cubicBezTo>
                  <a:pt x="3720" y="1416"/>
                  <a:pt x="3723" y="1426"/>
                  <a:pt x="3728" y="1438"/>
                </a:cubicBezTo>
                <a:cubicBezTo>
                  <a:pt x="3729" y="1444"/>
                  <a:pt x="3731" y="1447"/>
                  <a:pt x="3734" y="1453"/>
                </a:cubicBezTo>
                <a:lnTo>
                  <a:pt x="3751" y="1499"/>
                </a:lnTo>
                <a:cubicBezTo>
                  <a:pt x="3751" y="1501"/>
                  <a:pt x="3752" y="1502"/>
                  <a:pt x="3752" y="1507"/>
                </a:cubicBezTo>
                <a:lnTo>
                  <a:pt x="3769" y="1553"/>
                </a:lnTo>
                <a:cubicBezTo>
                  <a:pt x="3772" y="1559"/>
                  <a:pt x="3775" y="1564"/>
                  <a:pt x="3777" y="1570"/>
                </a:cubicBezTo>
                <a:cubicBezTo>
                  <a:pt x="3783" y="1584"/>
                  <a:pt x="3789" y="1597"/>
                  <a:pt x="3792" y="1610"/>
                </a:cubicBezTo>
                <a:cubicBezTo>
                  <a:pt x="3795" y="1616"/>
                  <a:pt x="3797" y="1622"/>
                  <a:pt x="3800" y="1628"/>
                </a:cubicBezTo>
                <a:cubicBezTo>
                  <a:pt x="3807" y="1645"/>
                  <a:pt x="3815" y="1663"/>
                  <a:pt x="3823" y="1683"/>
                </a:cubicBezTo>
                <a:cubicBezTo>
                  <a:pt x="3826" y="1689"/>
                  <a:pt x="3829" y="1694"/>
                  <a:pt x="3830" y="1700"/>
                </a:cubicBezTo>
                <a:cubicBezTo>
                  <a:pt x="3837" y="1716"/>
                  <a:pt x="3844" y="1729"/>
                  <a:pt x="3850" y="1745"/>
                </a:cubicBezTo>
                <a:cubicBezTo>
                  <a:pt x="3853" y="1752"/>
                  <a:pt x="3856" y="1760"/>
                  <a:pt x="3860" y="1766"/>
                </a:cubicBezTo>
                <a:cubicBezTo>
                  <a:pt x="3867" y="1782"/>
                  <a:pt x="3875" y="1798"/>
                  <a:pt x="3883" y="1815"/>
                </a:cubicBezTo>
                <a:cubicBezTo>
                  <a:pt x="3884" y="1821"/>
                  <a:pt x="3887" y="1824"/>
                  <a:pt x="3890" y="1831"/>
                </a:cubicBezTo>
                <a:lnTo>
                  <a:pt x="3919" y="1893"/>
                </a:lnTo>
                <a:cubicBezTo>
                  <a:pt x="3922" y="1901"/>
                  <a:pt x="3927" y="1909"/>
                  <a:pt x="3929" y="1915"/>
                </a:cubicBezTo>
                <a:cubicBezTo>
                  <a:pt x="3936" y="1930"/>
                  <a:pt x="3944" y="1947"/>
                  <a:pt x="3952" y="1963"/>
                </a:cubicBezTo>
                <a:lnTo>
                  <a:pt x="3975" y="2009"/>
                </a:lnTo>
                <a:cubicBezTo>
                  <a:pt x="3975" y="2012"/>
                  <a:pt x="3975" y="2013"/>
                  <a:pt x="3973" y="2015"/>
                </a:cubicBezTo>
                <a:cubicBezTo>
                  <a:pt x="3761" y="2145"/>
                  <a:pt x="3542" y="2239"/>
                  <a:pt x="3317" y="2300"/>
                </a:cubicBezTo>
                <a:cubicBezTo>
                  <a:pt x="3148" y="2344"/>
                  <a:pt x="3085" y="2588"/>
                  <a:pt x="3312" y="2711"/>
                </a:cubicBezTo>
                <a:cubicBezTo>
                  <a:pt x="3317" y="2715"/>
                  <a:pt x="3323" y="2716"/>
                  <a:pt x="3328" y="2716"/>
                </a:cubicBezTo>
                <a:cubicBezTo>
                  <a:pt x="3332" y="2716"/>
                  <a:pt x="3336" y="2715"/>
                  <a:pt x="3340" y="2714"/>
                </a:cubicBezTo>
                <a:cubicBezTo>
                  <a:pt x="3626" y="2650"/>
                  <a:pt x="3904" y="2535"/>
                  <a:pt x="4168" y="2374"/>
                </a:cubicBezTo>
                <a:cubicBezTo>
                  <a:pt x="4176" y="2384"/>
                  <a:pt x="4182" y="2398"/>
                  <a:pt x="4189" y="2410"/>
                </a:cubicBezTo>
                <a:lnTo>
                  <a:pt x="4229" y="2479"/>
                </a:lnTo>
                <a:cubicBezTo>
                  <a:pt x="4232" y="2483"/>
                  <a:pt x="4234" y="2487"/>
                  <a:pt x="4237" y="2490"/>
                </a:cubicBezTo>
                <a:cubicBezTo>
                  <a:pt x="4252" y="2518"/>
                  <a:pt x="4271" y="2544"/>
                  <a:pt x="4286" y="2568"/>
                </a:cubicBezTo>
                <a:cubicBezTo>
                  <a:pt x="4291" y="2576"/>
                  <a:pt x="4295" y="2587"/>
                  <a:pt x="4301" y="2594"/>
                </a:cubicBezTo>
                <a:cubicBezTo>
                  <a:pt x="4314" y="2614"/>
                  <a:pt x="4326" y="2634"/>
                  <a:pt x="4340" y="2656"/>
                </a:cubicBezTo>
                <a:cubicBezTo>
                  <a:pt x="4344" y="2664"/>
                  <a:pt x="4349" y="2671"/>
                  <a:pt x="4355" y="2680"/>
                </a:cubicBezTo>
                <a:cubicBezTo>
                  <a:pt x="4372" y="2706"/>
                  <a:pt x="4389" y="2736"/>
                  <a:pt x="4409" y="2763"/>
                </a:cubicBezTo>
                <a:cubicBezTo>
                  <a:pt x="4412" y="2768"/>
                  <a:pt x="4416" y="2772"/>
                  <a:pt x="4418" y="2779"/>
                </a:cubicBezTo>
                <a:lnTo>
                  <a:pt x="4464" y="2848"/>
                </a:lnTo>
                <a:cubicBezTo>
                  <a:pt x="4470" y="2857"/>
                  <a:pt x="4475" y="2864"/>
                  <a:pt x="4481" y="2874"/>
                </a:cubicBezTo>
                <a:cubicBezTo>
                  <a:pt x="4496" y="2897"/>
                  <a:pt x="4511" y="2920"/>
                  <a:pt x="4528" y="2943"/>
                </a:cubicBezTo>
                <a:cubicBezTo>
                  <a:pt x="4533" y="2949"/>
                  <a:pt x="4536" y="2955"/>
                  <a:pt x="4542" y="2960"/>
                </a:cubicBezTo>
                <a:cubicBezTo>
                  <a:pt x="4564" y="2989"/>
                  <a:pt x="4582" y="3016"/>
                  <a:pt x="4604" y="3044"/>
                </a:cubicBezTo>
                <a:lnTo>
                  <a:pt x="4620" y="3067"/>
                </a:lnTo>
                <a:cubicBezTo>
                  <a:pt x="4639" y="3090"/>
                  <a:pt x="4654" y="3111"/>
                  <a:pt x="4671" y="3134"/>
                </a:cubicBezTo>
                <a:cubicBezTo>
                  <a:pt x="4677" y="3142"/>
                  <a:pt x="4685" y="3151"/>
                  <a:pt x="4689" y="3159"/>
                </a:cubicBezTo>
                <a:cubicBezTo>
                  <a:pt x="4712" y="3188"/>
                  <a:pt x="4734" y="3217"/>
                  <a:pt x="4757" y="3246"/>
                </a:cubicBezTo>
                <a:cubicBezTo>
                  <a:pt x="5245" y="3854"/>
                  <a:pt x="5815" y="4340"/>
                  <a:pt x="6456" y="4690"/>
                </a:cubicBezTo>
                <a:cubicBezTo>
                  <a:pt x="6504" y="4716"/>
                  <a:pt x="6553" y="4742"/>
                  <a:pt x="6604" y="4767"/>
                </a:cubicBezTo>
                <a:cubicBezTo>
                  <a:pt x="6619" y="4774"/>
                  <a:pt x="6636" y="4782"/>
                  <a:pt x="6653" y="4790"/>
                </a:cubicBezTo>
                <a:cubicBezTo>
                  <a:pt x="6688" y="4806"/>
                  <a:pt x="6720" y="4822"/>
                  <a:pt x="6756" y="4837"/>
                </a:cubicBezTo>
                <a:cubicBezTo>
                  <a:pt x="6774" y="4846"/>
                  <a:pt x="6795" y="4854"/>
                  <a:pt x="6814" y="4865"/>
                </a:cubicBezTo>
                <a:lnTo>
                  <a:pt x="6906" y="4905"/>
                </a:lnTo>
                <a:cubicBezTo>
                  <a:pt x="6927" y="4914"/>
                  <a:pt x="6950" y="4921"/>
                  <a:pt x="6972" y="4931"/>
                </a:cubicBezTo>
                <a:cubicBezTo>
                  <a:pt x="7003" y="4943"/>
                  <a:pt x="7032" y="4957"/>
                  <a:pt x="7062" y="4967"/>
                </a:cubicBezTo>
                <a:cubicBezTo>
                  <a:pt x="7085" y="4977"/>
                  <a:pt x="7108" y="4984"/>
                  <a:pt x="7131" y="4992"/>
                </a:cubicBezTo>
                <a:cubicBezTo>
                  <a:pt x="7159" y="5004"/>
                  <a:pt x="7190" y="5013"/>
                  <a:pt x="7219" y="5026"/>
                </a:cubicBezTo>
                <a:cubicBezTo>
                  <a:pt x="7242" y="5033"/>
                  <a:pt x="7266" y="5041"/>
                  <a:pt x="7289" y="5050"/>
                </a:cubicBezTo>
                <a:cubicBezTo>
                  <a:pt x="7319" y="5059"/>
                  <a:pt x="7349" y="5069"/>
                  <a:pt x="7378" y="5079"/>
                </a:cubicBezTo>
                <a:cubicBezTo>
                  <a:pt x="7403" y="5087"/>
                  <a:pt x="7426" y="5095"/>
                  <a:pt x="7450" y="5102"/>
                </a:cubicBezTo>
                <a:cubicBezTo>
                  <a:pt x="7480" y="5112"/>
                  <a:pt x="7510" y="5119"/>
                  <a:pt x="7539" y="5129"/>
                </a:cubicBezTo>
                <a:cubicBezTo>
                  <a:pt x="7564" y="5136"/>
                  <a:pt x="7589" y="5142"/>
                  <a:pt x="7615" y="5150"/>
                </a:cubicBezTo>
                <a:cubicBezTo>
                  <a:pt x="7642" y="5158"/>
                  <a:pt x="7673" y="5165"/>
                  <a:pt x="7702" y="5173"/>
                </a:cubicBezTo>
                <a:cubicBezTo>
                  <a:pt x="7727" y="5179"/>
                  <a:pt x="7753" y="5184"/>
                  <a:pt x="7779" y="5191"/>
                </a:cubicBezTo>
                <a:cubicBezTo>
                  <a:pt x="7809" y="5199"/>
                  <a:pt x="7839" y="5205"/>
                  <a:pt x="7869" y="5213"/>
                </a:cubicBezTo>
                <a:cubicBezTo>
                  <a:pt x="7894" y="5219"/>
                  <a:pt x="7921" y="5225"/>
                  <a:pt x="7946" y="5228"/>
                </a:cubicBezTo>
                <a:cubicBezTo>
                  <a:pt x="7977" y="5234"/>
                  <a:pt x="8007" y="5240"/>
                  <a:pt x="8036" y="5245"/>
                </a:cubicBezTo>
                <a:cubicBezTo>
                  <a:pt x="8062" y="5251"/>
                  <a:pt x="8087" y="5256"/>
                  <a:pt x="8115" y="5259"/>
                </a:cubicBezTo>
                <a:cubicBezTo>
                  <a:pt x="8145" y="5265"/>
                  <a:pt x="8176" y="5268"/>
                  <a:pt x="8207" y="5274"/>
                </a:cubicBezTo>
                <a:cubicBezTo>
                  <a:pt x="8233" y="5279"/>
                  <a:pt x="8259" y="5282"/>
                  <a:pt x="8285" y="5287"/>
                </a:cubicBezTo>
                <a:cubicBezTo>
                  <a:pt x="8316" y="5290"/>
                  <a:pt x="8346" y="5294"/>
                  <a:pt x="8378" y="5297"/>
                </a:cubicBezTo>
                <a:cubicBezTo>
                  <a:pt x="8406" y="5302"/>
                  <a:pt x="8432" y="5303"/>
                  <a:pt x="8460" y="5306"/>
                </a:cubicBezTo>
                <a:cubicBezTo>
                  <a:pt x="8490" y="5311"/>
                  <a:pt x="8523" y="5313"/>
                  <a:pt x="8555" y="5317"/>
                </a:cubicBezTo>
                <a:cubicBezTo>
                  <a:pt x="8582" y="5319"/>
                  <a:pt x="8609" y="5322"/>
                  <a:pt x="8636" y="5325"/>
                </a:cubicBezTo>
                <a:cubicBezTo>
                  <a:pt x="8668" y="5326"/>
                  <a:pt x="8701" y="5329"/>
                  <a:pt x="8734" y="5333"/>
                </a:cubicBezTo>
                <a:cubicBezTo>
                  <a:pt x="8760" y="5334"/>
                  <a:pt x="8788" y="5336"/>
                  <a:pt x="8813" y="5337"/>
                </a:cubicBezTo>
                <a:cubicBezTo>
                  <a:pt x="8845" y="5340"/>
                  <a:pt x="8880" y="5342"/>
                  <a:pt x="8912" y="5342"/>
                </a:cubicBezTo>
                <a:cubicBezTo>
                  <a:pt x="8943" y="5343"/>
                  <a:pt x="8974" y="5343"/>
                  <a:pt x="9006" y="5345"/>
                </a:cubicBezTo>
                <a:cubicBezTo>
                  <a:pt x="9021" y="5412"/>
                  <a:pt x="9033" y="5481"/>
                  <a:pt x="9038" y="5549"/>
                </a:cubicBezTo>
                <a:cubicBezTo>
                  <a:pt x="9015" y="5550"/>
                  <a:pt x="8991" y="5555"/>
                  <a:pt x="8966" y="5556"/>
                </a:cubicBezTo>
                <a:lnTo>
                  <a:pt x="8839" y="5567"/>
                </a:lnTo>
                <a:cubicBezTo>
                  <a:pt x="8823" y="5570"/>
                  <a:pt x="8806" y="5570"/>
                  <a:pt x="8791" y="5572"/>
                </a:cubicBezTo>
                <a:cubicBezTo>
                  <a:pt x="8753" y="5575"/>
                  <a:pt x="8714" y="5578"/>
                  <a:pt x="8675" y="5581"/>
                </a:cubicBezTo>
                <a:cubicBezTo>
                  <a:pt x="8328" y="5606"/>
                  <a:pt x="8036" y="5610"/>
                  <a:pt x="7857" y="5610"/>
                </a:cubicBezTo>
                <a:cubicBezTo>
                  <a:pt x="7717" y="5606"/>
                  <a:pt x="7628" y="5602"/>
                  <a:pt x="7625" y="5602"/>
                </a:cubicBezTo>
                <a:lnTo>
                  <a:pt x="6550" y="5602"/>
                </a:lnTo>
                <a:cubicBezTo>
                  <a:pt x="6128" y="5389"/>
                  <a:pt x="5611" y="4995"/>
                  <a:pt x="5217" y="4584"/>
                </a:cubicBezTo>
                <a:cubicBezTo>
                  <a:pt x="4636" y="3977"/>
                  <a:pt x="4135" y="3797"/>
                  <a:pt x="3685" y="3797"/>
                </a:cubicBezTo>
                <a:cubicBezTo>
                  <a:pt x="3343" y="3797"/>
                  <a:pt x="3031" y="3901"/>
                  <a:pt x="2735" y="4000"/>
                </a:cubicBezTo>
                <a:cubicBezTo>
                  <a:pt x="2701" y="4010"/>
                  <a:pt x="2671" y="4021"/>
                  <a:pt x="2639" y="4030"/>
                </a:cubicBezTo>
                <a:cubicBezTo>
                  <a:pt x="2500" y="4075"/>
                  <a:pt x="2356" y="4098"/>
                  <a:pt x="2208" y="4098"/>
                </a:cubicBezTo>
                <a:cubicBezTo>
                  <a:pt x="2117" y="4098"/>
                  <a:pt x="2025" y="4089"/>
                  <a:pt x="1931" y="4072"/>
                </a:cubicBezTo>
                <a:cubicBezTo>
                  <a:pt x="1557" y="3381"/>
                  <a:pt x="1011" y="3075"/>
                  <a:pt x="729" y="2958"/>
                </a:cubicBezTo>
                <a:cubicBezTo>
                  <a:pt x="756" y="2671"/>
                  <a:pt x="778" y="2395"/>
                  <a:pt x="796" y="2151"/>
                </a:cubicBezTo>
                <a:cubicBezTo>
                  <a:pt x="1183" y="2410"/>
                  <a:pt x="1882" y="2780"/>
                  <a:pt x="2715" y="2786"/>
                </a:cubicBezTo>
                <a:lnTo>
                  <a:pt x="2717" y="2786"/>
                </a:lnTo>
                <a:cubicBezTo>
                  <a:pt x="2829" y="2786"/>
                  <a:pt x="2921" y="2696"/>
                  <a:pt x="2921" y="2582"/>
                </a:cubicBezTo>
                <a:cubicBezTo>
                  <a:pt x="2921" y="2469"/>
                  <a:pt x="2830" y="2377"/>
                  <a:pt x="2717" y="2377"/>
                </a:cubicBezTo>
                <a:cubicBezTo>
                  <a:pt x="1809" y="2372"/>
                  <a:pt x="1054" y="1847"/>
                  <a:pt x="822" y="1668"/>
                </a:cubicBezTo>
                <a:cubicBezTo>
                  <a:pt x="822" y="1653"/>
                  <a:pt x="824" y="1636"/>
                  <a:pt x="824" y="1620"/>
                </a:cubicBezTo>
                <a:lnTo>
                  <a:pt x="824" y="1605"/>
                </a:lnTo>
                <a:lnTo>
                  <a:pt x="824" y="1570"/>
                </a:lnTo>
                <a:lnTo>
                  <a:pt x="824" y="1553"/>
                </a:lnTo>
                <a:lnTo>
                  <a:pt x="824" y="1521"/>
                </a:lnTo>
                <a:lnTo>
                  <a:pt x="824" y="1505"/>
                </a:lnTo>
                <a:lnTo>
                  <a:pt x="824" y="1461"/>
                </a:lnTo>
                <a:cubicBezTo>
                  <a:pt x="824" y="1300"/>
                  <a:pt x="847" y="1179"/>
                  <a:pt x="888" y="1102"/>
                </a:cubicBezTo>
                <a:cubicBezTo>
                  <a:pt x="914" y="1056"/>
                  <a:pt x="945" y="1033"/>
                  <a:pt x="974" y="1019"/>
                </a:cubicBezTo>
                <a:cubicBezTo>
                  <a:pt x="995" y="1012"/>
                  <a:pt x="1022" y="1008"/>
                  <a:pt x="1053" y="1008"/>
                </a:cubicBezTo>
                <a:close/>
                <a:moveTo>
                  <a:pt x="684" y="3404"/>
                </a:moveTo>
                <a:cubicBezTo>
                  <a:pt x="822" y="3473"/>
                  <a:pt x="1005" y="3588"/>
                  <a:pt x="1186" y="3769"/>
                </a:cubicBezTo>
                <a:cubicBezTo>
                  <a:pt x="1631" y="4210"/>
                  <a:pt x="1872" y="4834"/>
                  <a:pt x="1908" y="5621"/>
                </a:cubicBezTo>
                <a:lnTo>
                  <a:pt x="442" y="5621"/>
                </a:lnTo>
                <a:cubicBezTo>
                  <a:pt x="491" y="5205"/>
                  <a:pt x="597" y="4293"/>
                  <a:pt x="684" y="3404"/>
                </a:cubicBezTo>
                <a:close/>
                <a:moveTo>
                  <a:pt x="3683" y="4223"/>
                </a:moveTo>
                <a:cubicBezTo>
                  <a:pt x="4051" y="4223"/>
                  <a:pt x="4442" y="4379"/>
                  <a:pt x="4924" y="4883"/>
                </a:cubicBezTo>
                <a:cubicBezTo>
                  <a:pt x="5176" y="5145"/>
                  <a:pt x="5478" y="5405"/>
                  <a:pt x="5777" y="5619"/>
                </a:cubicBezTo>
                <a:lnTo>
                  <a:pt x="2318" y="5621"/>
                </a:lnTo>
                <a:cubicBezTo>
                  <a:pt x="2301" y="5191"/>
                  <a:pt x="2229" y="4829"/>
                  <a:pt x="2122" y="4523"/>
                </a:cubicBezTo>
                <a:lnTo>
                  <a:pt x="2122" y="4523"/>
                </a:lnTo>
                <a:cubicBezTo>
                  <a:pt x="2154" y="4524"/>
                  <a:pt x="2187" y="4525"/>
                  <a:pt x="2219" y="4525"/>
                </a:cubicBezTo>
                <a:cubicBezTo>
                  <a:pt x="2405" y="4525"/>
                  <a:pt x="2590" y="4495"/>
                  <a:pt x="2767" y="4437"/>
                </a:cubicBezTo>
                <a:cubicBezTo>
                  <a:pt x="2800" y="4424"/>
                  <a:pt x="2832" y="4415"/>
                  <a:pt x="2863" y="4405"/>
                </a:cubicBezTo>
                <a:cubicBezTo>
                  <a:pt x="3142" y="4311"/>
                  <a:pt x="3406" y="4223"/>
                  <a:pt x="3683" y="4223"/>
                </a:cubicBezTo>
                <a:close/>
                <a:moveTo>
                  <a:pt x="12097" y="4883"/>
                </a:moveTo>
                <a:cubicBezTo>
                  <a:pt x="12109" y="4883"/>
                  <a:pt x="12120" y="4885"/>
                  <a:pt x="12132" y="4888"/>
                </a:cubicBezTo>
                <a:cubicBezTo>
                  <a:pt x="12138" y="4888"/>
                  <a:pt x="12143" y="4889"/>
                  <a:pt x="12149" y="4889"/>
                </a:cubicBezTo>
                <a:cubicBezTo>
                  <a:pt x="12152" y="4889"/>
                  <a:pt x="12157" y="4891"/>
                  <a:pt x="12158" y="4891"/>
                </a:cubicBezTo>
                <a:lnTo>
                  <a:pt x="12187" y="4897"/>
                </a:lnTo>
                <a:cubicBezTo>
                  <a:pt x="12196" y="4898"/>
                  <a:pt x="12207" y="4903"/>
                  <a:pt x="12216" y="4905"/>
                </a:cubicBezTo>
                <a:cubicBezTo>
                  <a:pt x="12222" y="4906"/>
                  <a:pt x="12226" y="4908"/>
                  <a:pt x="12232" y="4911"/>
                </a:cubicBezTo>
                <a:cubicBezTo>
                  <a:pt x="12241" y="4914"/>
                  <a:pt x="12249" y="4918"/>
                  <a:pt x="12258" y="4920"/>
                </a:cubicBezTo>
                <a:cubicBezTo>
                  <a:pt x="12264" y="4921"/>
                  <a:pt x="12270" y="4923"/>
                  <a:pt x="12276" y="4928"/>
                </a:cubicBezTo>
                <a:cubicBezTo>
                  <a:pt x="12284" y="4931"/>
                  <a:pt x="12293" y="4935"/>
                  <a:pt x="12301" y="4941"/>
                </a:cubicBezTo>
                <a:cubicBezTo>
                  <a:pt x="12307" y="4944"/>
                  <a:pt x="12311" y="4946"/>
                  <a:pt x="12316" y="4951"/>
                </a:cubicBezTo>
                <a:cubicBezTo>
                  <a:pt x="12324" y="4957"/>
                  <a:pt x="12333" y="4961"/>
                  <a:pt x="12341" y="4966"/>
                </a:cubicBezTo>
                <a:cubicBezTo>
                  <a:pt x="12345" y="4969"/>
                  <a:pt x="12350" y="4972"/>
                  <a:pt x="12354" y="4975"/>
                </a:cubicBezTo>
                <a:cubicBezTo>
                  <a:pt x="12365" y="4984"/>
                  <a:pt x="12379" y="4995"/>
                  <a:pt x="12391" y="5004"/>
                </a:cubicBezTo>
                <a:cubicBezTo>
                  <a:pt x="12594" y="5182"/>
                  <a:pt x="12611" y="5487"/>
                  <a:pt x="12437" y="5685"/>
                </a:cubicBezTo>
                <a:cubicBezTo>
                  <a:pt x="11883" y="6302"/>
                  <a:pt x="10886" y="6707"/>
                  <a:pt x="9468" y="6889"/>
                </a:cubicBezTo>
                <a:cubicBezTo>
                  <a:pt x="8826" y="6971"/>
                  <a:pt x="8247" y="6989"/>
                  <a:pt x="7875" y="6989"/>
                </a:cubicBezTo>
                <a:cubicBezTo>
                  <a:pt x="7723" y="6989"/>
                  <a:pt x="7622" y="6985"/>
                  <a:pt x="7585" y="6985"/>
                </a:cubicBezTo>
                <a:lnTo>
                  <a:pt x="7512" y="6985"/>
                </a:lnTo>
                <a:cubicBezTo>
                  <a:pt x="7762" y="6158"/>
                  <a:pt x="8621" y="6012"/>
                  <a:pt x="8699" y="6001"/>
                </a:cubicBezTo>
                <a:lnTo>
                  <a:pt x="8704" y="6001"/>
                </a:lnTo>
                <a:lnTo>
                  <a:pt x="8731" y="6000"/>
                </a:lnTo>
                <a:cubicBezTo>
                  <a:pt x="8737" y="6000"/>
                  <a:pt x="8745" y="5997"/>
                  <a:pt x="8751" y="5997"/>
                </a:cubicBezTo>
                <a:cubicBezTo>
                  <a:pt x="8767" y="5995"/>
                  <a:pt x="8780" y="5995"/>
                  <a:pt x="8796" y="5994"/>
                </a:cubicBezTo>
                <a:lnTo>
                  <a:pt x="8806" y="5994"/>
                </a:lnTo>
                <a:cubicBezTo>
                  <a:pt x="8823" y="5992"/>
                  <a:pt x="8842" y="5992"/>
                  <a:pt x="8860" y="5989"/>
                </a:cubicBezTo>
                <a:cubicBezTo>
                  <a:pt x="8871" y="5989"/>
                  <a:pt x="8880" y="5988"/>
                  <a:pt x="8889" y="5988"/>
                </a:cubicBezTo>
                <a:lnTo>
                  <a:pt x="8891" y="5988"/>
                </a:lnTo>
                <a:cubicBezTo>
                  <a:pt x="8898" y="5988"/>
                  <a:pt x="8909" y="5986"/>
                  <a:pt x="8917" y="5986"/>
                </a:cubicBezTo>
                <a:cubicBezTo>
                  <a:pt x="8929" y="5984"/>
                  <a:pt x="8943" y="5984"/>
                  <a:pt x="8957" y="5981"/>
                </a:cubicBezTo>
                <a:cubicBezTo>
                  <a:pt x="8967" y="5980"/>
                  <a:pt x="8981" y="5980"/>
                  <a:pt x="8994" y="5978"/>
                </a:cubicBezTo>
                <a:cubicBezTo>
                  <a:pt x="9006" y="5977"/>
                  <a:pt x="9018" y="5977"/>
                  <a:pt x="9032" y="5974"/>
                </a:cubicBezTo>
                <a:cubicBezTo>
                  <a:pt x="9037" y="5974"/>
                  <a:pt x="9044" y="5972"/>
                  <a:pt x="9050" y="5972"/>
                </a:cubicBezTo>
                <a:cubicBezTo>
                  <a:pt x="9064" y="5971"/>
                  <a:pt x="9075" y="5971"/>
                  <a:pt x="9089" y="5969"/>
                </a:cubicBezTo>
                <a:cubicBezTo>
                  <a:pt x="9101" y="5966"/>
                  <a:pt x="9110" y="5966"/>
                  <a:pt x="9121" y="5964"/>
                </a:cubicBezTo>
                <a:cubicBezTo>
                  <a:pt x="9142" y="5963"/>
                  <a:pt x="9161" y="5961"/>
                  <a:pt x="9182" y="5958"/>
                </a:cubicBezTo>
                <a:cubicBezTo>
                  <a:pt x="9188" y="5958"/>
                  <a:pt x="9195" y="5957"/>
                  <a:pt x="9199" y="5957"/>
                </a:cubicBezTo>
                <a:cubicBezTo>
                  <a:pt x="9204" y="5957"/>
                  <a:pt x="9207" y="5955"/>
                  <a:pt x="9211" y="5955"/>
                </a:cubicBezTo>
                <a:cubicBezTo>
                  <a:pt x="9228" y="5954"/>
                  <a:pt x="9248" y="5951"/>
                  <a:pt x="9265" y="5949"/>
                </a:cubicBezTo>
                <a:cubicBezTo>
                  <a:pt x="9273" y="5948"/>
                  <a:pt x="9280" y="5948"/>
                  <a:pt x="9290" y="5946"/>
                </a:cubicBezTo>
                <a:cubicBezTo>
                  <a:pt x="9316" y="5941"/>
                  <a:pt x="9340" y="5940"/>
                  <a:pt x="9363" y="5935"/>
                </a:cubicBezTo>
                <a:lnTo>
                  <a:pt x="9365" y="5935"/>
                </a:lnTo>
                <a:cubicBezTo>
                  <a:pt x="9492" y="5918"/>
                  <a:pt x="9624" y="5900"/>
                  <a:pt x="9757" y="5877"/>
                </a:cubicBezTo>
                <a:cubicBezTo>
                  <a:pt x="10489" y="5750"/>
                  <a:pt x="11310" y="5506"/>
                  <a:pt x="11719" y="5046"/>
                </a:cubicBezTo>
                <a:cubicBezTo>
                  <a:pt x="11732" y="5033"/>
                  <a:pt x="11744" y="5021"/>
                  <a:pt x="11756" y="5010"/>
                </a:cubicBezTo>
                <a:cubicBezTo>
                  <a:pt x="11758" y="5007"/>
                  <a:pt x="11759" y="5006"/>
                  <a:pt x="11762" y="5006"/>
                </a:cubicBezTo>
                <a:cubicBezTo>
                  <a:pt x="11764" y="5004"/>
                  <a:pt x="11765" y="5004"/>
                  <a:pt x="11765" y="5003"/>
                </a:cubicBezTo>
                <a:cubicBezTo>
                  <a:pt x="11775" y="4992"/>
                  <a:pt x="11787" y="4984"/>
                  <a:pt x="11798" y="4977"/>
                </a:cubicBezTo>
                <a:cubicBezTo>
                  <a:pt x="11801" y="4975"/>
                  <a:pt x="11802" y="4975"/>
                  <a:pt x="11802" y="4974"/>
                </a:cubicBezTo>
                <a:cubicBezTo>
                  <a:pt x="11804" y="4974"/>
                  <a:pt x="11804" y="4972"/>
                  <a:pt x="11805" y="4972"/>
                </a:cubicBezTo>
                <a:cubicBezTo>
                  <a:pt x="11819" y="4964"/>
                  <a:pt x="11831" y="4954"/>
                  <a:pt x="11844" y="4946"/>
                </a:cubicBezTo>
                <a:lnTo>
                  <a:pt x="11845" y="4944"/>
                </a:lnTo>
                <a:cubicBezTo>
                  <a:pt x="11862" y="4937"/>
                  <a:pt x="11876" y="4929"/>
                  <a:pt x="11894" y="4921"/>
                </a:cubicBezTo>
                <a:cubicBezTo>
                  <a:pt x="11902" y="4918"/>
                  <a:pt x="11911" y="4914"/>
                  <a:pt x="11919" y="4912"/>
                </a:cubicBezTo>
                <a:cubicBezTo>
                  <a:pt x="11926" y="4911"/>
                  <a:pt x="11934" y="4906"/>
                  <a:pt x="11942" y="4905"/>
                </a:cubicBezTo>
                <a:cubicBezTo>
                  <a:pt x="11949" y="4903"/>
                  <a:pt x="11957" y="4900"/>
                  <a:pt x="11963" y="4898"/>
                </a:cubicBezTo>
                <a:cubicBezTo>
                  <a:pt x="11972" y="4897"/>
                  <a:pt x="11980" y="4895"/>
                  <a:pt x="11989" y="4892"/>
                </a:cubicBezTo>
                <a:cubicBezTo>
                  <a:pt x="11995" y="4891"/>
                  <a:pt x="12003" y="4891"/>
                  <a:pt x="12009" y="4889"/>
                </a:cubicBezTo>
                <a:cubicBezTo>
                  <a:pt x="12018" y="4888"/>
                  <a:pt x="12028" y="4888"/>
                  <a:pt x="12037" y="4885"/>
                </a:cubicBezTo>
                <a:cubicBezTo>
                  <a:pt x="12043" y="4885"/>
                  <a:pt x="12049" y="4885"/>
                  <a:pt x="12055" y="4883"/>
                </a:cubicBezTo>
                <a:close/>
                <a:moveTo>
                  <a:pt x="4597" y="1"/>
                </a:moveTo>
                <a:cubicBezTo>
                  <a:pt x="4278" y="1"/>
                  <a:pt x="3987" y="304"/>
                  <a:pt x="3682" y="956"/>
                </a:cubicBezTo>
                <a:cubicBezTo>
                  <a:pt x="3531" y="1038"/>
                  <a:pt x="3079" y="1262"/>
                  <a:pt x="2661" y="1262"/>
                </a:cubicBezTo>
                <a:cubicBezTo>
                  <a:pt x="2600" y="1262"/>
                  <a:pt x="2538" y="1257"/>
                  <a:pt x="2479" y="1246"/>
                </a:cubicBezTo>
                <a:cubicBezTo>
                  <a:pt x="2473" y="1243"/>
                  <a:pt x="2470" y="1243"/>
                  <a:pt x="2464" y="1243"/>
                </a:cubicBezTo>
                <a:cubicBezTo>
                  <a:pt x="2453" y="1242"/>
                  <a:pt x="2441" y="1239"/>
                  <a:pt x="2430" y="1235"/>
                </a:cubicBezTo>
                <a:cubicBezTo>
                  <a:pt x="2419" y="1234"/>
                  <a:pt x="2410" y="1232"/>
                  <a:pt x="2401" y="1228"/>
                </a:cubicBezTo>
                <a:cubicBezTo>
                  <a:pt x="2392" y="1226"/>
                  <a:pt x="2381" y="1223"/>
                  <a:pt x="2372" y="1219"/>
                </a:cubicBezTo>
                <a:cubicBezTo>
                  <a:pt x="2362" y="1215"/>
                  <a:pt x="2350" y="1212"/>
                  <a:pt x="2341" y="1208"/>
                </a:cubicBezTo>
                <a:cubicBezTo>
                  <a:pt x="2332" y="1203"/>
                  <a:pt x="2324" y="1200"/>
                  <a:pt x="2315" y="1196"/>
                </a:cubicBezTo>
                <a:cubicBezTo>
                  <a:pt x="2304" y="1192"/>
                  <a:pt x="2295" y="1188"/>
                  <a:pt x="2286" y="1182"/>
                </a:cubicBezTo>
                <a:cubicBezTo>
                  <a:pt x="2277" y="1177"/>
                  <a:pt x="2266" y="1171"/>
                  <a:pt x="2257" y="1166"/>
                </a:cubicBezTo>
                <a:cubicBezTo>
                  <a:pt x="2249" y="1163"/>
                  <a:pt x="2241" y="1159"/>
                  <a:pt x="2234" y="1154"/>
                </a:cubicBezTo>
                <a:cubicBezTo>
                  <a:pt x="2217" y="1143"/>
                  <a:pt x="2200" y="1133"/>
                  <a:pt x="2185" y="1119"/>
                </a:cubicBezTo>
                <a:cubicBezTo>
                  <a:pt x="2158" y="1100"/>
                  <a:pt x="2134" y="1081"/>
                  <a:pt x="2109" y="1064"/>
                </a:cubicBezTo>
                <a:lnTo>
                  <a:pt x="2092" y="1051"/>
                </a:lnTo>
                <a:cubicBezTo>
                  <a:pt x="2040" y="1016"/>
                  <a:pt x="1990" y="979"/>
                  <a:pt x="1941" y="947"/>
                </a:cubicBezTo>
                <a:cubicBezTo>
                  <a:pt x="1939" y="946"/>
                  <a:pt x="1936" y="946"/>
                  <a:pt x="1936" y="942"/>
                </a:cubicBezTo>
                <a:cubicBezTo>
                  <a:pt x="1594" y="716"/>
                  <a:pt x="1301" y="604"/>
                  <a:pt x="1060" y="604"/>
                </a:cubicBezTo>
                <a:cubicBezTo>
                  <a:pt x="958" y="604"/>
                  <a:pt x="865" y="624"/>
                  <a:pt x="783" y="665"/>
                </a:cubicBezTo>
                <a:cubicBezTo>
                  <a:pt x="571" y="771"/>
                  <a:pt x="451" y="990"/>
                  <a:pt x="425" y="1324"/>
                </a:cubicBezTo>
                <a:cubicBezTo>
                  <a:pt x="425" y="1331"/>
                  <a:pt x="425" y="1335"/>
                  <a:pt x="424" y="1341"/>
                </a:cubicBezTo>
                <a:cubicBezTo>
                  <a:pt x="422" y="1357"/>
                  <a:pt x="422" y="1375"/>
                  <a:pt x="422" y="1390"/>
                </a:cubicBezTo>
                <a:cubicBezTo>
                  <a:pt x="422" y="1413"/>
                  <a:pt x="421" y="1438"/>
                  <a:pt x="421" y="1462"/>
                </a:cubicBezTo>
                <a:lnTo>
                  <a:pt x="421" y="1502"/>
                </a:lnTo>
                <a:lnTo>
                  <a:pt x="421" y="1521"/>
                </a:lnTo>
                <a:lnTo>
                  <a:pt x="421" y="1544"/>
                </a:lnTo>
                <a:cubicBezTo>
                  <a:pt x="417" y="1605"/>
                  <a:pt x="416" y="1676"/>
                  <a:pt x="402" y="1755"/>
                </a:cubicBezTo>
                <a:cubicBezTo>
                  <a:pt x="359" y="2887"/>
                  <a:pt x="63" y="5365"/>
                  <a:pt x="17" y="5741"/>
                </a:cubicBezTo>
                <a:lnTo>
                  <a:pt x="17" y="5747"/>
                </a:lnTo>
                <a:cubicBezTo>
                  <a:pt x="17" y="5750"/>
                  <a:pt x="17" y="5751"/>
                  <a:pt x="16" y="5756"/>
                </a:cubicBezTo>
                <a:cubicBezTo>
                  <a:pt x="16" y="5759"/>
                  <a:pt x="16" y="5764"/>
                  <a:pt x="14" y="5765"/>
                </a:cubicBezTo>
                <a:lnTo>
                  <a:pt x="14" y="5770"/>
                </a:lnTo>
                <a:cubicBezTo>
                  <a:pt x="14" y="5773"/>
                  <a:pt x="14" y="5774"/>
                  <a:pt x="11" y="5777"/>
                </a:cubicBezTo>
                <a:cubicBezTo>
                  <a:pt x="11" y="5780"/>
                  <a:pt x="9" y="5785"/>
                  <a:pt x="9" y="5787"/>
                </a:cubicBezTo>
                <a:lnTo>
                  <a:pt x="9" y="5788"/>
                </a:lnTo>
                <a:lnTo>
                  <a:pt x="9" y="5802"/>
                </a:lnTo>
                <a:lnTo>
                  <a:pt x="9" y="5811"/>
                </a:lnTo>
                <a:lnTo>
                  <a:pt x="0" y="5813"/>
                </a:lnTo>
                <a:lnTo>
                  <a:pt x="0" y="6495"/>
                </a:lnTo>
                <a:cubicBezTo>
                  <a:pt x="0" y="6495"/>
                  <a:pt x="408" y="7382"/>
                  <a:pt x="896" y="7382"/>
                </a:cubicBezTo>
                <a:cubicBezTo>
                  <a:pt x="897" y="7382"/>
                  <a:pt x="897" y="7382"/>
                  <a:pt x="898" y="7382"/>
                </a:cubicBezTo>
                <a:lnTo>
                  <a:pt x="4985" y="7382"/>
                </a:lnTo>
                <a:cubicBezTo>
                  <a:pt x="4986" y="7382"/>
                  <a:pt x="4987" y="7382"/>
                  <a:pt x="4988" y="7382"/>
                </a:cubicBezTo>
                <a:cubicBezTo>
                  <a:pt x="5100" y="7382"/>
                  <a:pt x="5188" y="7290"/>
                  <a:pt x="5188" y="7178"/>
                </a:cubicBezTo>
                <a:cubicBezTo>
                  <a:pt x="5188" y="7066"/>
                  <a:pt x="5099" y="6978"/>
                  <a:pt x="4991" y="6978"/>
                </a:cubicBezTo>
                <a:cubicBezTo>
                  <a:pt x="4989" y="6978"/>
                  <a:pt x="4987" y="6978"/>
                  <a:pt x="4985" y="6978"/>
                </a:cubicBezTo>
                <a:lnTo>
                  <a:pt x="898" y="6978"/>
                </a:lnTo>
                <a:cubicBezTo>
                  <a:pt x="632" y="6975"/>
                  <a:pt x="422" y="6495"/>
                  <a:pt x="422" y="6495"/>
                </a:cubicBezTo>
                <a:lnTo>
                  <a:pt x="422" y="6020"/>
                </a:lnTo>
                <a:lnTo>
                  <a:pt x="7619" y="6020"/>
                </a:lnTo>
                <a:cubicBezTo>
                  <a:pt x="7619" y="6020"/>
                  <a:pt x="7645" y="6021"/>
                  <a:pt x="7691" y="6021"/>
                </a:cubicBezTo>
                <a:cubicBezTo>
                  <a:pt x="7389" y="6267"/>
                  <a:pt x="7190" y="6592"/>
                  <a:pt x="7101" y="6978"/>
                </a:cubicBezTo>
                <a:lnTo>
                  <a:pt x="5683" y="6978"/>
                </a:lnTo>
                <a:cubicBezTo>
                  <a:pt x="5683" y="6978"/>
                  <a:pt x="5479" y="7067"/>
                  <a:pt x="5479" y="7178"/>
                </a:cubicBezTo>
                <a:cubicBezTo>
                  <a:pt x="5479" y="7290"/>
                  <a:pt x="5571" y="7382"/>
                  <a:pt x="5683" y="7382"/>
                </a:cubicBezTo>
                <a:lnTo>
                  <a:pt x="7578" y="7382"/>
                </a:lnTo>
                <a:cubicBezTo>
                  <a:pt x="7584" y="7383"/>
                  <a:pt x="7589" y="7383"/>
                  <a:pt x="7596" y="7383"/>
                </a:cubicBezTo>
                <a:cubicBezTo>
                  <a:pt x="7647" y="7385"/>
                  <a:pt x="7745" y="7386"/>
                  <a:pt x="7878" y="7386"/>
                </a:cubicBezTo>
                <a:cubicBezTo>
                  <a:pt x="8263" y="7386"/>
                  <a:pt x="8860" y="7370"/>
                  <a:pt x="9524" y="7284"/>
                </a:cubicBezTo>
                <a:cubicBezTo>
                  <a:pt x="11043" y="7090"/>
                  <a:pt x="12126" y="6639"/>
                  <a:pt x="12742" y="5948"/>
                </a:cubicBezTo>
                <a:cubicBezTo>
                  <a:pt x="13066" y="5587"/>
                  <a:pt x="13035" y="5024"/>
                  <a:pt x="12669" y="4699"/>
                </a:cubicBezTo>
                <a:cubicBezTo>
                  <a:pt x="12657" y="4690"/>
                  <a:pt x="12647" y="4679"/>
                  <a:pt x="12637" y="4670"/>
                </a:cubicBezTo>
                <a:cubicBezTo>
                  <a:pt x="12632" y="4667"/>
                  <a:pt x="12629" y="4664"/>
                  <a:pt x="12623" y="4661"/>
                </a:cubicBezTo>
                <a:cubicBezTo>
                  <a:pt x="12615" y="4655"/>
                  <a:pt x="12609" y="4650"/>
                  <a:pt x="12601" y="4645"/>
                </a:cubicBezTo>
                <a:cubicBezTo>
                  <a:pt x="12595" y="4641"/>
                  <a:pt x="12591" y="4638"/>
                  <a:pt x="12586" y="4633"/>
                </a:cubicBezTo>
                <a:cubicBezTo>
                  <a:pt x="12580" y="4630"/>
                  <a:pt x="12575" y="4624"/>
                  <a:pt x="12568" y="4621"/>
                </a:cubicBezTo>
                <a:lnTo>
                  <a:pt x="12549" y="4609"/>
                </a:lnTo>
                <a:cubicBezTo>
                  <a:pt x="12543" y="4605"/>
                  <a:pt x="12538" y="4601"/>
                  <a:pt x="12531" y="4598"/>
                </a:cubicBezTo>
                <a:cubicBezTo>
                  <a:pt x="12525" y="4593"/>
                  <a:pt x="12519" y="4590"/>
                  <a:pt x="12514" y="4589"/>
                </a:cubicBezTo>
                <a:cubicBezTo>
                  <a:pt x="12508" y="4584"/>
                  <a:pt x="12500" y="4581"/>
                  <a:pt x="12494" y="4578"/>
                </a:cubicBezTo>
                <a:cubicBezTo>
                  <a:pt x="12488" y="4575"/>
                  <a:pt x="12483" y="4573"/>
                  <a:pt x="12477" y="4569"/>
                </a:cubicBezTo>
                <a:cubicBezTo>
                  <a:pt x="12469" y="4566"/>
                  <a:pt x="12463" y="4561"/>
                  <a:pt x="12456" y="4559"/>
                </a:cubicBezTo>
                <a:cubicBezTo>
                  <a:pt x="12449" y="4558"/>
                  <a:pt x="12445" y="4553"/>
                  <a:pt x="12440" y="4552"/>
                </a:cubicBezTo>
                <a:cubicBezTo>
                  <a:pt x="12433" y="4547"/>
                  <a:pt x="12423" y="4544"/>
                  <a:pt x="12416" y="4539"/>
                </a:cubicBezTo>
                <a:lnTo>
                  <a:pt x="12403" y="4535"/>
                </a:lnTo>
                <a:cubicBezTo>
                  <a:pt x="12393" y="4530"/>
                  <a:pt x="12382" y="4526"/>
                  <a:pt x="12371" y="4523"/>
                </a:cubicBezTo>
                <a:cubicBezTo>
                  <a:pt x="12370" y="4523"/>
                  <a:pt x="12368" y="4521"/>
                  <a:pt x="12365" y="4521"/>
                </a:cubicBezTo>
                <a:cubicBezTo>
                  <a:pt x="12273" y="4490"/>
                  <a:pt x="12178" y="4474"/>
                  <a:pt x="12080" y="4474"/>
                </a:cubicBezTo>
                <a:cubicBezTo>
                  <a:pt x="12006" y="4474"/>
                  <a:pt x="11934" y="4483"/>
                  <a:pt x="11864" y="4500"/>
                </a:cubicBezTo>
                <a:lnTo>
                  <a:pt x="11859" y="4500"/>
                </a:lnTo>
                <a:cubicBezTo>
                  <a:pt x="11848" y="4501"/>
                  <a:pt x="11837" y="4506"/>
                  <a:pt x="11827" y="4509"/>
                </a:cubicBezTo>
                <a:cubicBezTo>
                  <a:pt x="11824" y="4512"/>
                  <a:pt x="11819" y="4512"/>
                  <a:pt x="11818" y="4513"/>
                </a:cubicBezTo>
                <a:cubicBezTo>
                  <a:pt x="11567" y="4440"/>
                  <a:pt x="10575" y="4170"/>
                  <a:pt x="8239" y="3682"/>
                </a:cubicBezTo>
                <a:cubicBezTo>
                  <a:pt x="8194" y="3667"/>
                  <a:pt x="8003" y="3598"/>
                  <a:pt x="7733" y="3461"/>
                </a:cubicBezTo>
                <a:lnTo>
                  <a:pt x="7852" y="3219"/>
                </a:lnTo>
                <a:cubicBezTo>
                  <a:pt x="7901" y="3118"/>
                  <a:pt x="7860" y="2995"/>
                  <a:pt x="7760" y="2944"/>
                </a:cubicBezTo>
                <a:cubicBezTo>
                  <a:pt x="7731" y="2930"/>
                  <a:pt x="7700" y="2924"/>
                  <a:pt x="7670" y="2924"/>
                </a:cubicBezTo>
                <a:cubicBezTo>
                  <a:pt x="7593" y="2924"/>
                  <a:pt x="7521" y="2965"/>
                  <a:pt x="7486" y="3036"/>
                </a:cubicBezTo>
                <a:lnTo>
                  <a:pt x="7377" y="3262"/>
                </a:lnTo>
                <a:cubicBezTo>
                  <a:pt x="7266" y="3196"/>
                  <a:pt x="7151" y="3121"/>
                  <a:pt x="7033" y="3036"/>
                </a:cubicBezTo>
                <a:lnTo>
                  <a:pt x="7187" y="2864"/>
                </a:lnTo>
                <a:cubicBezTo>
                  <a:pt x="7262" y="2780"/>
                  <a:pt x="7254" y="2651"/>
                  <a:pt x="7170" y="2576"/>
                </a:cubicBezTo>
                <a:cubicBezTo>
                  <a:pt x="7131" y="2542"/>
                  <a:pt x="7083" y="2526"/>
                  <a:pt x="7035" y="2526"/>
                </a:cubicBezTo>
                <a:cubicBezTo>
                  <a:pt x="6978" y="2526"/>
                  <a:pt x="6922" y="2549"/>
                  <a:pt x="6881" y="2594"/>
                </a:cubicBezTo>
                <a:lnTo>
                  <a:pt x="6710" y="2789"/>
                </a:lnTo>
                <a:cubicBezTo>
                  <a:pt x="6596" y="2696"/>
                  <a:pt x="6481" y="2594"/>
                  <a:pt x="6368" y="2483"/>
                </a:cubicBezTo>
                <a:lnTo>
                  <a:pt x="6535" y="2344"/>
                </a:lnTo>
                <a:cubicBezTo>
                  <a:pt x="6621" y="2272"/>
                  <a:pt x="6634" y="2144"/>
                  <a:pt x="6561" y="2058"/>
                </a:cubicBezTo>
                <a:cubicBezTo>
                  <a:pt x="6520" y="2008"/>
                  <a:pt x="6462" y="1983"/>
                  <a:pt x="6403" y="1983"/>
                </a:cubicBezTo>
                <a:cubicBezTo>
                  <a:pt x="6357" y="1983"/>
                  <a:pt x="6312" y="1998"/>
                  <a:pt x="6274" y="2030"/>
                </a:cubicBezTo>
                <a:lnTo>
                  <a:pt x="6088" y="2185"/>
                </a:lnTo>
                <a:cubicBezTo>
                  <a:pt x="6001" y="2088"/>
                  <a:pt x="5920" y="1984"/>
                  <a:pt x="5838" y="1874"/>
                </a:cubicBezTo>
                <a:lnTo>
                  <a:pt x="6052" y="1759"/>
                </a:lnTo>
                <a:cubicBezTo>
                  <a:pt x="6151" y="1705"/>
                  <a:pt x="6188" y="1579"/>
                  <a:pt x="6134" y="1482"/>
                </a:cubicBezTo>
                <a:cubicBezTo>
                  <a:pt x="6098" y="1413"/>
                  <a:pt x="6027" y="1375"/>
                  <a:pt x="5955" y="1375"/>
                </a:cubicBezTo>
                <a:cubicBezTo>
                  <a:pt x="5922" y="1375"/>
                  <a:pt x="5889" y="1383"/>
                  <a:pt x="5858" y="1400"/>
                </a:cubicBezTo>
                <a:lnTo>
                  <a:pt x="5610" y="1533"/>
                </a:lnTo>
                <a:cubicBezTo>
                  <a:pt x="5406" y="1199"/>
                  <a:pt x="5231" y="817"/>
                  <a:pt x="5107" y="384"/>
                </a:cubicBezTo>
                <a:cubicBezTo>
                  <a:pt x="5104" y="375"/>
                  <a:pt x="5100" y="366"/>
                  <a:pt x="5094" y="357"/>
                </a:cubicBezTo>
                <a:cubicBezTo>
                  <a:pt x="5077" y="320"/>
                  <a:pt x="4923" y="1"/>
                  <a:pt x="45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9" name="Google Shape;2135;p63">
            <a:extLst>
              <a:ext uri="{FF2B5EF4-FFF2-40B4-BE49-F238E27FC236}">
                <a16:creationId xmlns:a16="http://schemas.microsoft.com/office/drawing/2014/main" id="{3EE53F91-D9BF-294F-EB12-72520D18D1E5}"/>
              </a:ext>
            </a:extLst>
          </p:cNvPr>
          <p:cNvSpPr/>
          <p:nvPr/>
        </p:nvSpPr>
        <p:spPr>
          <a:xfrm>
            <a:off x="308081" y="2489005"/>
            <a:ext cx="496938" cy="564543"/>
          </a:xfrm>
          <a:custGeom>
            <a:avLst/>
            <a:gdLst/>
            <a:ahLst/>
            <a:cxnLst/>
            <a:rect l="l" t="t" r="r" b="b"/>
            <a:pathLst>
              <a:path w="13009" h="12964" extrusionOk="0">
                <a:moveTo>
                  <a:pt x="6282" y="422"/>
                </a:moveTo>
                <a:lnTo>
                  <a:pt x="6282" y="1381"/>
                </a:lnTo>
                <a:lnTo>
                  <a:pt x="5940" y="1381"/>
                </a:lnTo>
                <a:cubicBezTo>
                  <a:pt x="5910" y="1381"/>
                  <a:pt x="5879" y="1381"/>
                  <a:pt x="5848" y="1382"/>
                </a:cubicBezTo>
                <a:lnTo>
                  <a:pt x="5778" y="1382"/>
                </a:lnTo>
                <a:cubicBezTo>
                  <a:pt x="5748" y="1382"/>
                  <a:pt x="5718" y="1382"/>
                  <a:pt x="5689" y="1384"/>
                </a:cubicBezTo>
                <a:cubicBezTo>
                  <a:pt x="5649" y="1384"/>
                  <a:pt x="5609" y="1385"/>
                  <a:pt x="5571" y="1385"/>
                </a:cubicBezTo>
                <a:lnTo>
                  <a:pt x="5571" y="422"/>
                </a:lnTo>
                <a:close/>
                <a:moveTo>
                  <a:pt x="7433" y="422"/>
                </a:moveTo>
                <a:lnTo>
                  <a:pt x="7433" y="1388"/>
                </a:lnTo>
                <a:cubicBezTo>
                  <a:pt x="7393" y="1388"/>
                  <a:pt x="7351" y="1385"/>
                  <a:pt x="7313" y="1385"/>
                </a:cubicBezTo>
                <a:cubicBezTo>
                  <a:pt x="7285" y="1385"/>
                  <a:pt x="7253" y="1385"/>
                  <a:pt x="7226" y="1384"/>
                </a:cubicBezTo>
                <a:lnTo>
                  <a:pt x="7154" y="1384"/>
                </a:lnTo>
                <a:cubicBezTo>
                  <a:pt x="7123" y="1384"/>
                  <a:pt x="7092" y="1384"/>
                  <a:pt x="7061" y="1382"/>
                </a:cubicBezTo>
                <a:lnTo>
                  <a:pt x="6721" y="1382"/>
                </a:lnTo>
                <a:lnTo>
                  <a:pt x="6721" y="422"/>
                </a:lnTo>
                <a:close/>
                <a:moveTo>
                  <a:pt x="5150" y="422"/>
                </a:moveTo>
                <a:lnTo>
                  <a:pt x="5150" y="1404"/>
                </a:lnTo>
                <a:lnTo>
                  <a:pt x="5149" y="1404"/>
                </a:lnTo>
                <a:cubicBezTo>
                  <a:pt x="5120" y="1404"/>
                  <a:pt x="5092" y="1405"/>
                  <a:pt x="5063" y="1405"/>
                </a:cubicBezTo>
                <a:cubicBezTo>
                  <a:pt x="5040" y="1405"/>
                  <a:pt x="5017" y="1407"/>
                  <a:pt x="4991" y="1407"/>
                </a:cubicBezTo>
                <a:cubicBezTo>
                  <a:pt x="4963" y="1407"/>
                  <a:pt x="4934" y="1408"/>
                  <a:pt x="4905" y="1408"/>
                </a:cubicBezTo>
                <a:cubicBezTo>
                  <a:pt x="4882" y="1408"/>
                  <a:pt x="4859" y="1410"/>
                  <a:pt x="4836" y="1410"/>
                </a:cubicBezTo>
                <a:cubicBezTo>
                  <a:pt x="4807" y="1413"/>
                  <a:pt x="4776" y="1413"/>
                  <a:pt x="4748" y="1414"/>
                </a:cubicBezTo>
                <a:cubicBezTo>
                  <a:pt x="4725" y="1414"/>
                  <a:pt x="4704" y="1416"/>
                  <a:pt x="4681" y="1416"/>
                </a:cubicBezTo>
                <a:cubicBezTo>
                  <a:pt x="4650" y="1417"/>
                  <a:pt x="4621" y="1417"/>
                  <a:pt x="4590" y="1420"/>
                </a:cubicBezTo>
                <a:cubicBezTo>
                  <a:pt x="4569" y="1420"/>
                  <a:pt x="4549" y="1422"/>
                  <a:pt x="4527" y="1422"/>
                </a:cubicBezTo>
                <a:cubicBezTo>
                  <a:pt x="4497" y="1424"/>
                  <a:pt x="4468" y="1424"/>
                  <a:pt x="4437" y="1425"/>
                </a:cubicBezTo>
                <a:lnTo>
                  <a:pt x="4442" y="422"/>
                </a:lnTo>
                <a:close/>
                <a:moveTo>
                  <a:pt x="8583" y="422"/>
                </a:moveTo>
                <a:lnTo>
                  <a:pt x="8583" y="1428"/>
                </a:lnTo>
                <a:cubicBezTo>
                  <a:pt x="8552" y="1427"/>
                  <a:pt x="8523" y="1427"/>
                  <a:pt x="8493" y="1424"/>
                </a:cubicBezTo>
                <a:cubicBezTo>
                  <a:pt x="8471" y="1424"/>
                  <a:pt x="8450" y="1422"/>
                  <a:pt x="8430" y="1422"/>
                </a:cubicBezTo>
                <a:cubicBezTo>
                  <a:pt x="8399" y="1420"/>
                  <a:pt x="8370" y="1420"/>
                  <a:pt x="8339" y="1419"/>
                </a:cubicBezTo>
                <a:cubicBezTo>
                  <a:pt x="8316" y="1419"/>
                  <a:pt x="8295" y="1416"/>
                  <a:pt x="8272" y="1416"/>
                </a:cubicBezTo>
                <a:cubicBezTo>
                  <a:pt x="8244" y="1414"/>
                  <a:pt x="8212" y="1414"/>
                  <a:pt x="8184" y="1413"/>
                </a:cubicBezTo>
                <a:cubicBezTo>
                  <a:pt x="8161" y="1413"/>
                  <a:pt x="8138" y="1411"/>
                  <a:pt x="8115" y="1411"/>
                </a:cubicBezTo>
                <a:cubicBezTo>
                  <a:pt x="8086" y="1411"/>
                  <a:pt x="8057" y="1408"/>
                  <a:pt x="8028" y="1408"/>
                </a:cubicBezTo>
                <a:cubicBezTo>
                  <a:pt x="8005" y="1408"/>
                  <a:pt x="7982" y="1407"/>
                  <a:pt x="7957" y="1407"/>
                </a:cubicBezTo>
                <a:cubicBezTo>
                  <a:pt x="7928" y="1407"/>
                  <a:pt x="7901" y="1405"/>
                  <a:pt x="7871" y="1405"/>
                </a:cubicBezTo>
                <a:lnTo>
                  <a:pt x="7870" y="1405"/>
                </a:lnTo>
                <a:lnTo>
                  <a:pt x="7873" y="422"/>
                </a:lnTo>
                <a:close/>
                <a:moveTo>
                  <a:pt x="4000" y="422"/>
                </a:moveTo>
                <a:lnTo>
                  <a:pt x="4000" y="1450"/>
                </a:lnTo>
                <a:lnTo>
                  <a:pt x="3998" y="1451"/>
                </a:lnTo>
                <a:cubicBezTo>
                  <a:pt x="3946" y="1453"/>
                  <a:pt x="3899" y="1454"/>
                  <a:pt x="3849" y="1459"/>
                </a:cubicBezTo>
                <a:cubicBezTo>
                  <a:pt x="3822" y="1460"/>
                  <a:pt x="3796" y="1462"/>
                  <a:pt x="3768" y="1462"/>
                </a:cubicBezTo>
                <a:cubicBezTo>
                  <a:pt x="3745" y="1465"/>
                  <a:pt x="3722" y="1465"/>
                  <a:pt x="3701" y="1466"/>
                </a:cubicBezTo>
                <a:cubicBezTo>
                  <a:pt x="3675" y="1468"/>
                  <a:pt x="3649" y="1470"/>
                  <a:pt x="3622" y="1470"/>
                </a:cubicBezTo>
                <a:cubicBezTo>
                  <a:pt x="3599" y="1473"/>
                  <a:pt x="3576" y="1473"/>
                  <a:pt x="3553" y="1474"/>
                </a:cubicBezTo>
                <a:cubicBezTo>
                  <a:pt x="3529" y="1476"/>
                  <a:pt x="3501" y="1477"/>
                  <a:pt x="3477" y="1480"/>
                </a:cubicBezTo>
                <a:cubicBezTo>
                  <a:pt x="3454" y="1482"/>
                  <a:pt x="3431" y="1483"/>
                  <a:pt x="3409" y="1483"/>
                </a:cubicBezTo>
                <a:cubicBezTo>
                  <a:pt x="3369" y="1485"/>
                  <a:pt x="3329" y="1489"/>
                  <a:pt x="3291" y="1491"/>
                </a:cubicBezTo>
                <a:lnTo>
                  <a:pt x="3291" y="422"/>
                </a:lnTo>
                <a:close/>
                <a:moveTo>
                  <a:pt x="9714" y="422"/>
                </a:moveTo>
                <a:lnTo>
                  <a:pt x="9714" y="1491"/>
                </a:lnTo>
                <a:cubicBezTo>
                  <a:pt x="9674" y="1488"/>
                  <a:pt x="9635" y="1485"/>
                  <a:pt x="9596" y="1483"/>
                </a:cubicBezTo>
                <a:cubicBezTo>
                  <a:pt x="9573" y="1482"/>
                  <a:pt x="9551" y="1480"/>
                  <a:pt x="9528" y="1480"/>
                </a:cubicBezTo>
                <a:cubicBezTo>
                  <a:pt x="9503" y="1477"/>
                  <a:pt x="9476" y="1476"/>
                  <a:pt x="9451" y="1474"/>
                </a:cubicBezTo>
                <a:cubicBezTo>
                  <a:pt x="9428" y="1473"/>
                  <a:pt x="9405" y="1470"/>
                  <a:pt x="9382" y="1470"/>
                </a:cubicBezTo>
                <a:cubicBezTo>
                  <a:pt x="9356" y="1468"/>
                  <a:pt x="9330" y="1466"/>
                  <a:pt x="9304" y="1466"/>
                </a:cubicBezTo>
                <a:cubicBezTo>
                  <a:pt x="9281" y="1465"/>
                  <a:pt x="9258" y="1465"/>
                  <a:pt x="9237" y="1462"/>
                </a:cubicBezTo>
                <a:cubicBezTo>
                  <a:pt x="9209" y="1460"/>
                  <a:pt x="9183" y="1459"/>
                  <a:pt x="9155" y="1459"/>
                </a:cubicBezTo>
                <a:cubicBezTo>
                  <a:pt x="9106" y="1456"/>
                  <a:pt x="9059" y="1453"/>
                  <a:pt x="9006" y="1451"/>
                </a:cubicBezTo>
                <a:lnTo>
                  <a:pt x="9005" y="1448"/>
                </a:lnTo>
                <a:lnTo>
                  <a:pt x="9005" y="422"/>
                </a:lnTo>
                <a:close/>
                <a:moveTo>
                  <a:pt x="10896" y="422"/>
                </a:moveTo>
                <a:lnTo>
                  <a:pt x="11070" y="1577"/>
                </a:lnTo>
                <a:lnTo>
                  <a:pt x="11037" y="1611"/>
                </a:lnTo>
                <a:cubicBezTo>
                  <a:pt x="11011" y="1608"/>
                  <a:pt x="10987" y="1605"/>
                  <a:pt x="10962" y="1603"/>
                </a:cubicBezTo>
                <a:cubicBezTo>
                  <a:pt x="10938" y="1600"/>
                  <a:pt x="10910" y="1597"/>
                  <a:pt x="10886" y="1595"/>
                </a:cubicBezTo>
                <a:cubicBezTo>
                  <a:pt x="10869" y="1592"/>
                  <a:pt x="10853" y="1591"/>
                  <a:pt x="10835" y="1589"/>
                </a:cubicBezTo>
                <a:cubicBezTo>
                  <a:pt x="10801" y="1585"/>
                  <a:pt x="10769" y="1582"/>
                  <a:pt x="10734" y="1580"/>
                </a:cubicBezTo>
                <a:cubicBezTo>
                  <a:pt x="10718" y="1577"/>
                  <a:pt x="10701" y="1575"/>
                  <a:pt x="10686" y="1574"/>
                </a:cubicBezTo>
                <a:lnTo>
                  <a:pt x="10577" y="1562"/>
                </a:lnTo>
                <a:cubicBezTo>
                  <a:pt x="10559" y="1560"/>
                  <a:pt x="10542" y="1558"/>
                  <a:pt x="10524" y="1557"/>
                </a:cubicBezTo>
                <a:cubicBezTo>
                  <a:pt x="10496" y="1554"/>
                  <a:pt x="10470" y="1551"/>
                  <a:pt x="10442" y="1549"/>
                </a:cubicBezTo>
                <a:cubicBezTo>
                  <a:pt x="10424" y="1546"/>
                  <a:pt x="10402" y="1545"/>
                  <a:pt x="10382" y="1543"/>
                </a:cubicBezTo>
                <a:lnTo>
                  <a:pt x="10309" y="1537"/>
                </a:lnTo>
                <a:lnTo>
                  <a:pt x="10244" y="1531"/>
                </a:lnTo>
                <a:cubicBezTo>
                  <a:pt x="10214" y="1529"/>
                  <a:pt x="10186" y="1526"/>
                  <a:pt x="10155" y="1523"/>
                </a:cubicBezTo>
                <a:lnTo>
                  <a:pt x="10154" y="422"/>
                </a:lnTo>
                <a:close/>
                <a:moveTo>
                  <a:pt x="2868" y="422"/>
                </a:moveTo>
                <a:lnTo>
                  <a:pt x="2868" y="1526"/>
                </a:lnTo>
                <a:cubicBezTo>
                  <a:pt x="2837" y="1528"/>
                  <a:pt x="2805" y="1531"/>
                  <a:pt x="2777" y="1534"/>
                </a:cubicBezTo>
                <a:lnTo>
                  <a:pt x="2714" y="1539"/>
                </a:lnTo>
                <a:lnTo>
                  <a:pt x="2639" y="1545"/>
                </a:lnTo>
                <a:cubicBezTo>
                  <a:pt x="2619" y="1546"/>
                  <a:pt x="2599" y="1549"/>
                  <a:pt x="2579" y="1551"/>
                </a:cubicBezTo>
                <a:cubicBezTo>
                  <a:pt x="2553" y="1552"/>
                  <a:pt x="2526" y="1557"/>
                  <a:pt x="2498" y="1558"/>
                </a:cubicBezTo>
                <a:cubicBezTo>
                  <a:pt x="2481" y="1560"/>
                  <a:pt x="2463" y="1562"/>
                  <a:pt x="2446" y="1565"/>
                </a:cubicBezTo>
                <a:lnTo>
                  <a:pt x="2336" y="1575"/>
                </a:lnTo>
                <a:cubicBezTo>
                  <a:pt x="2320" y="1577"/>
                  <a:pt x="2303" y="1580"/>
                  <a:pt x="2288" y="1582"/>
                </a:cubicBezTo>
                <a:cubicBezTo>
                  <a:pt x="2254" y="1585"/>
                  <a:pt x="2219" y="1589"/>
                  <a:pt x="2187" y="1591"/>
                </a:cubicBezTo>
                <a:cubicBezTo>
                  <a:pt x="2170" y="1592"/>
                  <a:pt x="2151" y="1595"/>
                  <a:pt x="2136" y="1597"/>
                </a:cubicBezTo>
                <a:cubicBezTo>
                  <a:pt x="2110" y="1598"/>
                  <a:pt x="2084" y="1601"/>
                  <a:pt x="2059" y="1605"/>
                </a:cubicBezTo>
                <a:cubicBezTo>
                  <a:pt x="2041" y="1606"/>
                  <a:pt x="2024" y="1608"/>
                  <a:pt x="2006" y="1609"/>
                </a:cubicBezTo>
                <a:lnTo>
                  <a:pt x="1949" y="1615"/>
                </a:lnTo>
                <a:lnTo>
                  <a:pt x="1949" y="1615"/>
                </a:lnTo>
                <a:lnTo>
                  <a:pt x="2124" y="422"/>
                </a:lnTo>
                <a:close/>
                <a:moveTo>
                  <a:pt x="7068" y="1821"/>
                </a:moveTo>
                <a:cubicBezTo>
                  <a:pt x="7098" y="1821"/>
                  <a:pt x="7129" y="1821"/>
                  <a:pt x="7160" y="1822"/>
                </a:cubicBezTo>
                <a:lnTo>
                  <a:pt x="7232" y="1822"/>
                </a:lnTo>
                <a:cubicBezTo>
                  <a:pt x="7262" y="1822"/>
                  <a:pt x="7290" y="1822"/>
                  <a:pt x="7321" y="1824"/>
                </a:cubicBezTo>
                <a:cubicBezTo>
                  <a:pt x="7347" y="1824"/>
                  <a:pt x="7370" y="1824"/>
                  <a:pt x="7394" y="1827"/>
                </a:cubicBezTo>
                <a:cubicBezTo>
                  <a:pt x="7423" y="1827"/>
                  <a:pt x="7451" y="1828"/>
                  <a:pt x="7482" y="1828"/>
                </a:cubicBezTo>
                <a:cubicBezTo>
                  <a:pt x="7508" y="1828"/>
                  <a:pt x="7532" y="1830"/>
                  <a:pt x="7557" y="1830"/>
                </a:cubicBezTo>
                <a:cubicBezTo>
                  <a:pt x="7586" y="1830"/>
                  <a:pt x="7615" y="1832"/>
                  <a:pt x="7643" y="1832"/>
                </a:cubicBezTo>
                <a:cubicBezTo>
                  <a:pt x="7669" y="1832"/>
                  <a:pt x="7693" y="1835"/>
                  <a:pt x="7718" y="1835"/>
                </a:cubicBezTo>
                <a:cubicBezTo>
                  <a:pt x="7746" y="1835"/>
                  <a:pt x="7773" y="1836"/>
                  <a:pt x="7801" y="1836"/>
                </a:cubicBezTo>
                <a:cubicBezTo>
                  <a:pt x="7825" y="1836"/>
                  <a:pt x="7850" y="1838"/>
                  <a:pt x="7876" y="1838"/>
                </a:cubicBezTo>
                <a:cubicBezTo>
                  <a:pt x="7902" y="1838"/>
                  <a:pt x="7931" y="1839"/>
                  <a:pt x="7957" y="1839"/>
                </a:cubicBezTo>
                <a:cubicBezTo>
                  <a:pt x="7982" y="1839"/>
                  <a:pt x="8008" y="1842"/>
                  <a:pt x="8034" y="1842"/>
                </a:cubicBezTo>
                <a:cubicBezTo>
                  <a:pt x="8062" y="1842"/>
                  <a:pt x="8088" y="1844"/>
                  <a:pt x="8115" y="1844"/>
                </a:cubicBezTo>
                <a:cubicBezTo>
                  <a:pt x="8140" y="1844"/>
                  <a:pt x="8164" y="1845"/>
                  <a:pt x="8190" y="1845"/>
                </a:cubicBezTo>
                <a:cubicBezTo>
                  <a:pt x="8217" y="1845"/>
                  <a:pt x="8244" y="1847"/>
                  <a:pt x="8270" y="1847"/>
                </a:cubicBezTo>
                <a:cubicBezTo>
                  <a:pt x="8295" y="1847"/>
                  <a:pt x="8321" y="1850"/>
                  <a:pt x="8345" y="1850"/>
                </a:cubicBezTo>
                <a:cubicBezTo>
                  <a:pt x="8371" y="1851"/>
                  <a:pt x="8398" y="1851"/>
                  <a:pt x="8424" y="1853"/>
                </a:cubicBezTo>
                <a:cubicBezTo>
                  <a:pt x="8448" y="1855"/>
                  <a:pt x="8474" y="1855"/>
                  <a:pt x="8499" y="1858"/>
                </a:cubicBezTo>
                <a:cubicBezTo>
                  <a:pt x="8525" y="1859"/>
                  <a:pt x="8551" y="1859"/>
                  <a:pt x="8577" y="1861"/>
                </a:cubicBezTo>
                <a:cubicBezTo>
                  <a:pt x="8602" y="1862"/>
                  <a:pt x="8628" y="1862"/>
                  <a:pt x="8652" y="1865"/>
                </a:cubicBezTo>
                <a:cubicBezTo>
                  <a:pt x="8677" y="1867"/>
                  <a:pt x="8704" y="1867"/>
                  <a:pt x="8729" y="1868"/>
                </a:cubicBezTo>
                <a:cubicBezTo>
                  <a:pt x="8753" y="1870"/>
                  <a:pt x="8778" y="1870"/>
                  <a:pt x="8804" y="1873"/>
                </a:cubicBezTo>
                <a:cubicBezTo>
                  <a:pt x="8829" y="1874"/>
                  <a:pt x="8855" y="1874"/>
                  <a:pt x="8881" y="1876"/>
                </a:cubicBezTo>
                <a:cubicBezTo>
                  <a:pt x="8905" y="1878"/>
                  <a:pt x="8930" y="1878"/>
                  <a:pt x="8954" y="1881"/>
                </a:cubicBezTo>
                <a:cubicBezTo>
                  <a:pt x="8979" y="1882"/>
                  <a:pt x="9006" y="1882"/>
                  <a:pt x="9031" y="1884"/>
                </a:cubicBezTo>
                <a:cubicBezTo>
                  <a:pt x="9056" y="1885"/>
                  <a:pt x="9080" y="1885"/>
                  <a:pt x="9105" y="1888"/>
                </a:cubicBezTo>
                <a:cubicBezTo>
                  <a:pt x="9129" y="1890"/>
                  <a:pt x="9157" y="1891"/>
                  <a:pt x="9181" y="1891"/>
                </a:cubicBezTo>
                <a:cubicBezTo>
                  <a:pt x="9204" y="1893"/>
                  <a:pt x="9229" y="1893"/>
                  <a:pt x="9252" y="1896"/>
                </a:cubicBezTo>
                <a:cubicBezTo>
                  <a:pt x="9276" y="1897"/>
                  <a:pt x="9304" y="1899"/>
                  <a:pt x="9329" y="1899"/>
                </a:cubicBezTo>
                <a:cubicBezTo>
                  <a:pt x="9352" y="1901"/>
                  <a:pt x="9376" y="1904"/>
                  <a:pt x="9399" y="1904"/>
                </a:cubicBezTo>
                <a:lnTo>
                  <a:pt x="9474" y="1908"/>
                </a:lnTo>
                <a:cubicBezTo>
                  <a:pt x="9497" y="1911"/>
                  <a:pt x="9522" y="1913"/>
                  <a:pt x="9545" y="1913"/>
                </a:cubicBezTo>
                <a:cubicBezTo>
                  <a:pt x="9571" y="1914"/>
                  <a:pt x="9596" y="1916"/>
                  <a:pt x="9622" y="1919"/>
                </a:cubicBezTo>
                <a:cubicBezTo>
                  <a:pt x="9645" y="1921"/>
                  <a:pt x="9666" y="1922"/>
                  <a:pt x="9689" y="1922"/>
                </a:cubicBezTo>
                <a:cubicBezTo>
                  <a:pt x="9717" y="1924"/>
                  <a:pt x="9741" y="1927"/>
                  <a:pt x="9766" y="1928"/>
                </a:cubicBezTo>
                <a:cubicBezTo>
                  <a:pt x="9787" y="1930"/>
                  <a:pt x="9810" y="1931"/>
                  <a:pt x="9832" y="1931"/>
                </a:cubicBezTo>
                <a:cubicBezTo>
                  <a:pt x="9858" y="1934"/>
                  <a:pt x="9882" y="1936"/>
                  <a:pt x="9910" y="1937"/>
                </a:cubicBezTo>
                <a:cubicBezTo>
                  <a:pt x="9931" y="1939"/>
                  <a:pt x="9951" y="1942"/>
                  <a:pt x="9971" y="1942"/>
                </a:cubicBezTo>
                <a:cubicBezTo>
                  <a:pt x="10002" y="1944"/>
                  <a:pt x="10033" y="1947"/>
                  <a:pt x="10063" y="1950"/>
                </a:cubicBezTo>
                <a:cubicBezTo>
                  <a:pt x="10079" y="1951"/>
                  <a:pt x="10096" y="1951"/>
                  <a:pt x="10111" y="1953"/>
                </a:cubicBezTo>
                <a:cubicBezTo>
                  <a:pt x="10157" y="1957"/>
                  <a:pt x="10203" y="1960"/>
                  <a:pt x="10247" y="1965"/>
                </a:cubicBezTo>
                <a:cubicBezTo>
                  <a:pt x="10257" y="1965"/>
                  <a:pt x="10266" y="1967"/>
                  <a:pt x="10277" y="1967"/>
                </a:cubicBezTo>
                <a:cubicBezTo>
                  <a:pt x="10312" y="1970"/>
                  <a:pt x="10349" y="1973"/>
                  <a:pt x="10384" y="1976"/>
                </a:cubicBezTo>
                <a:cubicBezTo>
                  <a:pt x="10399" y="1977"/>
                  <a:pt x="10415" y="1977"/>
                  <a:pt x="10430" y="1980"/>
                </a:cubicBezTo>
                <a:cubicBezTo>
                  <a:pt x="10458" y="1982"/>
                  <a:pt x="10488" y="1985"/>
                  <a:pt x="10517" y="1988"/>
                </a:cubicBezTo>
                <a:lnTo>
                  <a:pt x="10570" y="1993"/>
                </a:lnTo>
                <a:cubicBezTo>
                  <a:pt x="10596" y="1996"/>
                  <a:pt x="10623" y="1999"/>
                  <a:pt x="10649" y="2000"/>
                </a:cubicBezTo>
                <a:lnTo>
                  <a:pt x="10701" y="2006"/>
                </a:lnTo>
                <a:cubicBezTo>
                  <a:pt x="10729" y="2008"/>
                  <a:pt x="10755" y="2013"/>
                  <a:pt x="10780" y="2014"/>
                </a:cubicBezTo>
                <a:lnTo>
                  <a:pt x="10832" y="2020"/>
                </a:lnTo>
                <a:cubicBezTo>
                  <a:pt x="10856" y="2022"/>
                  <a:pt x="10884" y="2026"/>
                  <a:pt x="10909" y="2028"/>
                </a:cubicBezTo>
                <a:lnTo>
                  <a:pt x="10961" y="2034"/>
                </a:lnTo>
                <a:cubicBezTo>
                  <a:pt x="10985" y="2036"/>
                  <a:pt x="11010" y="2039"/>
                  <a:pt x="11036" y="2042"/>
                </a:cubicBezTo>
                <a:cubicBezTo>
                  <a:pt x="11053" y="2043"/>
                  <a:pt x="11070" y="2045"/>
                  <a:pt x="11085" y="2046"/>
                </a:cubicBezTo>
                <a:cubicBezTo>
                  <a:pt x="11102" y="2049"/>
                  <a:pt x="11120" y="2051"/>
                  <a:pt x="11139" y="2052"/>
                </a:cubicBezTo>
                <a:lnTo>
                  <a:pt x="11205" y="2487"/>
                </a:lnTo>
                <a:cubicBezTo>
                  <a:pt x="11185" y="2483"/>
                  <a:pt x="11166" y="2482"/>
                  <a:pt x="11148" y="2480"/>
                </a:cubicBezTo>
                <a:cubicBezTo>
                  <a:pt x="11129" y="2479"/>
                  <a:pt x="11108" y="2474"/>
                  <a:pt x="11090" y="2473"/>
                </a:cubicBezTo>
                <a:cubicBezTo>
                  <a:pt x="11067" y="2471"/>
                  <a:pt x="11040" y="2467"/>
                  <a:pt x="11016" y="2465"/>
                </a:cubicBezTo>
                <a:lnTo>
                  <a:pt x="10959" y="2459"/>
                </a:lnTo>
                <a:cubicBezTo>
                  <a:pt x="10925" y="2456"/>
                  <a:pt x="10892" y="2451"/>
                  <a:pt x="10859" y="2448"/>
                </a:cubicBezTo>
                <a:cubicBezTo>
                  <a:pt x="10832" y="2444"/>
                  <a:pt x="10803" y="2442"/>
                  <a:pt x="10775" y="2437"/>
                </a:cubicBezTo>
                <a:cubicBezTo>
                  <a:pt x="10747" y="2436"/>
                  <a:pt x="10723" y="2433"/>
                  <a:pt x="10695" y="2430"/>
                </a:cubicBezTo>
                <a:cubicBezTo>
                  <a:pt x="10675" y="2428"/>
                  <a:pt x="10652" y="2427"/>
                  <a:pt x="10631" y="2425"/>
                </a:cubicBezTo>
                <a:cubicBezTo>
                  <a:pt x="10608" y="2422"/>
                  <a:pt x="10583" y="2421"/>
                  <a:pt x="10560" y="2417"/>
                </a:cubicBezTo>
                <a:cubicBezTo>
                  <a:pt x="10537" y="2414"/>
                  <a:pt x="10516" y="2413"/>
                  <a:pt x="10493" y="2411"/>
                </a:cubicBezTo>
                <a:cubicBezTo>
                  <a:pt x="10470" y="2410"/>
                  <a:pt x="10445" y="2407"/>
                  <a:pt x="10422" y="2405"/>
                </a:cubicBezTo>
                <a:lnTo>
                  <a:pt x="10353" y="2399"/>
                </a:lnTo>
                <a:cubicBezTo>
                  <a:pt x="10330" y="2398"/>
                  <a:pt x="10304" y="2396"/>
                  <a:pt x="10281" y="2394"/>
                </a:cubicBezTo>
                <a:cubicBezTo>
                  <a:pt x="10258" y="2391"/>
                  <a:pt x="10235" y="2390"/>
                  <a:pt x="10211" y="2388"/>
                </a:cubicBezTo>
                <a:cubicBezTo>
                  <a:pt x="10188" y="2387"/>
                  <a:pt x="10163" y="2384"/>
                  <a:pt x="10140" y="2382"/>
                </a:cubicBezTo>
                <a:cubicBezTo>
                  <a:pt x="10117" y="2381"/>
                  <a:pt x="10093" y="2379"/>
                  <a:pt x="10070" y="2376"/>
                </a:cubicBezTo>
                <a:cubicBezTo>
                  <a:pt x="10043" y="2375"/>
                  <a:pt x="10020" y="2373"/>
                  <a:pt x="9996" y="2371"/>
                </a:cubicBezTo>
                <a:cubicBezTo>
                  <a:pt x="9971" y="2368"/>
                  <a:pt x="9948" y="2367"/>
                  <a:pt x="9924" y="2365"/>
                </a:cubicBezTo>
                <a:cubicBezTo>
                  <a:pt x="9898" y="2364"/>
                  <a:pt x="9875" y="2361"/>
                  <a:pt x="9850" y="2359"/>
                </a:cubicBezTo>
                <a:cubicBezTo>
                  <a:pt x="9826" y="2358"/>
                  <a:pt x="9803" y="2356"/>
                  <a:pt x="9778" y="2353"/>
                </a:cubicBezTo>
                <a:lnTo>
                  <a:pt x="9703" y="2348"/>
                </a:lnTo>
                <a:cubicBezTo>
                  <a:pt x="9678" y="2345"/>
                  <a:pt x="9652" y="2344"/>
                  <a:pt x="9629" y="2342"/>
                </a:cubicBezTo>
                <a:lnTo>
                  <a:pt x="9556" y="2336"/>
                </a:lnTo>
                <a:lnTo>
                  <a:pt x="9480" y="2330"/>
                </a:lnTo>
                <a:cubicBezTo>
                  <a:pt x="9456" y="2329"/>
                  <a:pt x="9430" y="2327"/>
                  <a:pt x="9405" y="2327"/>
                </a:cubicBezTo>
                <a:cubicBezTo>
                  <a:pt x="9381" y="2325"/>
                  <a:pt x="9356" y="2322"/>
                  <a:pt x="9330" y="2322"/>
                </a:cubicBezTo>
                <a:cubicBezTo>
                  <a:pt x="9304" y="2321"/>
                  <a:pt x="9280" y="2319"/>
                  <a:pt x="9252" y="2319"/>
                </a:cubicBezTo>
                <a:cubicBezTo>
                  <a:pt x="9227" y="2318"/>
                  <a:pt x="9204" y="2318"/>
                  <a:pt x="9180" y="2315"/>
                </a:cubicBezTo>
                <a:cubicBezTo>
                  <a:pt x="9151" y="2313"/>
                  <a:pt x="9123" y="2312"/>
                  <a:pt x="9095" y="2312"/>
                </a:cubicBezTo>
                <a:cubicBezTo>
                  <a:pt x="9072" y="2310"/>
                  <a:pt x="9049" y="2310"/>
                  <a:pt x="9026" y="2307"/>
                </a:cubicBezTo>
                <a:cubicBezTo>
                  <a:pt x="8996" y="2306"/>
                  <a:pt x="8962" y="2304"/>
                  <a:pt x="8930" y="2302"/>
                </a:cubicBezTo>
                <a:cubicBezTo>
                  <a:pt x="8911" y="2299"/>
                  <a:pt x="8890" y="2299"/>
                  <a:pt x="8870" y="2298"/>
                </a:cubicBezTo>
                <a:cubicBezTo>
                  <a:pt x="8819" y="2296"/>
                  <a:pt x="8769" y="2292"/>
                  <a:pt x="8717" y="2290"/>
                </a:cubicBezTo>
                <a:cubicBezTo>
                  <a:pt x="8697" y="2290"/>
                  <a:pt x="8675" y="2289"/>
                  <a:pt x="8654" y="2289"/>
                </a:cubicBezTo>
                <a:cubicBezTo>
                  <a:pt x="8621" y="2287"/>
                  <a:pt x="8591" y="2287"/>
                  <a:pt x="8559" y="2284"/>
                </a:cubicBezTo>
                <a:cubicBezTo>
                  <a:pt x="8536" y="2283"/>
                  <a:pt x="8513" y="2283"/>
                  <a:pt x="8490" y="2283"/>
                </a:cubicBezTo>
                <a:cubicBezTo>
                  <a:pt x="8460" y="2281"/>
                  <a:pt x="8430" y="2281"/>
                  <a:pt x="8399" y="2279"/>
                </a:cubicBezTo>
                <a:cubicBezTo>
                  <a:pt x="8376" y="2279"/>
                  <a:pt x="8352" y="2276"/>
                  <a:pt x="8329" y="2276"/>
                </a:cubicBezTo>
                <a:cubicBezTo>
                  <a:pt x="8299" y="2275"/>
                  <a:pt x="8269" y="2275"/>
                  <a:pt x="8240" y="2273"/>
                </a:cubicBezTo>
                <a:cubicBezTo>
                  <a:pt x="8215" y="2273"/>
                  <a:pt x="8190" y="2272"/>
                  <a:pt x="8167" y="2272"/>
                </a:cubicBezTo>
                <a:cubicBezTo>
                  <a:pt x="8138" y="2272"/>
                  <a:pt x="8109" y="2269"/>
                  <a:pt x="8078" y="2269"/>
                </a:cubicBezTo>
                <a:cubicBezTo>
                  <a:pt x="8054" y="2269"/>
                  <a:pt x="8029" y="2267"/>
                  <a:pt x="8003" y="2267"/>
                </a:cubicBezTo>
                <a:cubicBezTo>
                  <a:pt x="7976" y="2267"/>
                  <a:pt x="7945" y="2266"/>
                  <a:pt x="7916" y="2266"/>
                </a:cubicBezTo>
                <a:cubicBezTo>
                  <a:pt x="7891" y="2266"/>
                  <a:pt x="7865" y="2264"/>
                  <a:pt x="7841" y="2264"/>
                </a:cubicBezTo>
                <a:cubicBezTo>
                  <a:pt x="7812" y="2264"/>
                  <a:pt x="7781" y="2261"/>
                  <a:pt x="7753" y="2261"/>
                </a:cubicBezTo>
                <a:cubicBezTo>
                  <a:pt x="7727" y="2261"/>
                  <a:pt x="7703" y="2259"/>
                  <a:pt x="7678" y="2259"/>
                </a:cubicBezTo>
                <a:cubicBezTo>
                  <a:pt x="7649" y="2259"/>
                  <a:pt x="7618" y="2258"/>
                  <a:pt x="7589" y="2258"/>
                </a:cubicBezTo>
                <a:cubicBezTo>
                  <a:pt x="7565" y="2258"/>
                  <a:pt x="7539" y="2256"/>
                  <a:pt x="7512" y="2256"/>
                </a:cubicBezTo>
                <a:cubicBezTo>
                  <a:pt x="7485" y="2256"/>
                  <a:pt x="7454" y="2255"/>
                  <a:pt x="7425" y="2255"/>
                </a:cubicBezTo>
                <a:cubicBezTo>
                  <a:pt x="7400" y="2255"/>
                  <a:pt x="7374" y="2255"/>
                  <a:pt x="7350" y="2252"/>
                </a:cubicBezTo>
                <a:cubicBezTo>
                  <a:pt x="7319" y="2252"/>
                  <a:pt x="7289" y="2250"/>
                  <a:pt x="7256" y="2250"/>
                </a:cubicBezTo>
                <a:cubicBezTo>
                  <a:pt x="7232" y="2250"/>
                  <a:pt x="7209" y="2250"/>
                  <a:pt x="7183" y="2249"/>
                </a:cubicBezTo>
                <a:cubicBezTo>
                  <a:pt x="7150" y="2249"/>
                  <a:pt x="7120" y="2249"/>
                  <a:pt x="7088" y="2247"/>
                </a:cubicBezTo>
                <a:lnTo>
                  <a:pt x="6512" y="2247"/>
                </a:lnTo>
                <a:cubicBezTo>
                  <a:pt x="6403" y="2247"/>
                  <a:pt x="6293" y="2247"/>
                  <a:pt x="6184" y="2249"/>
                </a:cubicBezTo>
                <a:lnTo>
                  <a:pt x="6175" y="2249"/>
                </a:lnTo>
                <a:cubicBezTo>
                  <a:pt x="6074" y="2249"/>
                  <a:pt x="5974" y="2250"/>
                  <a:pt x="5871" y="2250"/>
                </a:cubicBezTo>
                <a:lnTo>
                  <a:pt x="5853" y="2250"/>
                </a:lnTo>
                <a:cubicBezTo>
                  <a:pt x="5733" y="2252"/>
                  <a:pt x="5640" y="2348"/>
                  <a:pt x="5641" y="2467"/>
                </a:cubicBezTo>
                <a:cubicBezTo>
                  <a:pt x="5644" y="2585"/>
                  <a:pt x="5739" y="2678"/>
                  <a:pt x="5856" y="2678"/>
                </a:cubicBezTo>
                <a:cubicBezTo>
                  <a:pt x="5857" y="2678"/>
                  <a:pt x="5858" y="2678"/>
                  <a:pt x="5859" y="2678"/>
                </a:cubicBezTo>
                <a:cubicBezTo>
                  <a:pt x="5931" y="2678"/>
                  <a:pt x="6005" y="2677"/>
                  <a:pt x="6077" y="2677"/>
                </a:cubicBezTo>
                <a:cubicBezTo>
                  <a:pt x="6115" y="2677"/>
                  <a:pt x="6152" y="2677"/>
                  <a:pt x="6189" y="2674"/>
                </a:cubicBezTo>
                <a:cubicBezTo>
                  <a:pt x="6296" y="2674"/>
                  <a:pt x="6405" y="2672"/>
                  <a:pt x="6512" y="2672"/>
                </a:cubicBezTo>
                <a:lnTo>
                  <a:pt x="7088" y="2672"/>
                </a:lnTo>
                <a:cubicBezTo>
                  <a:pt x="7120" y="2672"/>
                  <a:pt x="7152" y="2672"/>
                  <a:pt x="7183" y="2674"/>
                </a:cubicBezTo>
                <a:cubicBezTo>
                  <a:pt x="7209" y="2674"/>
                  <a:pt x="7232" y="2674"/>
                  <a:pt x="7256" y="2677"/>
                </a:cubicBezTo>
                <a:cubicBezTo>
                  <a:pt x="7287" y="2677"/>
                  <a:pt x="7319" y="2677"/>
                  <a:pt x="7350" y="2678"/>
                </a:cubicBezTo>
                <a:cubicBezTo>
                  <a:pt x="7374" y="2678"/>
                  <a:pt x="7400" y="2678"/>
                  <a:pt x="7423" y="2680"/>
                </a:cubicBezTo>
                <a:cubicBezTo>
                  <a:pt x="7454" y="2680"/>
                  <a:pt x="7485" y="2681"/>
                  <a:pt x="7516" y="2681"/>
                </a:cubicBezTo>
                <a:cubicBezTo>
                  <a:pt x="7540" y="2681"/>
                  <a:pt x="7565" y="2683"/>
                  <a:pt x="7588" y="2683"/>
                </a:cubicBezTo>
                <a:cubicBezTo>
                  <a:pt x="7618" y="2683"/>
                  <a:pt x="7649" y="2686"/>
                  <a:pt x="7680" y="2686"/>
                </a:cubicBezTo>
                <a:cubicBezTo>
                  <a:pt x="7704" y="2686"/>
                  <a:pt x="7730" y="2687"/>
                  <a:pt x="7752" y="2687"/>
                </a:cubicBezTo>
                <a:cubicBezTo>
                  <a:pt x="7784" y="2687"/>
                  <a:pt x="7812" y="2689"/>
                  <a:pt x="7842" y="2689"/>
                </a:cubicBezTo>
                <a:cubicBezTo>
                  <a:pt x="7867" y="2689"/>
                  <a:pt x="7893" y="2691"/>
                  <a:pt x="7917" y="2691"/>
                </a:cubicBezTo>
                <a:cubicBezTo>
                  <a:pt x="7947" y="2691"/>
                  <a:pt x="7977" y="2694"/>
                  <a:pt x="8006" y="2694"/>
                </a:cubicBezTo>
                <a:cubicBezTo>
                  <a:pt x="8031" y="2694"/>
                  <a:pt x="8055" y="2695"/>
                  <a:pt x="8080" y="2695"/>
                </a:cubicBezTo>
                <a:cubicBezTo>
                  <a:pt x="8109" y="2695"/>
                  <a:pt x="8140" y="2697"/>
                  <a:pt x="8169" y="2698"/>
                </a:cubicBezTo>
                <a:cubicBezTo>
                  <a:pt x="8194" y="2698"/>
                  <a:pt x="8217" y="2701"/>
                  <a:pt x="8241" y="2701"/>
                </a:cubicBezTo>
                <a:cubicBezTo>
                  <a:pt x="8270" y="2703"/>
                  <a:pt x="8301" y="2703"/>
                  <a:pt x="8330" y="2704"/>
                </a:cubicBezTo>
                <a:cubicBezTo>
                  <a:pt x="8355" y="2704"/>
                  <a:pt x="8378" y="2706"/>
                  <a:pt x="8402" y="2706"/>
                </a:cubicBezTo>
                <a:cubicBezTo>
                  <a:pt x="8431" y="2709"/>
                  <a:pt x="8460" y="2709"/>
                  <a:pt x="8488" y="2710"/>
                </a:cubicBezTo>
                <a:cubicBezTo>
                  <a:pt x="8514" y="2710"/>
                  <a:pt x="8537" y="2712"/>
                  <a:pt x="8562" y="2714"/>
                </a:cubicBezTo>
                <a:cubicBezTo>
                  <a:pt x="8591" y="2717"/>
                  <a:pt x="8618" y="2717"/>
                  <a:pt x="8648" y="2718"/>
                </a:cubicBezTo>
                <a:cubicBezTo>
                  <a:pt x="8671" y="2720"/>
                  <a:pt x="8695" y="2720"/>
                  <a:pt x="8718" y="2721"/>
                </a:cubicBezTo>
                <a:cubicBezTo>
                  <a:pt x="8747" y="2724"/>
                  <a:pt x="8776" y="2724"/>
                  <a:pt x="8806" y="2726"/>
                </a:cubicBezTo>
                <a:cubicBezTo>
                  <a:pt x="8829" y="2727"/>
                  <a:pt x="8853" y="2727"/>
                  <a:pt x="8876" y="2729"/>
                </a:cubicBezTo>
                <a:cubicBezTo>
                  <a:pt x="8905" y="2732"/>
                  <a:pt x="8934" y="2733"/>
                  <a:pt x="8960" y="2733"/>
                </a:cubicBezTo>
                <a:cubicBezTo>
                  <a:pt x="8983" y="2735"/>
                  <a:pt x="9008" y="2735"/>
                  <a:pt x="9031" y="2737"/>
                </a:cubicBezTo>
                <a:cubicBezTo>
                  <a:pt x="9060" y="2740"/>
                  <a:pt x="9089" y="2741"/>
                  <a:pt x="9115" y="2741"/>
                </a:cubicBezTo>
                <a:cubicBezTo>
                  <a:pt x="9138" y="2743"/>
                  <a:pt x="9161" y="2743"/>
                  <a:pt x="9184" y="2744"/>
                </a:cubicBezTo>
                <a:cubicBezTo>
                  <a:pt x="9214" y="2747"/>
                  <a:pt x="9241" y="2749"/>
                  <a:pt x="9269" y="2750"/>
                </a:cubicBezTo>
                <a:cubicBezTo>
                  <a:pt x="9292" y="2752"/>
                  <a:pt x="9315" y="2752"/>
                  <a:pt x="9336" y="2755"/>
                </a:cubicBezTo>
                <a:lnTo>
                  <a:pt x="9422" y="2760"/>
                </a:lnTo>
                <a:cubicBezTo>
                  <a:pt x="9444" y="2763"/>
                  <a:pt x="9467" y="2763"/>
                  <a:pt x="9488" y="2764"/>
                </a:cubicBezTo>
                <a:lnTo>
                  <a:pt x="9574" y="2770"/>
                </a:lnTo>
                <a:cubicBezTo>
                  <a:pt x="9596" y="2772"/>
                  <a:pt x="9617" y="2772"/>
                  <a:pt x="9637" y="2773"/>
                </a:cubicBezTo>
                <a:lnTo>
                  <a:pt x="9723" y="2779"/>
                </a:lnTo>
                <a:cubicBezTo>
                  <a:pt x="9744" y="2781"/>
                  <a:pt x="9764" y="2783"/>
                  <a:pt x="9784" y="2783"/>
                </a:cubicBezTo>
                <a:cubicBezTo>
                  <a:pt x="9813" y="2786"/>
                  <a:pt x="9844" y="2787"/>
                  <a:pt x="9873" y="2789"/>
                </a:cubicBezTo>
                <a:cubicBezTo>
                  <a:pt x="9893" y="2790"/>
                  <a:pt x="9912" y="2790"/>
                  <a:pt x="9931" y="2793"/>
                </a:cubicBezTo>
                <a:cubicBezTo>
                  <a:pt x="9962" y="2795"/>
                  <a:pt x="9993" y="2798"/>
                  <a:pt x="10022" y="2801"/>
                </a:cubicBezTo>
                <a:cubicBezTo>
                  <a:pt x="10040" y="2803"/>
                  <a:pt x="10057" y="2803"/>
                  <a:pt x="10074" y="2804"/>
                </a:cubicBezTo>
                <a:cubicBezTo>
                  <a:pt x="10108" y="2806"/>
                  <a:pt x="10140" y="2810"/>
                  <a:pt x="10172" y="2812"/>
                </a:cubicBezTo>
                <a:cubicBezTo>
                  <a:pt x="10188" y="2813"/>
                  <a:pt x="10201" y="2813"/>
                  <a:pt x="10217" y="2816"/>
                </a:cubicBezTo>
                <a:lnTo>
                  <a:pt x="10349" y="2827"/>
                </a:lnTo>
                <a:lnTo>
                  <a:pt x="10358" y="2827"/>
                </a:lnTo>
                <a:cubicBezTo>
                  <a:pt x="10404" y="2832"/>
                  <a:pt x="10451" y="2836"/>
                  <a:pt x="10497" y="2841"/>
                </a:cubicBezTo>
                <a:cubicBezTo>
                  <a:pt x="10508" y="2841"/>
                  <a:pt x="10516" y="2842"/>
                  <a:pt x="10525" y="2842"/>
                </a:cubicBezTo>
                <a:lnTo>
                  <a:pt x="10634" y="2855"/>
                </a:lnTo>
                <a:lnTo>
                  <a:pt x="10680" y="2859"/>
                </a:lnTo>
                <a:cubicBezTo>
                  <a:pt x="10709" y="2864"/>
                  <a:pt x="10740" y="2865"/>
                  <a:pt x="10769" y="2870"/>
                </a:cubicBezTo>
                <a:cubicBezTo>
                  <a:pt x="10786" y="2872"/>
                  <a:pt x="10803" y="2873"/>
                  <a:pt x="10823" y="2875"/>
                </a:cubicBezTo>
                <a:cubicBezTo>
                  <a:pt x="10849" y="2879"/>
                  <a:pt x="10876" y="2881"/>
                  <a:pt x="10902" y="2885"/>
                </a:cubicBezTo>
                <a:cubicBezTo>
                  <a:pt x="10922" y="2887"/>
                  <a:pt x="10939" y="2888"/>
                  <a:pt x="10958" y="2890"/>
                </a:cubicBezTo>
                <a:cubicBezTo>
                  <a:pt x="10984" y="2893"/>
                  <a:pt x="11008" y="2896"/>
                  <a:pt x="11033" y="2898"/>
                </a:cubicBezTo>
                <a:lnTo>
                  <a:pt x="11091" y="2904"/>
                </a:lnTo>
                <a:cubicBezTo>
                  <a:pt x="11116" y="2905"/>
                  <a:pt x="11139" y="2910"/>
                  <a:pt x="11162" y="2911"/>
                </a:cubicBezTo>
                <a:cubicBezTo>
                  <a:pt x="11180" y="2913"/>
                  <a:pt x="11200" y="2916"/>
                  <a:pt x="11217" y="2919"/>
                </a:cubicBezTo>
                <a:lnTo>
                  <a:pt x="11269" y="2925"/>
                </a:lnTo>
                <a:lnTo>
                  <a:pt x="11456" y="4177"/>
                </a:lnTo>
                <a:lnTo>
                  <a:pt x="12553" y="11491"/>
                </a:lnTo>
                <a:cubicBezTo>
                  <a:pt x="12047" y="11676"/>
                  <a:pt x="11531" y="11831"/>
                  <a:pt x="11011" y="11963"/>
                </a:cubicBezTo>
                <a:lnTo>
                  <a:pt x="10433" y="4729"/>
                </a:lnTo>
                <a:cubicBezTo>
                  <a:pt x="10424" y="4618"/>
                  <a:pt x="10331" y="4533"/>
                  <a:pt x="10222" y="4533"/>
                </a:cubicBezTo>
                <a:cubicBezTo>
                  <a:pt x="10216" y="4533"/>
                  <a:pt x="10209" y="4534"/>
                  <a:pt x="10203" y="4534"/>
                </a:cubicBezTo>
                <a:cubicBezTo>
                  <a:pt x="10083" y="4543"/>
                  <a:pt x="9997" y="4648"/>
                  <a:pt x="10007" y="4764"/>
                </a:cubicBezTo>
                <a:lnTo>
                  <a:pt x="10593" y="12067"/>
                </a:lnTo>
                <a:cubicBezTo>
                  <a:pt x="10280" y="12141"/>
                  <a:pt x="9964" y="12204"/>
                  <a:pt x="9646" y="12259"/>
                </a:cubicBezTo>
                <a:cubicBezTo>
                  <a:pt x="9620" y="12262"/>
                  <a:pt x="9596" y="12265"/>
                  <a:pt x="9569" y="12268"/>
                </a:cubicBezTo>
                <a:cubicBezTo>
                  <a:pt x="9553" y="12270"/>
                  <a:pt x="9534" y="12273"/>
                  <a:pt x="9516" y="12274"/>
                </a:cubicBezTo>
                <a:cubicBezTo>
                  <a:pt x="9490" y="12279"/>
                  <a:pt x="9464" y="12281"/>
                  <a:pt x="9438" y="12282"/>
                </a:cubicBezTo>
                <a:cubicBezTo>
                  <a:pt x="9421" y="12284"/>
                  <a:pt x="9404" y="12287"/>
                  <a:pt x="9388" y="12288"/>
                </a:cubicBezTo>
                <a:cubicBezTo>
                  <a:pt x="9361" y="12290"/>
                  <a:pt x="9335" y="12291"/>
                  <a:pt x="9309" y="12294"/>
                </a:cubicBezTo>
                <a:cubicBezTo>
                  <a:pt x="9293" y="12296"/>
                  <a:pt x="9276" y="12296"/>
                  <a:pt x="9261" y="12297"/>
                </a:cubicBezTo>
                <a:cubicBezTo>
                  <a:pt x="9235" y="12299"/>
                  <a:pt x="9209" y="12302"/>
                  <a:pt x="9183" y="12304"/>
                </a:cubicBezTo>
                <a:cubicBezTo>
                  <a:pt x="9168" y="12304"/>
                  <a:pt x="9152" y="12305"/>
                  <a:pt x="9138" y="12305"/>
                </a:cubicBezTo>
                <a:cubicBezTo>
                  <a:pt x="9114" y="12307"/>
                  <a:pt x="9089" y="12307"/>
                  <a:pt x="9062" y="12310"/>
                </a:cubicBezTo>
                <a:cubicBezTo>
                  <a:pt x="9051" y="12310"/>
                  <a:pt x="9037" y="12311"/>
                  <a:pt x="9025" y="12311"/>
                </a:cubicBezTo>
                <a:lnTo>
                  <a:pt x="8723" y="4740"/>
                </a:lnTo>
                <a:cubicBezTo>
                  <a:pt x="8718" y="4623"/>
                  <a:pt x="8622" y="4534"/>
                  <a:pt x="8509" y="4534"/>
                </a:cubicBezTo>
                <a:cubicBezTo>
                  <a:pt x="8506" y="4534"/>
                  <a:pt x="8503" y="4534"/>
                  <a:pt x="8500" y="4534"/>
                </a:cubicBezTo>
                <a:cubicBezTo>
                  <a:pt x="8381" y="4537"/>
                  <a:pt x="8289" y="4637"/>
                  <a:pt x="8295" y="4757"/>
                </a:cubicBezTo>
                <a:lnTo>
                  <a:pt x="8598" y="12308"/>
                </a:lnTo>
                <a:cubicBezTo>
                  <a:pt x="8585" y="12308"/>
                  <a:pt x="8572" y="12308"/>
                  <a:pt x="8560" y="12307"/>
                </a:cubicBezTo>
                <a:cubicBezTo>
                  <a:pt x="8534" y="12305"/>
                  <a:pt x="8511" y="12305"/>
                  <a:pt x="8488" y="12304"/>
                </a:cubicBezTo>
                <a:cubicBezTo>
                  <a:pt x="8476" y="12304"/>
                  <a:pt x="8463" y="12302"/>
                  <a:pt x="8450" y="12302"/>
                </a:cubicBezTo>
                <a:cubicBezTo>
                  <a:pt x="8427" y="12299"/>
                  <a:pt x="8402" y="12297"/>
                  <a:pt x="8379" y="12296"/>
                </a:cubicBezTo>
                <a:cubicBezTo>
                  <a:pt x="8368" y="12294"/>
                  <a:pt x="8355" y="12294"/>
                  <a:pt x="8342" y="12294"/>
                </a:cubicBezTo>
                <a:cubicBezTo>
                  <a:pt x="8319" y="12291"/>
                  <a:pt x="8296" y="12290"/>
                  <a:pt x="8272" y="12287"/>
                </a:cubicBezTo>
                <a:cubicBezTo>
                  <a:pt x="8261" y="12284"/>
                  <a:pt x="8249" y="12284"/>
                  <a:pt x="8235" y="12282"/>
                </a:cubicBezTo>
                <a:cubicBezTo>
                  <a:pt x="8212" y="12281"/>
                  <a:pt x="8189" y="12276"/>
                  <a:pt x="8166" y="12274"/>
                </a:cubicBezTo>
                <a:cubicBezTo>
                  <a:pt x="8155" y="12273"/>
                  <a:pt x="8143" y="12273"/>
                  <a:pt x="8132" y="12271"/>
                </a:cubicBezTo>
                <a:cubicBezTo>
                  <a:pt x="8109" y="12267"/>
                  <a:pt x="8086" y="12265"/>
                  <a:pt x="8062" y="12261"/>
                </a:cubicBezTo>
                <a:cubicBezTo>
                  <a:pt x="8049" y="12259"/>
                  <a:pt x="8040" y="12259"/>
                  <a:pt x="8028" y="12258"/>
                </a:cubicBezTo>
                <a:lnTo>
                  <a:pt x="7959" y="12245"/>
                </a:lnTo>
                <a:cubicBezTo>
                  <a:pt x="7948" y="12244"/>
                  <a:pt x="7939" y="12242"/>
                  <a:pt x="7927" y="12241"/>
                </a:cubicBezTo>
                <a:lnTo>
                  <a:pt x="7858" y="12228"/>
                </a:lnTo>
                <a:cubicBezTo>
                  <a:pt x="7848" y="12227"/>
                  <a:pt x="7836" y="12225"/>
                  <a:pt x="7827" y="12222"/>
                </a:cubicBezTo>
                <a:cubicBezTo>
                  <a:pt x="7804" y="12219"/>
                  <a:pt x="7781" y="12213"/>
                  <a:pt x="7758" y="12210"/>
                </a:cubicBezTo>
                <a:cubicBezTo>
                  <a:pt x="7749" y="12207"/>
                  <a:pt x="7736" y="12205"/>
                  <a:pt x="7727" y="12204"/>
                </a:cubicBezTo>
                <a:cubicBezTo>
                  <a:pt x="7703" y="12198"/>
                  <a:pt x="7680" y="12195"/>
                  <a:pt x="7655" y="12189"/>
                </a:cubicBezTo>
                <a:cubicBezTo>
                  <a:pt x="7644" y="12187"/>
                  <a:pt x="7637" y="12184"/>
                  <a:pt x="7628" y="12182"/>
                </a:cubicBezTo>
                <a:lnTo>
                  <a:pt x="7548" y="12166"/>
                </a:lnTo>
                <a:cubicBezTo>
                  <a:pt x="7542" y="12164"/>
                  <a:pt x="7534" y="12164"/>
                  <a:pt x="7528" y="12161"/>
                </a:cubicBezTo>
                <a:cubicBezTo>
                  <a:pt x="7499" y="12155"/>
                  <a:pt x="7473" y="12149"/>
                  <a:pt x="7445" y="12141"/>
                </a:cubicBezTo>
                <a:cubicBezTo>
                  <a:pt x="7440" y="12138"/>
                  <a:pt x="7436" y="12138"/>
                  <a:pt x="7430" y="12136"/>
                </a:cubicBezTo>
                <a:cubicBezTo>
                  <a:pt x="7402" y="12129"/>
                  <a:pt x="7371" y="12121"/>
                  <a:pt x="7342" y="12113"/>
                </a:cubicBezTo>
                <a:cubicBezTo>
                  <a:pt x="7338" y="12113"/>
                  <a:pt x="7336" y="12112"/>
                  <a:pt x="7333" y="12112"/>
                </a:cubicBezTo>
                <a:cubicBezTo>
                  <a:pt x="7302" y="12104"/>
                  <a:pt x="7272" y="12095"/>
                  <a:pt x="7238" y="12087"/>
                </a:cubicBezTo>
                <a:cubicBezTo>
                  <a:pt x="7236" y="12087"/>
                  <a:pt x="7235" y="12087"/>
                  <a:pt x="7233" y="12084"/>
                </a:cubicBezTo>
                <a:cubicBezTo>
                  <a:pt x="7065" y="12038"/>
                  <a:pt x="6896" y="11985"/>
                  <a:pt x="6721" y="11929"/>
                </a:cubicBezTo>
                <a:lnTo>
                  <a:pt x="6727" y="11889"/>
                </a:lnTo>
                <a:lnTo>
                  <a:pt x="6727" y="4748"/>
                </a:lnTo>
                <a:cubicBezTo>
                  <a:pt x="6724" y="4628"/>
                  <a:pt x="6629" y="4533"/>
                  <a:pt x="6509" y="4533"/>
                </a:cubicBezTo>
                <a:cubicBezTo>
                  <a:pt x="6391" y="4533"/>
                  <a:pt x="6295" y="4628"/>
                  <a:pt x="6305" y="4748"/>
                </a:cubicBezTo>
                <a:lnTo>
                  <a:pt x="6305" y="11788"/>
                </a:lnTo>
                <a:cubicBezTo>
                  <a:pt x="6267" y="11777"/>
                  <a:pt x="6238" y="11768"/>
                  <a:pt x="6209" y="11759"/>
                </a:cubicBezTo>
                <a:cubicBezTo>
                  <a:pt x="5704" y="11589"/>
                  <a:pt x="5147" y="11399"/>
                  <a:pt x="4466" y="11224"/>
                </a:cubicBezTo>
                <a:lnTo>
                  <a:pt x="4725" y="4757"/>
                </a:lnTo>
                <a:cubicBezTo>
                  <a:pt x="4728" y="4637"/>
                  <a:pt x="4636" y="4537"/>
                  <a:pt x="4520" y="4534"/>
                </a:cubicBezTo>
                <a:cubicBezTo>
                  <a:pt x="4517" y="4534"/>
                  <a:pt x="4514" y="4534"/>
                  <a:pt x="4511" y="4534"/>
                </a:cubicBezTo>
                <a:cubicBezTo>
                  <a:pt x="4395" y="4534"/>
                  <a:pt x="4300" y="4625"/>
                  <a:pt x="4297" y="4740"/>
                </a:cubicBezTo>
                <a:lnTo>
                  <a:pt x="4043" y="11122"/>
                </a:lnTo>
                <a:cubicBezTo>
                  <a:pt x="4023" y="11118"/>
                  <a:pt x="4006" y="11115"/>
                  <a:pt x="3986" y="11109"/>
                </a:cubicBezTo>
                <a:cubicBezTo>
                  <a:pt x="3937" y="11098"/>
                  <a:pt x="3886" y="11087"/>
                  <a:pt x="3837" y="11076"/>
                </a:cubicBezTo>
                <a:cubicBezTo>
                  <a:pt x="3823" y="11072"/>
                  <a:pt x="3808" y="11070"/>
                  <a:pt x="3794" y="11069"/>
                </a:cubicBezTo>
                <a:cubicBezTo>
                  <a:pt x="3756" y="11061"/>
                  <a:pt x="3721" y="11053"/>
                  <a:pt x="3682" y="11047"/>
                </a:cubicBezTo>
                <a:cubicBezTo>
                  <a:pt x="3668" y="11046"/>
                  <a:pt x="3656" y="11041"/>
                  <a:pt x="3644" y="11040"/>
                </a:cubicBezTo>
                <a:cubicBezTo>
                  <a:pt x="3595" y="11030"/>
                  <a:pt x="3547" y="11023"/>
                  <a:pt x="3501" y="11015"/>
                </a:cubicBezTo>
                <a:cubicBezTo>
                  <a:pt x="3495" y="11014"/>
                  <a:pt x="3487" y="11014"/>
                  <a:pt x="3483" y="11010"/>
                </a:cubicBezTo>
                <a:cubicBezTo>
                  <a:pt x="3441" y="11006"/>
                  <a:pt x="3402" y="10998"/>
                  <a:pt x="3362" y="10992"/>
                </a:cubicBezTo>
                <a:lnTo>
                  <a:pt x="3322" y="10986"/>
                </a:lnTo>
                <a:cubicBezTo>
                  <a:pt x="3285" y="10980"/>
                  <a:pt x="3248" y="10977"/>
                  <a:pt x="3211" y="10971"/>
                </a:cubicBezTo>
                <a:cubicBezTo>
                  <a:pt x="3202" y="10969"/>
                  <a:pt x="3193" y="10969"/>
                  <a:pt x="3184" y="10968"/>
                </a:cubicBezTo>
                <a:cubicBezTo>
                  <a:pt x="3139" y="10961"/>
                  <a:pt x="3095" y="10955"/>
                  <a:pt x="3050" y="10952"/>
                </a:cubicBezTo>
                <a:cubicBezTo>
                  <a:pt x="3041" y="10949"/>
                  <a:pt x="3032" y="10949"/>
                  <a:pt x="3023" y="10949"/>
                </a:cubicBezTo>
                <a:cubicBezTo>
                  <a:pt x="2987" y="10946"/>
                  <a:pt x="2954" y="10941"/>
                  <a:pt x="2918" y="10940"/>
                </a:cubicBezTo>
                <a:cubicBezTo>
                  <a:pt x="2908" y="10938"/>
                  <a:pt x="2894" y="10938"/>
                  <a:pt x="2882" y="10937"/>
                </a:cubicBezTo>
                <a:cubicBezTo>
                  <a:pt x="2846" y="10932"/>
                  <a:pt x="2809" y="10931"/>
                  <a:pt x="2774" y="10929"/>
                </a:cubicBezTo>
                <a:cubicBezTo>
                  <a:pt x="2770" y="10929"/>
                  <a:pt x="2763" y="10929"/>
                  <a:pt x="2757" y="10926"/>
                </a:cubicBezTo>
                <a:cubicBezTo>
                  <a:pt x="2716" y="10925"/>
                  <a:pt x="2674" y="10922"/>
                  <a:pt x="2635" y="10918"/>
                </a:cubicBezTo>
                <a:cubicBezTo>
                  <a:pt x="2625" y="10918"/>
                  <a:pt x="2613" y="10918"/>
                  <a:pt x="2604" y="10917"/>
                </a:cubicBezTo>
                <a:cubicBezTo>
                  <a:pt x="2575" y="10915"/>
                  <a:pt x="2547" y="10915"/>
                  <a:pt x="2518" y="10914"/>
                </a:cubicBezTo>
                <a:lnTo>
                  <a:pt x="3010" y="4763"/>
                </a:lnTo>
                <a:cubicBezTo>
                  <a:pt x="3020" y="4643"/>
                  <a:pt x="2932" y="4542"/>
                  <a:pt x="2816" y="4533"/>
                </a:cubicBezTo>
                <a:cubicBezTo>
                  <a:pt x="2809" y="4532"/>
                  <a:pt x="2803" y="4532"/>
                  <a:pt x="2796" y="4532"/>
                </a:cubicBezTo>
                <a:cubicBezTo>
                  <a:pt x="2686" y="4532"/>
                  <a:pt x="2594" y="4617"/>
                  <a:pt x="2586" y="4728"/>
                </a:cubicBezTo>
                <a:lnTo>
                  <a:pt x="2090" y="10914"/>
                </a:lnTo>
                <a:cubicBezTo>
                  <a:pt x="2061" y="10915"/>
                  <a:pt x="2033" y="10915"/>
                  <a:pt x="2006" y="10917"/>
                </a:cubicBezTo>
                <a:lnTo>
                  <a:pt x="1990" y="10917"/>
                </a:lnTo>
                <a:lnTo>
                  <a:pt x="1904" y="10923"/>
                </a:lnTo>
                <a:cubicBezTo>
                  <a:pt x="1895" y="10923"/>
                  <a:pt x="1883" y="10925"/>
                  <a:pt x="1874" y="10925"/>
                </a:cubicBezTo>
                <a:cubicBezTo>
                  <a:pt x="1849" y="10926"/>
                  <a:pt x="1822" y="10929"/>
                  <a:pt x="1797" y="10931"/>
                </a:cubicBezTo>
                <a:cubicBezTo>
                  <a:pt x="1789" y="10931"/>
                  <a:pt x="1782" y="10932"/>
                  <a:pt x="1774" y="10932"/>
                </a:cubicBezTo>
                <a:cubicBezTo>
                  <a:pt x="1742" y="10937"/>
                  <a:pt x="1711" y="10938"/>
                  <a:pt x="1681" y="10941"/>
                </a:cubicBezTo>
                <a:cubicBezTo>
                  <a:pt x="1673" y="10941"/>
                  <a:pt x="1667" y="10945"/>
                  <a:pt x="1659" y="10945"/>
                </a:cubicBezTo>
                <a:cubicBezTo>
                  <a:pt x="1635" y="10948"/>
                  <a:pt x="1611" y="10949"/>
                  <a:pt x="1585" y="10954"/>
                </a:cubicBezTo>
                <a:cubicBezTo>
                  <a:pt x="1576" y="10955"/>
                  <a:pt x="1567" y="10955"/>
                  <a:pt x="1559" y="10957"/>
                </a:cubicBezTo>
                <a:lnTo>
                  <a:pt x="1484" y="10969"/>
                </a:lnTo>
                <a:cubicBezTo>
                  <a:pt x="1478" y="10969"/>
                  <a:pt x="1475" y="10971"/>
                  <a:pt x="1469" y="10971"/>
                </a:cubicBezTo>
                <a:cubicBezTo>
                  <a:pt x="1440" y="10975"/>
                  <a:pt x="1412" y="10980"/>
                  <a:pt x="1384" y="10984"/>
                </a:cubicBezTo>
                <a:cubicBezTo>
                  <a:pt x="1377" y="10986"/>
                  <a:pt x="1369" y="10986"/>
                  <a:pt x="1361" y="10987"/>
                </a:cubicBezTo>
                <a:lnTo>
                  <a:pt x="1299" y="11000"/>
                </a:lnTo>
                <a:cubicBezTo>
                  <a:pt x="1291" y="11001"/>
                  <a:pt x="1283" y="11003"/>
                  <a:pt x="1276" y="11003"/>
                </a:cubicBezTo>
                <a:cubicBezTo>
                  <a:pt x="1248" y="11009"/>
                  <a:pt x="1223" y="11012"/>
                  <a:pt x="1199" y="11018"/>
                </a:cubicBezTo>
                <a:lnTo>
                  <a:pt x="1197" y="11018"/>
                </a:lnTo>
                <a:cubicBezTo>
                  <a:pt x="1170" y="11024"/>
                  <a:pt x="1145" y="11030"/>
                  <a:pt x="1121" y="11035"/>
                </a:cubicBezTo>
                <a:cubicBezTo>
                  <a:pt x="1113" y="11038"/>
                  <a:pt x="1107" y="11040"/>
                  <a:pt x="1099" y="11041"/>
                </a:cubicBezTo>
                <a:cubicBezTo>
                  <a:pt x="1079" y="11046"/>
                  <a:pt x="1061" y="11052"/>
                  <a:pt x="1041" y="11055"/>
                </a:cubicBezTo>
                <a:cubicBezTo>
                  <a:pt x="1036" y="11056"/>
                  <a:pt x="1030" y="11058"/>
                  <a:pt x="1024" y="11058"/>
                </a:cubicBezTo>
                <a:cubicBezTo>
                  <a:pt x="999" y="11064"/>
                  <a:pt x="976" y="11072"/>
                  <a:pt x="953" y="11078"/>
                </a:cubicBezTo>
                <a:cubicBezTo>
                  <a:pt x="952" y="11078"/>
                  <a:pt x="949" y="11080"/>
                  <a:pt x="947" y="11080"/>
                </a:cubicBezTo>
                <a:cubicBezTo>
                  <a:pt x="926" y="11086"/>
                  <a:pt x="906" y="11092"/>
                  <a:pt x="886" y="11096"/>
                </a:cubicBezTo>
                <a:lnTo>
                  <a:pt x="869" y="11103"/>
                </a:lnTo>
                <a:cubicBezTo>
                  <a:pt x="849" y="11109"/>
                  <a:pt x="832" y="11115"/>
                  <a:pt x="815" y="11119"/>
                </a:cubicBezTo>
                <a:cubicBezTo>
                  <a:pt x="811" y="11122"/>
                  <a:pt x="808" y="11122"/>
                  <a:pt x="803" y="11124"/>
                </a:cubicBezTo>
                <a:cubicBezTo>
                  <a:pt x="783" y="11132"/>
                  <a:pt x="762" y="11138"/>
                  <a:pt x="740" y="11145"/>
                </a:cubicBezTo>
                <a:cubicBezTo>
                  <a:pt x="739" y="11145"/>
                  <a:pt x="734" y="11147"/>
                  <a:pt x="733" y="11147"/>
                </a:cubicBezTo>
                <a:cubicBezTo>
                  <a:pt x="716" y="11153"/>
                  <a:pt x="699" y="11158"/>
                  <a:pt x="680" y="11165"/>
                </a:cubicBezTo>
                <a:cubicBezTo>
                  <a:pt x="677" y="11168"/>
                  <a:pt x="673" y="11170"/>
                  <a:pt x="670" y="11170"/>
                </a:cubicBezTo>
                <a:cubicBezTo>
                  <a:pt x="650" y="11178"/>
                  <a:pt x="633" y="11184"/>
                  <a:pt x="616" y="11191"/>
                </a:cubicBezTo>
                <a:lnTo>
                  <a:pt x="614" y="11191"/>
                </a:lnTo>
                <a:cubicBezTo>
                  <a:pt x="595" y="11199"/>
                  <a:pt x="578" y="11207"/>
                  <a:pt x="558" y="11211"/>
                </a:cubicBezTo>
                <a:cubicBezTo>
                  <a:pt x="556" y="11211"/>
                  <a:pt x="555" y="11214"/>
                  <a:pt x="553" y="11214"/>
                </a:cubicBezTo>
                <a:cubicBezTo>
                  <a:pt x="538" y="11219"/>
                  <a:pt x="522" y="11227"/>
                  <a:pt x="507" y="11233"/>
                </a:cubicBezTo>
                <a:cubicBezTo>
                  <a:pt x="504" y="11233"/>
                  <a:pt x="504" y="11234"/>
                  <a:pt x="502" y="11234"/>
                </a:cubicBezTo>
                <a:lnTo>
                  <a:pt x="1750" y="2924"/>
                </a:lnTo>
                <a:cubicBezTo>
                  <a:pt x="2475" y="2832"/>
                  <a:pt x="3342" y="2760"/>
                  <a:pt x="4267" y="2718"/>
                </a:cubicBezTo>
                <a:cubicBezTo>
                  <a:pt x="4385" y="2712"/>
                  <a:pt x="4475" y="2612"/>
                  <a:pt x="4469" y="2494"/>
                </a:cubicBezTo>
                <a:cubicBezTo>
                  <a:pt x="4465" y="2379"/>
                  <a:pt x="4373" y="2290"/>
                  <a:pt x="4259" y="2290"/>
                </a:cubicBezTo>
                <a:cubicBezTo>
                  <a:pt x="4255" y="2290"/>
                  <a:pt x="4250" y="2290"/>
                  <a:pt x="4245" y="2290"/>
                </a:cubicBezTo>
                <a:cubicBezTo>
                  <a:pt x="4116" y="2296"/>
                  <a:pt x="3989" y="2304"/>
                  <a:pt x="3862" y="2310"/>
                </a:cubicBezTo>
                <a:lnTo>
                  <a:pt x="3860" y="2310"/>
                </a:lnTo>
                <a:cubicBezTo>
                  <a:pt x="3828" y="2312"/>
                  <a:pt x="3797" y="2313"/>
                  <a:pt x="3767" y="2315"/>
                </a:cubicBezTo>
                <a:cubicBezTo>
                  <a:pt x="3761" y="2315"/>
                  <a:pt x="3754" y="2315"/>
                  <a:pt x="3748" y="2318"/>
                </a:cubicBezTo>
                <a:cubicBezTo>
                  <a:pt x="3043" y="2359"/>
                  <a:pt x="2394" y="2414"/>
                  <a:pt x="1814" y="2487"/>
                </a:cubicBezTo>
                <a:lnTo>
                  <a:pt x="1880" y="2052"/>
                </a:lnTo>
                <a:cubicBezTo>
                  <a:pt x="1897" y="2051"/>
                  <a:pt x="1914" y="2049"/>
                  <a:pt x="1934" y="2046"/>
                </a:cubicBezTo>
                <a:cubicBezTo>
                  <a:pt x="1950" y="2045"/>
                  <a:pt x="1967" y="2043"/>
                  <a:pt x="1983" y="2042"/>
                </a:cubicBezTo>
                <a:cubicBezTo>
                  <a:pt x="2007" y="2037"/>
                  <a:pt x="2033" y="2036"/>
                  <a:pt x="2058" y="2034"/>
                </a:cubicBezTo>
                <a:lnTo>
                  <a:pt x="2110" y="2028"/>
                </a:lnTo>
                <a:cubicBezTo>
                  <a:pt x="2135" y="2026"/>
                  <a:pt x="2159" y="2022"/>
                  <a:pt x="2187" y="2020"/>
                </a:cubicBezTo>
                <a:lnTo>
                  <a:pt x="2237" y="2014"/>
                </a:lnTo>
                <a:cubicBezTo>
                  <a:pt x="2265" y="2013"/>
                  <a:pt x="2289" y="2008"/>
                  <a:pt x="2317" y="2006"/>
                </a:cubicBezTo>
                <a:lnTo>
                  <a:pt x="2369" y="2000"/>
                </a:lnTo>
                <a:cubicBezTo>
                  <a:pt x="2395" y="1999"/>
                  <a:pt x="2421" y="1996"/>
                  <a:pt x="2449" y="1993"/>
                </a:cubicBezTo>
                <a:lnTo>
                  <a:pt x="2501" y="1988"/>
                </a:lnTo>
                <a:cubicBezTo>
                  <a:pt x="2530" y="1985"/>
                  <a:pt x="2561" y="1982"/>
                  <a:pt x="2589" y="1980"/>
                </a:cubicBezTo>
                <a:cubicBezTo>
                  <a:pt x="2604" y="1977"/>
                  <a:pt x="2619" y="1977"/>
                  <a:pt x="2635" y="1976"/>
                </a:cubicBezTo>
                <a:cubicBezTo>
                  <a:pt x="2671" y="1973"/>
                  <a:pt x="2708" y="1970"/>
                  <a:pt x="2745" y="1967"/>
                </a:cubicBezTo>
                <a:cubicBezTo>
                  <a:pt x="2754" y="1967"/>
                  <a:pt x="2763" y="1965"/>
                  <a:pt x="2773" y="1965"/>
                </a:cubicBezTo>
                <a:cubicBezTo>
                  <a:pt x="2819" y="1960"/>
                  <a:pt x="2863" y="1957"/>
                  <a:pt x="2909" y="1953"/>
                </a:cubicBezTo>
                <a:cubicBezTo>
                  <a:pt x="2925" y="1951"/>
                  <a:pt x="2941" y="1951"/>
                  <a:pt x="2957" y="1950"/>
                </a:cubicBezTo>
                <a:cubicBezTo>
                  <a:pt x="2987" y="1947"/>
                  <a:pt x="3018" y="1944"/>
                  <a:pt x="3049" y="1942"/>
                </a:cubicBezTo>
                <a:cubicBezTo>
                  <a:pt x="3070" y="1939"/>
                  <a:pt x="3092" y="1937"/>
                  <a:pt x="3110" y="1937"/>
                </a:cubicBezTo>
                <a:cubicBezTo>
                  <a:pt x="3138" y="1936"/>
                  <a:pt x="3162" y="1934"/>
                  <a:pt x="3190" y="1931"/>
                </a:cubicBezTo>
                <a:cubicBezTo>
                  <a:pt x="3210" y="1930"/>
                  <a:pt x="3233" y="1928"/>
                  <a:pt x="3254" y="1928"/>
                </a:cubicBezTo>
                <a:cubicBezTo>
                  <a:pt x="3279" y="1927"/>
                  <a:pt x="3306" y="1924"/>
                  <a:pt x="3331" y="1922"/>
                </a:cubicBezTo>
                <a:cubicBezTo>
                  <a:pt x="3354" y="1921"/>
                  <a:pt x="3375" y="1919"/>
                  <a:pt x="3399" y="1919"/>
                </a:cubicBezTo>
                <a:cubicBezTo>
                  <a:pt x="3423" y="1916"/>
                  <a:pt x="3448" y="1914"/>
                  <a:pt x="3475" y="1913"/>
                </a:cubicBezTo>
                <a:cubicBezTo>
                  <a:pt x="3498" y="1911"/>
                  <a:pt x="3521" y="1908"/>
                  <a:pt x="3546" y="1908"/>
                </a:cubicBezTo>
                <a:lnTo>
                  <a:pt x="3621" y="1904"/>
                </a:lnTo>
                <a:cubicBezTo>
                  <a:pt x="3644" y="1901"/>
                  <a:pt x="3667" y="1901"/>
                  <a:pt x="3691" y="1899"/>
                </a:cubicBezTo>
                <a:cubicBezTo>
                  <a:pt x="3716" y="1897"/>
                  <a:pt x="3744" y="1896"/>
                  <a:pt x="3768" y="1896"/>
                </a:cubicBezTo>
                <a:cubicBezTo>
                  <a:pt x="3791" y="1893"/>
                  <a:pt x="3816" y="1893"/>
                  <a:pt x="3839" y="1891"/>
                </a:cubicBezTo>
                <a:cubicBezTo>
                  <a:pt x="3865" y="1890"/>
                  <a:pt x="3891" y="1888"/>
                  <a:pt x="3915" y="1888"/>
                </a:cubicBezTo>
                <a:cubicBezTo>
                  <a:pt x="3942" y="1885"/>
                  <a:pt x="3965" y="1885"/>
                  <a:pt x="3989" y="1884"/>
                </a:cubicBezTo>
                <a:cubicBezTo>
                  <a:pt x="4014" y="1882"/>
                  <a:pt x="4041" y="1882"/>
                  <a:pt x="4066" y="1881"/>
                </a:cubicBezTo>
                <a:cubicBezTo>
                  <a:pt x="4090" y="1878"/>
                  <a:pt x="4115" y="1878"/>
                  <a:pt x="4141" y="1876"/>
                </a:cubicBezTo>
                <a:cubicBezTo>
                  <a:pt x="4165" y="1874"/>
                  <a:pt x="4192" y="1874"/>
                  <a:pt x="4218" y="1873"/>
                </a:cubicBezTo>
                <a:cubicBezTo>
                  <a:pt x="4242" y="1870"/>
                  <a:pt x="4267" y="1870"/>
                  <a:pt x="4291" y="1868"/>
                </a:cubicBezTo>
                <a:cubicBezTo>
                  <a:pt x="4317" y="1867"/>
                  <a:pt x="4343" y="1867"/>
                  <a:pt x="4368" y="1865"/>
                </a:cubicBezTo>
                <a:cubicBezTo>
                  <a:pt x="4394" y="1862"/>
                  <a:pt x="4419" y="1862"/>
                  <a:pt x="4443" y="1861"/>
                </a:cubicBezTo>
                <a:cubicBezTo>
                  <a:pt x="4471" y="1859"/>
                  <a:pt x="4495" y="1859"/>
                  <a:pt x="4521" y="1858"/>
                </a:cubicBezTo>
                <a:cubicBezTo>
                  <a:pt x="4547" y="1855"/>
                  <a:pt x="4572" y="1855"/>
                  <a:pt x="4596" y="1853"/>
                </a:cubicBezTo>
                <a:cubicBezTo>
                  <a:pt x="4624" y="1851"/>
                  <a:pt x="4649" y="1851"/>
                  <a:pt x="4675" y="1850"/>
                </a:cubicBezTo>
                <a:cubicBezTo>
                  <a:pt x="4701" y="1850"/>
                  <a:pt x="4725" y="1847"/>
                  <a:pt x="4750" y="1847"/>
                </a:cubicBezTo>
                <a:cubicBezTo>
                  <a:pt x="4777" y="1845"/>
                  <a:pt x="4804" y="1845"/>
                  <a:pt x="4831" y="1845"/>
                </a:cubicBezTo>
                <a:cubicBezTo>
                  <a:pt x="4856" y="1845"/>
                  <a:pt x="4880" y="1844"/>
                  <a:pt x="4905" y="1844"/>
                </a:cubicBezTo>
                <a:cubicBezTo>
                  <a:pt x="4932" y="1844"/>
                  <a:pt x="4958" y="1842"/>
                  <a:pt x="4986" y="1842"/>
                </a:cubicBezTo>
                <a:cubicBezTo>
                  <a:pt x="5011" y="1842"/>
                  <a:pt x="5035" y="1839"/>
                  <a:pt x="5063" y="1839"/>
                </a:cubicBezTo>
                <a:cubicBezTo>
                  <a:pt x="5089" y="1839"/>
                  <a:pt x="5118" y="1838"/>
                  <a:pt x="5146" y="1838"/>
                </a:cubicBezTo>
                <a:cubicBezTo>
                  <a:pt x="5170" y="1838"/>
                  <a:pt x="5195" y="1836"/>
                  <a:pt x="5219" y="1836"/>
                </a:cubicBezTo>
                <a:cubicBezTo>
                  <a:pt x="5247" y="1836"/>
                  <a:pt x="5276" y="1835"/>
                  <a:pt x="5302" y="1835"/>
                </a:cubicBezTo>
                <a:cubicBezTo>
                  <a:pt x="5327" y="1835"/>
                  <a:pt x="5353" y="1832"/>
                  <a:pt x="5377" y="1832"/>
                </a:cubicBezTo>
                <a:cubicBezTo>
                  <a:pt x="5406" y="1832"/>
                  <a:pt x="5434" y="1830"/>
                  <a:pt x="5463" y="1830"/>
                </a:cubicBezTo>
                <a:cubicBezTo>
                  <a:pt x="5488" y="1830"/>
                  <a:pt x="5514" y="1828"/>
                  <a:pt x="5538" y="1828"/>
                </a:cubicBezTo>
                <a:cubicBezTo>
                  <a:pt x="5567" y="1828"/>
                  <a:pt x="5595" y="1827"/>
                  <a:pt x="5626" y="1827"/>
                </a:cubicBezTo>
                <a:cubicBezTo>
                  <a:pt x="5652" y="1827"/>
                  <a:pt x="5675" y="1827"/>
                  <a:pt x="5699" y="1824"/>
                </a:cubicBezTo>
                <a:cubicBezTo>
                  <a:pt x="5730" y="1824"/>
                  <a:pt x="5759" y="1824"/>
                  <a:pt x="5790" y="1822"/>
                </a:cubicBezTo>
                <a:lnTo>
                  <a:pt x="5860" y="1822"/>
                </a:lnTo>
                <a:cubicBezTo>
                  <a:pt x="5891" y="1822"/>
                  <a:pt x="5922" y="1822"/>
                  <a:pt x="5952" y="1821"/>
                </a:cubicBezTo>
                <a:close/>
                <a:moveTo>
                  <a:pt x="2320" y="11344"/>
                </a:moveTo>
                <a:cubicBezTo>
                  <a:pt x="2670" y="11344"/>
                  <a:pt x="3068" y="11375"/>
                  <a:pt x="3517" y="11454"/>
                </a:cubicBezTo>
                <a:cubicBezTo>
                  <a:pt x="3533" y="11458"/>
                  <a:pt x="3552" y="11460"/>
                  <a:pt x="3569" y="11463"/>
                </a:cubicBezTo>
                <a:cubicBezTo>
                  <a:pt x="3589" y="11468"/>
                  <a:pt x="3609" y="11471"/>
                  <a:pt x="3629" y="11475"/>
                </a:cubicBezTo>
                <a:cubicBezTo>
                  <a:pt x="3655" y="11481"/>
                  <a:pt x="3682" y="11484"/>
                  <a:pt x="3708" y="11491"/>
                </a:cubicBezTo>
                <a:cubicBezTo>
                  <a:pt x="3724" y="11494"/>
                  <a:pt x="3739" y="11497"/>
                  <a:pt x="3754" y="11500"/>
                </a:cubicBezTo>
                <a:lnTo>
                  <a:pt x="3888" y="11529"/>
                </a:lnTo>
                <a:cubicBezTo>
                  <a:pt x="4770" y="11724"/>
                  <a:pt x="5457" y="11958"/>
                  <a:pt x="6066" y="12166"/>
                </a:cubicBezTo>
                <a:lnTo>
                  <a:pt x="6221" y="12218"/>
                </a:lnTo>
                <a:lnTo>
                  <a:pt x="6273" y="12235"/>
                </a:lnTo>
                <a:cubicBezTo>
                  <a:pt x="6307" y="12245"/>
                  <a:pt x="6344" y="12258"/>
                  <a:pt x="6377" y="12271"/>
                </a:cubicBezTo>
                <a:cubicBezTo>
                  <a:pt x="6399" y="12279"/>
                  <a:pt x="6420" y="12284"/>
                  <a:pt x="6442" y="12291"/>
                </a:cubicBezTo>
                <a:cubicBezTo>
                  <a:pt x="6474" y="12304"/>
                  <a:pt x="6505" y="12313"/>
                  <a:pt x="6537" y="12322"/>
                </a:cubicBezTo>
                <a:cubicBezTo>
                  <a:pt x="6558" y="12330"/>
                  <a:pt x="6580" y="12336"/>
                  <a:pt x="6600" y="12343"/>
                </a:cubicBezTo>
                <a:cubicBezTo>
                  <a:pt x="6634" y="12353"/>
                  <a:pt x="6666" y="12365"/>
                  <a:pt x="6696" y="12374"/>
                </a:cubicBezTo>
                <a:cubicBezTo>
                  <a:pt x="6715" y="12380"/>
                  <a:pt x="6736" y="12388"/>
                  <a:pt x="6756" y="12394"/>
                </a:cubicBezTo>
                <a:cubicBezTo>
                  <a:pt x="6795" y="12405"/>
                  <a:pt x="6830" y="12416"/>
                  <a:pt x="6868" y="12428"/>
                </a:cubicBezTo>
                <a:cubicBezTo>
                  <a:pt x="6882" y="12432"/>
                  <a:pt x="6896" y="12435"/>
                  <a:pt x="6910" y="12442"/>
                </a:cubicBezTo>
                <a:cubicBezTo>
                  <a:pt x="6959" y="12457"/>
                  <a:pt x="7011" y="12472"/>
                  <a:pt x="7060" y="12486"/>
                </a:cubicBezTo>
                <a:lnTo>
                  <a:pt x="7101" y="12497"/>
                </a:lnTo>
                <a:cubicBezTo>
                  <a:pt x="7132" y="12505"/>
                  <a:pt x="7163" y="12514"/>
                  <a:pt x="7193" y="12521"/>
                </a:cubicBezTo>
                <a:cubicBezTo>
                  <a:pt x="6965" y="12528"/>
                  <a:pt x="6735" y="12534"/>
                  <a:pt x="6506" y="12534"/>
                </a:cubicBezTo>
                <a:cubicBezTo>
                  <a:pt x="4546" y="12534"/>
                  <a:pt x="2618" y="12221"/>
                  <a:pt x="763" y="11601"/>
                </a:cubicBezTo>
                <a:cubicBezTo>
                  <a:pt x="1085" y="11477"/>
                  <a:pt x="1599" y="11344"/>
                  <a:pt x="2320" y="11344"/>
                </a:cubicBezTo>
                <a:close/>
                <a:moveTo>
                  <a:pt x="1927" y="0"/>
                </a:moveTo>
                <a:cubicBezTo>
                  <a:pt x="1822" y="0"/>
                  <a:pt x="1733" y="77"/>
                  <a:pt x="1714" y="181"/>
                </a:cubicBezTo>
                <a:lnTo>
                  <a:pt x="1467" y="1836"/>
                </a:lnTo>
                <a:lnTo>
                  <a:pt x="1337" y="2710"/>
                </a:lnTo>
                <a:lnTo>
                  <a:pt x="1127" y="4122"/>
                </a:lnTo>
                <a:lnTo>
                  <a:pt x="2" y="11609"/>
                </a:lnTo>
                <a:lnTo>
                  <a:pt x="2" y="11613"/>
                </a:lnTo>
                <a:cubicBezTo>
                  <a:pt x="2" y="11621"/>
                  <a:pt x="1" y="11626"/>
                  <a:pt x="1" y="11633"/>
                </a:cubicBezTo>
                <a:lnTo>
                  <a:pt x="1" y="11644"/>
                </a:lnTo>
                <a:cubicBezTo>
                  <a:pt x="1" y="11653"/>
                  <a:pt x="1" y="11662"/>
                  <a:pt x="2" y="11672"/>
                </a:cubicBezTo>
                <a:lnTo>
                  <a:pt x="2" y="11675"/>
                </a:lnTo>
                <a:cubicBezTo>
                  <a:pt x="15" y="11751"/>
                  <a:pt x="68" y="11816"/>
                  <a:pt x="140" y="11843"/>
                </a:cubicBezTo>
                <a:cubicBezTo>
                  <a:pt x="2185" y="12587"/>
                  <a:pt x="4325" y="12963"/>
                  <a:pt x="6499" y="12963"/>
                </a:cubicBezTo>
                <a:cubicBezTo>
                  <a:pt x="7572" y="12963"/>
                  <a:pt x="8652" y="12868"/>
                  <a:pt x="9706" y="12684"/>
                </a:cubicBezTo>
                <a:lnTo>
                  <a:pt x="9711" y="12684"/>
                </a:lnTo>
                <a:cubicBezTo>
                  <a:pt x="10778" y="12497"/>
                  <a:pt x="11838" y="12215"/>
                  <a:pt x="12857" y="11843"/>
                </a:cubicBezTo>
                <a:cubicBezTo>
                  <a:pt x="12950" y="11808"/>
                  <a:pt x="13008" y="11711"/>
                  <a:pt x="12995" y="11609"/>
                </a:cubicBezTo>
                <a:lnTo>
                  <a:pt x="11660" y="2710"/>
                </a:lnTo>
                <a:lnTo>
                  <a:pt x="11530" y="1836"/>
                </a:lnTo>
                <a:lnTo>
                  <a:pt x="11283" y="181"/>
                </a:lnTo>
                <a:cubicBezTo>
                  <a:pt x="11267" y="77"/>
                  <a:pt x="11177" y="0"/>
                  <a:pt x="1107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0" name="Google Shape;706;p37">
            <a:extLst>
              <a:ext uri="{FF2B5EF4-FFF2-40B4-BE49-F238E27FC236}">
                <a16:creationId xmlns:a16="http://schemas.microsoft.com/office/drawing/2014/main" id="{AEB162C0-2CF8-5830-4446-010169B16875}"/>
              </a:ext>
            </a:extLst>
          </p:cNvPr>
          <p:cNvSpPr txBox="1">
            <a:spLocks/>
          </p:cNvSpPr>
          <p:nvPr/>
        </p:nvSpPr>
        <p:spPr>
          <a:xfrm>
            <a:off x="128397" y="1808080"/>
            <a:ext cx="849185" cy="1317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lang="en-US" sz="2000" kern="0" dirty="0">
              <a:solidFill>
                <a:schemeClr val="bg1"/>
              </a:solidFill>
            </a:endParaRPr>
          </a:p>
        </p:txBody>
      </p:sp>
      <p:sp>
        <p:nvSpPr>
          <p:cNvPr id="791" name="Google Shape;2125;p63">
            <a:extLst>
              <a:ext uri="{FF2B5EF4-FFF2-40B4-BE49-F238E27FC236}">
                <a16:creationId xmlns:a16="http://schemas.microsoft.com/office/drawing/2014/main" id="{B0B37D52-6381-4C56-2345-81CE206FF8C9}"/>
              </a:ext>
            </a:extLst>
          </p:cNvPr>
          <p:cNvSpPr/>
          <p:nvPr/>
        </p:nvSpPr>
        <p:spPr>
          <a:xfrm>
            <a:off x="5574354" y="2958650"/>
            <a:ext cx="695458" cy="380209"/>
          </a:xfrm>
          <a:custGeom>
            <a:avLst/>
            <a:gdLst/>
            <a:ahLst/>
            <a:cxnLst/>
            <a:rect l="l" t="t" r="r" b="b"/>
            <a:pathLst>
              <a:path w="12965" h="7088" extrusionOk="0">
                <a:moveTo>
                  <a:pt x="486" y="3507"/>
                </a:moveTo>
                <a:cubicBezTo>
                  <a:pt x="810" y="3561"/>
                  <a:pt x="1364" y="3673"/>
                  <a:pt x="1956" y="3880"/>
                </a:cubicBezTo>
                <a:lnTo>
                  <a:pt x="1956" y="6672"/>
                </a:lnTo>
                <a:lnTo>
                  <a:pt x="1319" y="6672"/>
                </a:lnTo>
                <a:lnTo>
                  <a:pt x="486" y="3507"/>
                </a:lnTo>
                <a:close/>
                <a:moveTo>
                  <a:pt x="845" y="1"/>
                </a:moveTo>
                <a:cubicBezTo>
                  <a:pt x="778" y="1"/>
                  <a:pt x="715" y="33"/>
                  <a:pt x="677" y="88"/>
                </a:cubicBezTo>
                <a:cubicBezTo>
                  <a:pt x="649" y="129"/>
                  <a:pt x="0" y="1097"/>
                  <a:pt x="0" y="3269"/>
                </a:cubicBezTo>
                <a:lnTo>
                  <a:pt x="0" y="3271"/>
                </a:lnTo>
                <a:lnTo>
                  <a:pt x="0" y="3277"/>
                </a:lnTo>
                <a:cubicBezTo>
                  <a:pt x="0" y="3283"/>
                  <a:pt x="0" y="3289"/>
                  <a:pt x="2" y="3294"/>
                </a:cubicBezTo>
                <a:lnTo>
                  <a:pt x="2" y="3300"/>
                </a:lnTo>
                <a:cubicBezTo>
                  <a:pt x="2" y="3306"/>
                  <a:pt x="3" y="3312"/>
                  <a:pt x="5" y="3317"/>
                </a:cubicBezTo>
                <a:lnTo>
                  <a:pt x="5" y="3321"/>
                </a:lnTo>
                <a:lnTo>
                  <a:pt x="956" y="6935"/>
                </a:lnTo>
                <a:cubicBezTo>
                  <a:pt x="980" y="7026"/>
                  <a:pt x="1062" y="7087"/>
                  <a:pt x="1154" y="7087"/>
                </a:cubicBezTo>
                <a:lnTo>
                  <a:pt x="2152" y="7087"/>
                </a:lnTo>
                <a:cubicBezTo>
                  <a:pt x="2266" y="7087"/>
                  <a:pt x="2358" y="6995"/>
                  <a:pt x="2358" y="6882"/>
                </a:cubicBezTo>
                <a:lnTo>
                  <a:pt x="2358" y="4042"/>
                </a:lnTo>
                <a:cubicBezTo>
                  <a:pt x="2830" y="4242"/>
                  <a:pt x="3298" y="4504"/>
                  <a:pt x="3674" y="4854"/>
                </a:cubicBezTo>
                <a:cubicBezTo>
                  <a:pt x="4267" y="5403"/>
                  <a:pt x="5264" y="6326"/>
                  <a:pt x="6748" y="6791"/>
                </a:cubicBezTo>
                <a:cubicBezTo>
                  <a:pt x="7366" y="6988"/>
                  <a:pt x="8021" y="7083"/>
                  <a:pt x="8705" y="7083"/>
                </a:cubicBezTo>
                <a:cubicBezTo>
                  <a:pt x="9901" y="7083"/>
                  <a:pt x="11193" y="6784"/>
                  <a:pt x="12564" y="6190"/>
                </a:cubicBezTo>
                <a:cubicBezTo>
                  <a:pt x="12627" y="6162"/>
                  <a:pt x="12946" y="6009"/>
                  <a:pt x="12957" y="5724"/>
                </a:cubicBezTo>
                <a:cubicBezTo>
                  <a:pt x="12965" y="5540"/>
                  <a:pt x="12839" y="5371"/>
                  <a:pt x="12580" y="5230"/>
                </a:cubicBezTo>
                <a:cubicBezTo>
                  <a:pt x="12106" y="4969"/>
                  <a:pt x="9905" y="3983"/>
                  <a:pt x="9811" y="3943"/>
                </a:cubicBezTo>
                <a:cubicBezTo>
                  <a:pt x="9784" y="3931"/>
                  <a:pt x="9756" y="3925"/>
                  <a:pt x="9728" y="3925"/>
                </a:cubicBezTo>
                <a:cubicBezTo>
                  <a:pt x="9668" y="3925"/>
                  <a:pt x="9609" y="3952"/>
                  <a:pt x="9570" y="4001"/>
                </a:cubicBezTo>
                <a:cubicBezTo>
                  <a:pt x="9564" y="4006"/>
                  <a:pt x="9033" y="4650"/>
                  <a:pt x="8291" y="4719"/>
                </a:cubicBezTo>
                <a:cubicBezTo>
                  <a:pt x="8248" y="4723"/>
                  <a:pt x="8205" y="4725"/>
                  <a:pt x="8161" y="4725"/>
                </a:cubicBezTo>
                <a:cubicBezTo>
                  <a:pt x="7785" y="4725"/>
                  <a:pt x="7409" y="4569"/>
                  <a:pt x="7048" y="4263"/>
                </a:cubicBezTo>
                <a:cubicBezTo>
                  <a:pt x="6889" y="4128"/>
                  <a:pt x="6705" y="3966"/>
                  <a:pt x="6469" y="3749"/>
                </a:cubicBezTo>
                <a:cubicBezTo>
                  <a:pt x="6430" y="3713"/>
                  <a:pt x="6381" y="3695"/>
                  <a:pt x="6331" y="3695"/>
                </a:cubicBezTo>
                <a:cubicBezTo>
                  <a:pt x="6276" y="3695"/>
                  <a:pt x="6221" y="3717"/>
                  <a:pt x="6182" y="3762"/>
                </a:cubicBezTo>
                <a:cubicBezTo>
                  <a:pt x="6105" y="3845"/>
                  <a:pt x="6110" y="3975"/>
                  <a:pt x="6196" y="4050"/>
                </a:cubicBezTo>
                <a:cubicBezTo>
                  <a:pt x="6435" y="4268"/>
                  <a:pt x="6622" y="4435"/>
                  <a:pt x="6786" y="4573"/>
                </a:cubicBezTo>
                <a:cubicBezTo>
                  <a:pt x="7223" y="4943"/>
                  <a:pt x="7684" y="5132"/>
                  <a:pt x="8157" y="5132"/>
                </a:cubicBezTo>
                <a:cubicBezTo>
                  <a:pt x="8215" y="5132"/>
                  <a:pt x="8274" y="5130"/>
                  <a:pt x="8332" y="5124"/>
                </a:cubicBezTo>
                <a:cubicBezTo>
                  <a:pt x="9038" y="5056"/>
                  <a:pt x="9564" y="4596"/>
                  <a:pt x="9780" y="4374"/>
                </a:cubicBezTo>
                <a:cubicBezTo>
                  <a:pt x="10277" y="4596"/>
                  <a:pt x="11991" y="5371"/>
                  <a:pt x="12385" y="5586"/>
                </a:cubicBezTo>
                <a:cubicBezTo>
                  <a:pt x="12501" y="5648"/>
                  <a:pt x="12538" y="5694"/>
                  <a:pt x="12547" y="5713"/>
                </a:cubicBezTo>
                <a:cubicBezTo>
                  <a:pt x="12529" y="5744"/>
                  <a:pt x="12462" y="5794"/>
                  <a:pt x="12402" y="5822"/>
                </a:cubicBezTo>
                <a:cubicBezTo>
                  <a:pt x="10977" y="6441"/>
                  <a:pt x="9759" y="6678"/>
                  <a:pt x="8719" y="6678"/>
                </a:cubicBezTo>
                <a:cubicBezTo>
                  <a:pt x="6242" y="6678"/>
                  <a:pt x="4781" y="5327"/>
                  <a:pt x="3951" y="4559"/>
                </a:cubicBezTo>
                <a:cubicBezTo>
                  <a:pt x="3263" y="3923"/>
                  <a:pt x="2319" y="3550"/>
                  <a:pt x="1555" y="3337"/>
                </a:cubicBezTo>
                <a:cubicBezTo>
                  <a:pt x="1565" y="3113"/>
                  <a:pt x="1580" y="2892"/>
                  <a:pt x="1605" y="2680"/>
                </a:cubicBezTo>
                <a:cubicBezTo>
                  <a:pt x="1617" y="2570"/>
                  <a:pt x="1535" y="2469"/>
                  <a:pt x="1425" y="2455"/>
                </a:cubicBezTo>
                <a:cubicBezTo>
                  <a:pt x="1417" y="2454"/>
                  <a:pt x="1408" y="2453"/>
                  <a:pt x="1400" y="2453"/>
                </a:cubicBezTo>
                <a:cubicBezTo>
                  <a:pt x="1297" y="2453"/>
                  <a:pt x="1211" y="2532"/>
                  <a:pt x="1198" y="2634"/>
                </a:cubicBezTo>
                <a:cubicBezTo>
                  <a:pt x="1177" y="2829"/>
                  <a:pt x="1161" y="3029"/>
                  <a:pt x="1150" y="3233"/>
                </a:cubicBezTo>
                <a:cubicBezTo>
                  <a:pt x="836" y="3160"/>
                  <a:pt x="575" y="3117"/>
                  <a:pt x="413" y="3094"/>
                </a:cubicBezTo>
                <a:cubicBezTo>
                  <a:pt x="420" y="2610"/>
                  <a:pt x="463" y="2193"/>
                  <a:pt x="523" y="1841"/>
                </a:cubicBezTo>
                <a:cubicBezTo>
                  <a:pt x="525" y="1827"/>
                  <a:pt x="528" y="1817"/>
                  <a:pt x="529" y="1803"/>
                </a:cubicBezTo>
                <a:cubicBezTo>
                  <a:pt x="532" y="1780"/>
                  <a:pt x="537" y="1758"/>
                  <a:pt x="540" y="1737"/>
                </a:cubicBezTo>
                <a:cubicBezTo>
                  <a:pt x="543" y="1728"/>
                  <a:pt x="545" y="1719"/>
                  <a:pt x="546" y="1711"/>
                </a:cubicBezTo>
                <a:cubicBezTo>
                  <a:pt x="551" y="1686"/>
                  <a:pt x="555" y="1663"/>
                  <a:pt x="560" y="1637"/>
                </a:cubicBezTo>
                <a:cubicBezTo>
                  <a:pt x="563" y="1622"/>
                  <a:pt x="566" y="1610"/>
                  <a:pt x="569" y="1594"/>
                </a:cubicBezTo>
                <a:cubicBezTo>
                  <a:pt x="574" y="1576"/>
                  <a:pt x="577" y="1557"/>
                  <a:pt x="581" y="1542"/>
                </a:cubicBezTo>
                <a:cubicBezTo>
                  <a:pt x="584" y="1527"/>
                  <a:pt x="589" y="1511"/>
                  <a:pt x="591" y="1496"/>
                </a:cubicBezTo>
                <a:cubicBezTo>
                  <a:pt x="594" y="1481"/>
                  <a:pt x="598" y="1464"/>
                  <a:pt x="600" y="1449"/>
                </a:cubicBezTo>
                <a:cubicBezTo>
                  <a:pt x="604" y="1435"/>
                  <a:pt x="606" y="1421"/>
                  <a:pt x="609" y="1407"/>
                </a:cubicBezTo>
                <a:cubicBezTo>
                  <a:pt x="614" y="1390"/>
                  <a:pt x="617" y="1375"/>
                  <a:pt x="621" y="1358"/>
                </a:cubicBezTo>
                <a:lnTo>
                  <a:pt x="632" y="1312"/>
                </a:lnTo>
                <a:cubicBezTo>
                  <a:pt x="637" y="1298"/>
                  <a:pt x="638" y="1284"/>
                  <a:pt x="643" y="1274"/>
                </a:cubicBezTo>
                <a:cubicBezTo>
                  <a:pt x="646" y="1258"/>
                  <a:pt x="650" y="1245"/>
                  <a:pt x="653" y="1231"/>
                </a:cubicBezTo>
                <a:cubicBezTo>
                  <a:pt x="658" y="1218"/>
                  <a:pt x="661" y="1206"/>
                  <a:pt x="663" y="1192"/>
                </a:cubicBezTo>
                <a:lnTo>
                  <a:pt x="669" y="1169"/>
                </a:lnTo>
                <a:cubicBezTo>
                  <a:pt x="683" y="1126"/>
                  <a:pt x="693" y="1082"/>
                  <a:pt x="707" y="1042"/>
                </a:cubicBezTo>
                <a:cubicBezTo>
                  <a:pt x="804" y="731"/>
                  <a:pt x="900" y="525"/>
                  <a:pt x="959" y="416"/>
                </a:cubicBezTo>
                <a:cubicBezTo>
                  <a:pt x="988" y="418"/>
                  <a:pt x="1015" y="421"/>
                  <a:pt x="1045" y="424"/>
                </a:cubicBezTo>
                <a:lnTo>
                  <a:pt x="1049" y="424"/>
                </a:lnTo>
                <a:cubicBezTo>
                  <a:pt x="1253" y="448"/>
                  <a:pt x="1480" y="507"/>
                  <a:pt x="1720" y="600"/>
                </a:cubicBezTo>
                <a:cubicBezTo>
                  <a:pt x="1598" y="855"/>
                  <a:pt x="1428" y="1292"/>
                  <a:pt x="1304" y="1929"/>
                </a:cubicBezTo>
                <a:cubicBezTo>
                  <a:pt x="1282" y="2041"/>
                  <a:pt x="1353" y="2148"/>
                  <a:pt x="1465" y="2170"/>
                </a:cubicBezTo>
                <a:cubicBezTo>
                  <a:pt x="1478" y="2172"/>
                  <a:pt x="1490" y="2173"/>
                  <a:pt x="1502" y="2173"/>
                </a:cubicBezTo>
                <a:cubicBezTo>
                  <a:pt x="1599" y="2173"/>
                  <a:pt x="1685" y="2106"/>
                  <a:pt x="1704" y="2008"/>
                </a:cubicBezTo>
                <a:cubicBezTo>
                  <a:pt x="1825" y="1398"/>
                  <a:pt x="1988" y="988"/>
                  <a:pt x="2094" y="768"/>
                </a:cubicBezTo>
                <a:cubicBezTo>
                  <a:pt x="3293" y="1369"/>
                  <a:pt x="4640" y="2614"/>
                  <a:pt x="5702" y="3596"/>
                </a:cubicBezTo>
                <a:lnTo>
                  <a:pt x="5709" y="3604"/>
                </a:lnTo>
                <a:cubicBezTo>
                  <a:pt x="5748" y="3640"/>
                  <a:pt x="5798" y="3658"/>
                  <a:pt x="5847" y="3658"/>
                </a:cubicBezTo>
                <a:cubicBezTo>
                  <a:pt x="5903" y="3658"/>
                  <a:pt x="5959" y="3635"/>
                  <a:pt x="5999" y="3591"/>
                </a:cubicBezTo>
                <a:cubicBezTo>
                  <a:pt x="6076" y="3509"/>
                  <a:pt x="6070" y="3378"/>
                  <a:pt x="5988" y="3302"/>
                </a:cubicBezTo>
                <a:lnTo>
                  <a:pt x="5981" y="3294"/>
                </a:lnTo>
                <a:cubicBezTo>
                  <a:pt x="4418" y="1849"/>
                  <a:pt x="2477" y="56"/>
                  <a:pt x="916" y="2"/>
                </a:cubicBezTo>
                <a:cubicBezTo>
                  <a:pt x="893" y="2"/>
                  <a:pt x="868" y="1"/>
                  <a:pt x="84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2" name="Google Shape;2128;p63">
            <a:extLst>
              <a:ext uri="{FF2B5EF4-FFF2-40B4-BE49-F238E27FC236}">
                <a16:creationId xmlns:a16="http://schemas.microsoft.com/office/drawing/2014/main" id="{858EA6BF-31CA-15D0-02DF-29BE24772CDA}"/>
              </a:ext>
            </a:extLst>
          </p:cNvPr>
          <p:cNvSpPr/>
          <p:nvPr/>
        </p:nvSpPr>
        <p:spPr>
          <a:xfrm>
            <a:off x="5542310" y="1803425"/>
            <a:ext cx="724911" cy="326632"/>
          </a:xfrm>
          <a:custGeom>
            <a:avLst/>
            <a:gdLst/>
            <a:ahLst/>
            <a:cxnLst/>
            <a:rect l="l" t="t" r="r" b="b"/>
            <a:pathLst>
              <a:path w="12981" h="5849" extrusionOk="0">
                <a:moveTo>
                  <a:pt x="4824" y="415"/>
                </a:moveTo>
                <a:cubicBezTo>
                  <a:pt x="4883" y="415"/>
                  <a:pt x="4957" y="436"/>
                  <a:pt x="5045" y="479"/>
                </a:cubicBezTo>
                <a:cubicBezTo>
                  <a:pt x="5151" y="529"/>
                  <a:pt x="5291" y="601"/>
                  <a:pt x="5457" y="687"/>
                </a:cubicBezTo>
                <a:lnTo>
                  <a:pt x="5427" y="735"/>
                </a:lnTo>
                <a:cubicBezTo>
                  <a:pt x="5369" y="831"/>
                  <a:pt x="5400" y="956"/>
                  <a:pt x="5496" y="1016"/>
                </a:cubicBezTo>
                <a:cubicBezTo>
                  <a:pt x="5529" y="1034"/>
                  <a:pt x="5565" y="1043"/>
                  <a:pt x="5602" y="1043"/>
                </a:cubicBezTo>
                <a:cubicBezTo>
                  <a:pt x="5671" y="1043"/>
                  <a:pt x="5737" y="1009"/>
                  <a:pt x="5776" y="943"/>
                </a:cubicBezTo>
                <a:lnTo>
                  <a:pt x="5817" y="877"/>
                </a:lnTo>
                <a:cubicBezTo>
                  <a:pt x="5901" y="920"/>
                  <a:pt x="5989" y="968"/>
                  <a:pt x="6079" y="1017"/>
                </a:cubicBezTo>
                <a:lnTo>
                  <a:pt x="6049" y="1069"/>
                </a:lnTo>
                <a:cubicBezTo>
                  <a:pt x="5990" y="1164"/>
                  <a:pt x="6021" y="1289"/>
                  <a:pt x="6118" y="1348"/>
                </a:cubicBezTo>
                <a:cubicBezTo>
                  <a:pt x="6150" y="1367"/>
                  <a:pt x="6187" y="1378"/>
                  <a:pt x="6220" y="1378"/>
                </a:cubicBezTo>
                <a:cubicBezTo>
                  <a:pt x="6289" y="1378"/>
                  <a:pt x="6357" y="1342"/>
                  <a:pt x="6395" y="1278"/>
                </a:cubicBezTo>
                <a:lnTo>
                  <a:pt x="6438" y="1209"/>
                </a:lnTo>
                <a:cubicBezTo>
                  <a:pt x="6524" y="1255"/>
                  <a:pt x="6612" y="1302"/>
                  <a:pt x="6701" y="1350"/>
                </a:cubicBezTo>
                <a:lnTo>
                  <a:pt x="6670" y="1402"/>
                </a:lnTo>
                <a:cubicBezTo>
                  <a:pt x="6612" y="1499"/>
                  <a:pt x="6642" y="1623"/>
                  <a:pt x="6739" y="1683"/>
                </a:cubicBezTo>
                <a:cubicBezTo>
                  <a:pt x="6771" y="1701"/>
                  <a:pt x="6808" y="1710"/>
                  <a:pt x="6845" y="1710"/>
                </a:cubicBezTo>
                <a:cubicBezTo>
                  <a:pt x="6914" y="1710"/>
                  <a:pt x="6980" y="1677"/>
                  <a:pt x="7018" y="1611"/>
                </a:cubicBezTo>
                <a:lnTo>
                  <a:pt x="7059" y="1543"/>
                </a:lnTo>
                <a:cubicBezTo>
                  <a:pt x="7147" y="1592"/>
                  <a:pt x="7233" y="1640"/>
                  <a:pt x="7320" y="1686"/>
                </a:cubicBezTo>
                <a:lnTo>
                  <a:pt x="7291" y="1735"/>
                </a:lnTo>
                <a:cubicBezTo>
                  <a:pt x="7233" y="1832"/>
                  <a:pt x="7263" y="1956"/>
                  <a:pt x="7360" y="2016"/>
                </a:cubicBezTo>
                <a:cubicBezTo>
                  <a:pt x="7392" y="2034"/>
                  <a:pt x="7429" y="2045"/>
                  <a:pt x="7466" y="2045"/>
                </a:cubicBezTo>
                <a:cubicBezTo>
                  <a:pt x="7535" y="2045"/>
                  <a:pt x="7601" y="2010"/>
                  <a:pt x="7639" y="1945"/>
                </a:cubicBezTo>
                <a:lnTo>
                  <a:pt x="7678" y="1881"/>
                </a:lnTo>
                <a:cubicBezTo>
                  <a:pt x="7767" y="1930"/>
                  <a:pt x="7854" y="1977"/>
                  <a:pt x="7938" y="2023"/>
                </a:cubicBezTo>
                <a:lnTo>
                  <a:pt x="7912" y="2069"/>
                </a:lnTo>
                <a:cubicBezTo>
                  <a:pt x="7854" y="2166"/>
                  <a:pt x="7885" y="2290"/>
                  <a:pt x="7981" y="2349"/>
                </a:cubicBezTo>
                <a:cubicBezTo>
                  <a:pt x="8014" y="2368"/>
                  <a:pt x="8050" y="2378"/>
                  <a:pt x="8087" y="2378"/>
                </a:cubicBezTo>
                <a:cubicBezTo>
                  <a:pt x="8156" y="2378"/>
                  <a:pt x="8222" y="2344"/>
                  <a:pt x="8261" y="2278"/>
                </a:cubicBezTo>
                <a:lnTo>
                  <a:pt x="8296" y="2220"/>
                </a:lnTo>
                <a:cubicBezTo>
                  <a:pt x="8540" y="2352"/>
                  <a:pt x="8747" y="2467"/>
                  <a:pt x="8894" y="2549"/>
                </a:cubicBezTo>
                <a:cubicBezTo>
                  <a:pt x="8850" y="2608"/>
                  <a:pt x="8804" y="2683"/>
                  <a:pt x="8762" y="2776"/>
                </a:cubicBezTo>
                <a:lnTo>
                  <a:pt x="7386" y="2151"/>
                </a:lnTo>
                <a:cubicBezTo>
                  <a:pt x="7359" y="2138"/>
                  <a:pt x="7330" y="2132"/>
                  <a:pt x="7302" y="2132"/>
                </a:cubicBezTo>
                <a:cubicBezTo>
                  <a:pt x="7225" y="2132"/>
                  <a:pt x="7151" y="2176"/>
                  <a:pt x="7116" y="2252"/>
                </a:cubicBezTo>
                <a:cubicBezTo>
                  <a:pt x="7070" y="2353"/>
                  <a:pt x="7115" y="2474"/>
                  <a:pt x="7217" y="2522"/>
                </a:cubicBezTo>
                <a:lnTo>
                  <a:pt x="7972" y="2865"/>
                </a:lnTo>
                <a:lnTo>
                  <a:pt x="8632" y="3165"/>
                </a:lnTo>
                <a:cubicBezTo>
                  <a:pt x="8616" y="3229"/>
                  <a:pt x="8601" y="3301"/>
                  <a:pt x="8587" y="3378"/>
                </a:cubicBezTo>
                <a:cubicBezTo>
                  <a:pt x="8585" y="3378"/>
                  <a:pt x="8583" y="3378"/>
                  <a:pt x="8581" y="3378"/>
                </a:cubicBezTo>
                <a:cubicBezTo>
                  <a:pt x="7994" y="3378"/>
                  <a:pt x="7382" y="3162"/>
                  <a:pt x="6737" y="2933"/>
                </a:cubicBezTo>
                <a:cubicBezTo>
                  <a:pt x="6075" y="2698"/>
                  <a:pt x="5398" y="2458"/>
                  <a:pt x="4728" y="2458"/>
                </a:cubicBezTo>
                <a:cubicBezTo>
                  <a:pt x="4336" y="2458"/>
                  <a:pt x="3947" y="2540"/>
                  <a:pt x="3564" y="2753"/>
                </a:cubicBezTo>
                <a:cubicBezTo>
                  <a:pt x="2983" y="3079"/>
                  <a:pt x="2549" y="3168"/>
                  <a:pt x="2246" y="3168"/>
                </a:cubicBezTo>
                <a:cubicBezTo>
                  <a:pt x="1938" y="3168"/>
                  <a:pt x="1766" y="3075"/>
                  <a:pt x="1717" y="3043"/>
                </a:cubicBezTo>
                <a:cubicBezTo>
                  <a:pt x="1280" y="2513"/>
                  <a:pt x="669" y="2175"/>
                  <a:pt x="410" y="2046"/>
                </a:cubicBezTo>
                <a:cubicBezTo>
                  <a:pt x="416" y="1493"/>
                  <a:pt x="557" y="1417"/>
                  <a:pt x="573" y="1411"/>
                </a:cubicBezTo>
                <a:cubicBezTo>
                  <a:pt x="584" y="1407"/>
                  <a:pt x="597" y="1404"/>
                  <a:pt x="611" y="1404"/>
                </a:cubicBezTo>
                <a:cubicBezTo>
                  <a:pt x="723" y="1404"/>
                  <a:pt x="916" y="1537"/>
                  <a:pt x="1025" y="1644"/>
                </a:cubicBezTo>
                <a:cubicBezTo>
                  <a:pt x="1416" y="2072"/>
                  <a:pt x="1859" y="2287"/>
                  <a:pt x="2344" y="2287"/>
                </a:cubicBezTo>
                <a:cubicBezTo>
                  <a:pt x="2481" y="2287"/>
                  <a:pt x="2622" y="2270"/>
                  <a:pt x="2766" y="2235"/>
                </a:cubicBezTo>
                <a:cubicBezTo>
                  <a:pt x="3286" y="2108"/>
                  <a:pt x="3731" y="1778"/>
                  <a:pt x="3996" y="1580"/>
                </a:cubicBezTo>
                <a:cubicBezTo>
                  <a:pt x="4033" y="1554"/>
                  <a:pt x="4065" y="1529"/>
                  <a:pt x="4094" y="1508"/>
                </a:cubicBezTo>
                <a:cubicBezTo>
                  <a:pt x="4179" y="1447"/>
                  <a:pt x="4275" y="1416"/>
                  <a:pt x="4371" y="1402"/>
                </a:cubicBezTo>
                <a:lnTo>
                  <a:pt x="4372" y="1402"/>
                </a:lnTo>
                <a:cubicBezTo>
                  <a:pt x="4408" y="1398"/>
                  <a:pt x="4443" y="1396"/>
                  <a:pt x="4479" y="1396"/>
                </a:cubicBezTo>
                <a:cubicBezTo>
                  <a:pt x="4650" y="1396"/>
                  <a:pt x="4813" y="1442"/>
                  <a:pt x="4915" y="1479"/>
                </a:cubicBezTo>
                <a:cubicBezTo>
                  <a:pt x="4917" y="1479"/>
                  <a:pt x="4920" y="1480"/>
                  <a:pt x="4923" y="1480"/>
                </a:cubicBezTo>
                <a:cubicBezTo>
                  <a:pt x="4927" y="1483"/>
                  <a:pt x="4930" y="1483"/>
                  <a:pt x="4935" y="1485"/>
                </a:cubicBezTo>
                <a:cubicBezTo>
                  <a:pt x="4938" y="1486"/>
                  <a:pt x="4940" y="1486"/>
                  <a:pt x="4944" y="1488"/>
                </a:cubicBezTo>
                <a:cubicBezTo>
                  <a:pt x="4947" y="1491"/>
                  <a:pt x="4950" y="1491"/>
                  <a:pt x="4953" y="1493"/>
                </a:cubicBezTo>
                <a:cubicBezTo>
                  <a:pt x="4960" y="1494"/>
                  <a:pt x="4963" y="1496"/>
                  <a:pt x="4969" y="1499"/>
                </a:cubicBezTo>
                <a:cubicBezTo>
                  <a:pt x="4970" y="1499"/>
                  <a:pt x="4973" y="1500"/>
                  <a:pt x="4975" y="1500"/>
                </a:cubicBezTo>
                <a:cubicBezTo>
                  <a:pt x="4978" y="1502"/>
                  <a:pt x="4981" y="1502"/>
                  <a:pt x="4984" y="1503"/>
                </a:cubicBezTo>
                <a:cubicBezTo>
                  <a:pt x="4986" y="1503"/>
                  <a:pt x="4989" y="1506"/>
                  <a:pt x="4990" y="1506"/>
                </a:cubicBezTo>
                <a:cubicBezTo>
                  <a:pt x="4992" y="1508"/>
                  <a:pt x="4993" y="1508"/>
                  <a:pt x="4998" y="1508"/>
                </a:cubicBezTo>
                <a:cubicBezTo>
                  <a:pt x="4999" y="1508"/>
                  <a:pt x="5001" y="1509"/>
                  <a:pt x="5004" y="1509"/>
                </a:cubicBezTo>
                <a:cubicBezTo>
                  <a:pt x="5006" y="1509"/>
                  <a:pt x="5006" y="1511"/>
                  <a:pt x="5007" y="1511"/>
                </a:cubicBezTo>
                <a:cubicBezTo>
                  <a:pt x="5021" y="1517"/>
                  <a:pt x="5029" y="1522"/>
                  <a:pt x="5029" y="1522"/>
                </a:cubicBezTo>
                <a:cubicBezTo>
                  <a:pt x="5030" y="1523"/>
                  <a:pt x="5032" y="1523"/>
                  <a:pt x="5035" y="1525"/>
                </a:cubicBezTo>
                <a:lnTo>
                  <a:pt x="6607" y="2240"/>
                </a:lnTo>
                <a:cubicBezTo>
                  <a:pt x="6634" y="2252"/>
                  <a:pt x="6663" y="2258"/>
                  <a:pt x="6691" y="2258"/>
                </a:cubicBezTo>
                <a:cubicBezTo>
                  <a:pt x="6768" y="2258"/>
                  <a:pt x="6842" y="2215"/>
                  <a:pt x="6877" y="2138"/>
                </a:cubicBezTo>
                <a:cubicBezTo>
                  <a:pt x="6923" y="2037"/>
                  <a:pt x="6878" y="1916"/>
                  <a:pt x="6776" y="1868"/>
                </a:cubicBezTo>
                <a:lnTo>
                  <a:pt x="5205" y="1154"/>
                </a:lnTo>
                <a:lnTo>
                  <a:pt x="5203" y="1154"/>
                </a:lnTo>
                <a:cubicBezTo>
                  <a:pt x="5200" y="1154"/>
                  <a:pt x="5200" y="1151"/>
                  <a:pt x="5199" y="1151"/>
                </a:cubicBezTo>
                <a:cubicBezTo>
                  <a:pt x="5197" y="1149"/>
                  <a:pt x="5196" y="1149"/>
                  <a:pt x="5191" y="1147"/>
                </a:cubicBezTo>
                <a:lnTo>
                  <a:pt x="5190" y="1147"/>
                </a:lnTo>
                <a:cubicBezTo>
                  <a:pt x="5142" y="1124"/>
                  <a:pt x="5007" y="1066"/>
                  <a:pt x="4831" y="1026"/>
                </a:cubicBezTo>
                <a:cubicBezTo>
                  <a:pt x="4829" y="1026"/>
                  <a:pt x="4825" y="1025"/>
                  <a:pt x="4823" y="1025"/>
                </a:cubicBezTo>
                <a:cubicBezTo>
                  <a:pt x="4812" y="1023"/>
                  <a:pt x="4798" y="1019"/>
                  <a:pt x="4785" y="1017"/>
                </a:cubicBezTo>
                <a:cubicBezTo>
                  <a:pt x="4779" y="1016"/>
                  <a:pt x="4774" y="1016"/>
                  <a:pt x="4766" y="1012"/>
                </a:cubicBezTo>
                <a:cubicBezTo>
                  <a:pt x="4760" y="1011"/>
                  <a:pt x="4752" y="1011"/>
                  <a:pt x="4746" y="1009"/>
                </a:cubicBezTo>
                <a:cubicBezTo>
                  <a:pt x="4737" y="1008"/>
                  <a:pt x="4728" y="1005"/>
                  <a:pt x="4717" y="1005"/>
                </a:cubicBezTo>
                <a:cubicBezTo>
                  <a:pt x="4713" y="1003"/>
                  <a:pt x="4706" y="1003"/>
                  <a:pt x="4700" y="1003"/>
                </a:cubicBezTo>
                <a:cubicBezTo>
                  <a:pt x="4690" y="1002"/>
                  <a:pt x="4677" y="1000"/>
                  <a:pt x="4668" y="1000"/>
                </a:cubicBezTo>
                <a:cubicBezTo>
                  <a:pt x="4664" y="1000"/>
                  <a:pt x="4660" y="997"/>
                  <a:pt x="4654" y="997"/>
                </a:cubicBezTo>
                <a:cubicBezTo>
                  <a:pt x="4640" y="996"/>
                  <a:pt x="4625" y="994"/>
                  <a:pt x="4610" y="994"/>
                </a:cubicBezTo>
                <a:lnTo>
                  <a:pt x="4602" y="994"/>
                </a:lnTo>
                <a:cubicBezTo>
                  <a:pt x="4587" y="993"/>
                  <a:pt x="4575" y="993"/>
                  <a:pt x="4559" y="989"/>
                </a:cubicBezTo>
                <a:lnTo>
                  <a:pt x="4548" y="989"/>
                </a:lnTo>
                <a:cubicBezTo>
                  <a:pt x="4562" y="767"/>
                  <a:pt x="4617" y="517"/>
                  <a:pt x="4731" y="440"/>
                </a:cubicBezTo>
                <a:cubicBezTo>
                  <a:pt x="4756" y="423"/>
                  <a:pt x="4788" y="415"/>
                  <a:pt x="4824" y="415"/>
                </a:cubicBezTo>
                <a:close/>
                <a:moveTo>
                  <a:pt x="9279" y="2735"/>
                </a:moveTo>
                <a:lnTo>
                  <a:pt x="11371" y="3335"/>
                </a:lnTo>
                <a:cubicBezTo>
                  <a:pt x="11367" y="3339"/>
                  <a:pt x="11365" y="3342"/>
                  <a:pt x="11362" y="3344"/>
                </a:cubicBezTo>
                <a:cubicBezTo>
                  <a:pt x="11356" y="3350"/>
                  <a:pt x="11351" y="3356"/>
                  <a:pt x="11347" y="3359"/>
                </a:cubicBezTo>
                <a:lnTo>
                  <a:pt x="11327" y="3379"/>
                </a:lnTo>
                <a:cubicBezTo>
                  <a:pt x="11321" y="3385"/>
                  <a:pt x="11316" y="3389"/>
                  <a:pt x="11310" y="3395"/>
                </a:cubicBezTo>
                <a:cubicBezTo>
                  <a:pt x="11304" y="3401"/>
                  <a:pt x="11296" y="3405"/>
                  <a:pt x="11288" y="3413"/>
                </a:cubicBezTo>
                <a:cubicBezTo>
                  <a:pt x="11282" y="3419"/>
                  <a:pt x="11278" y="3424"/>
                  <a:pt x="11272" y="3428"/>
                </a:cubicBezTo>
                <a:cubicBezTo>
                  <a:pt x="11264" y="3435"/>
                  <a:pt x="11256" y="3441"/>
                  <a:pt x="11249" y="3448"/>
                </a:cubicBezTo>
                <a:cubicBezTo>
                  <a:pt x="11242" y="3454"/>
                  <a:pt x="11236" y="3458"/>
                  <a:pt x="11229" y="3464"/>
                </a:cubicBezTo>
                <a:cubicBezTo>
                  <a:pt x="11219" y="3470"/>
                  <a:pt x="11212" y="3477"/>
                  <a:pt x="11203" y="3482"/>
                </a:cubicBezTo>
                <a:cubicBezTo>
                  <a:pt x="11196" y="3487"/>
                  <a:pt x="11189" y="3493"/>
                  <a:pt x="11183" y="3496"/>
                </a:cubicBezTo>
                <a:cubicBezTo>
                  <a:pt x="11172" y="3504"/>
                  <a:pt x="11163" y="3510"/>
                  <a:pt x="11150" y="3517"/>
                </a:cubicBezTo>
                <a:cubicBezTo>
                  <a:pt x="11144" y="3520"/>
                  <a:pt x="11140" y="3525"/>
                  <a:pt x="11135" y="3527"/>
                </a:cubicBezTo>
                <a:cubicBezTo>
                  <a:pt x="11118" y="3536"/>
                  <a:pt x="11101" y="3548"/>
                  <a:pt x="11083" y="3557"/>
                </a:cubicBezTo>
                <a:cubicBezTo>
                  <a:pt x="11078" y="3562"/>
                  <a:pt x="11072" y="3563"/>
                  <a:pt x="11066" y="3566"/>
                </a:cubicBezTo>
                <a:cubicBezTo>
                  <a:pt x="11052" y="3574"/>
                  <a:pt x="11042" y="3580"/>
                  <a:pt x="11028" y="3588"/>
                </a:cubicBezTo>
                <a:cubicBezTo>
                  <a:pt x="11020" y="3593"/>
                  <a:pt x="11011" y="3596"/>
                  <a:pt x="11003" y="3600"/>
                </a:cubicBezTo>
                <a:lnTo>
                  <a:pt x="10968" y="3617"/>
                </a:lnTo>
                <a:cubicBezTo>
                  <a:pt x="10959" y="3620"/>
                  <a:pt x="10949" y="3625"/>
                  <a:pt x="10942" y="3631"/>
                </a:cubicBezTo>
                <a:cubicBezTo>
                  <a:pt x="10930" y="3635"/>
                  <a:pt x="10919" y="3642"/>
                  <a:pt x="10905" y="3646"/>
                </a:cubicBezTo>
                <a:cubicBezTo>
                  <a:pt x="10896" y="3649"/>
                  <a:pt x="10887" y="3654"/>
                  <a:pt x="10874" y="3658"/>
                </a:cubicBezTo>
                <a:cubicBezTo>
                  <a:pt x="10864" y="3665"/>
                  <a:pt x="10850" y="3669"/>
                  <a:pt x="10838" y="3674"/>
                </a:cubicBezTo>
                <a:cubicBezTo>
                  <a:pt x="10828" y="3678"/>
                  <a:pt x="10818" y="3681"/>
                  <a:pt x="10805" y="3688"/>
                </a:cubicBezTo>
                <a:cubicBezTo>
                  <a:pt x="10791" y="3694"/>
                  <a:pt x="10781" y="3697"/>
                  <a:pt x="10767" y="3703"/>
                </a:cubicBezTo>
                <a:cubicBezTo>
                  <a:pt x="10756" y="3708"/>
                  <a:pt x="10744" y="3711"/>
                  <a:pt x="10735" y="3717"/>
                </a:cubicBezTo>
                <a:cubicBezTo>
                  <a:pt x="10721" y="3723"/>
                  <a:pt x="10707" y="3726"/>
                  <a:pt x="10695" y="3731"/>
                </a:cubicBezTo>
                <a:lnTo>
                  <a:pt x="10660" y="3741"/>
                </a:lnTo>
                <a:cubicBezTo>
                  <a:pt x="10646" y="3746"/>
                  <a:pt x="10634" y="3751"/>
                  <a:pt x="10620" y="3755"/>
                </a:cubicBezTo>
                <a:cubicBezTo>
                  <a:pt x="10607" y="3758"/>
                  <a:pt x="10597" y="3763"/>
                  <a:pt x="10583" y="3766"/>
                </a:cubicBezTo>
                <a:cubicBezTo>
                  <a:pt x="10569" y="3770"/>
                  <a:pt x="10554" y="3777"/>
                  <a:pt x="10541" y="3780"/>
                </a:cubicBezTo>
                <a:cubicBezTo>
                  <a:pt x="10529" y="3783"/>
                  <a:pt x="10515" y="3787"/>
                  <a:pt x="10505" y="3790"/>
                </a:cubicBezTo>
                <a:cubicBezTo>
                  <a:pt x="10489" y="3795"/>
                  <a:pt x="10474" y="3801"/>
                  <a:pt x="10459" y="3804"/>
                </a:cubicBezTo>
                <a:cubicBezTo>
                  <a:pt x="10445" y="3809"/>
                  <a:pt x="10434" y="3812"/>
                  <a:pt x="10420" y="3816"/>
                </a:cubicBezTo>
                <a:cubicBezTo>
                  <a:pt x="10405" y="3820"/>
                  <a:pt x="10388" y="3826"/>
                  <a:pt x="10373" y="3829"/>
                </a:cubicBezTo>
                <a:cubicBezTo>
                  <a:pt x="10359" y="3833"/>
                  <a:pt x="10347" y="3836"/>
                  <a:pt x="10334" y="3839"/>
                </a:cubicBezTo>
                <a:cubicBezTo>
                  <a:pt x="10316" y="3843"/>
                  <a:pt x="10299" y="3849"/>
                  <a:pt x="10282" y="3852"/>
                </a:cubicBezTo>
                <a:cubicBezTo>
                  <a:pt x="10270" y="3856"/>
                  <a:pt x="10258" y="3858"/>
                  <a:pt x="10245" y="3862"/>
                </a:cubicBezTo>
                <a:cubicBezTo>
                  <a:pt x="10227" y="3866"/>
                  <a:pt x="10207" y="3872"/>
                  <a:pt x="10189" y="3875"/>
                </a:cubicBezTo>
                <a:cubicBezTo>
                  <a:pt x="10176" y="3878"/>
                  <a:pt x="10167" y="3881"/>
                  <a:pt x="10155" y="3882"/>
                </a:cubicBezTo>
                <a:cubicBezTo>
                  <a:pt x="10124" y="3890"/>
                  <a:pt x="10094" y="3896"/>
                  <a:pt x="10063" y="3904"/>
                </a:cubicBezTo>
                <a:cubicBezTo>
                  <a:pt x="10058" y="3905"/>
                  <a:pt x="10054" y="3905"/>
                  <a:pt x="10048" y="3909"/>
                </a:cubicBezTo>
                <a:lnTo>
                  <a:pt x="9968" y="3925"/>
                </a:lnTo>
                <a:cubicBezTo>
                  <a:pt x="9956" y="3927"/>
                  <a:pt x="9943" y="3928"/>
                  <a:pt x="9931" y="3933"/>
                </a:cubicBezTo>
                <a:lnTo>
                  <a:pt x="9868" y="3944"/>
                </a:lnTo>
                <a:cubicBezTo>
                  <a:pt x="9854" y="3947"/>
                  <a:pt x="9840" y="3950"/>
                  <a:pt x="9825" y="3951"/>
                </a:cubicBezTo>
                <a:cubicBezTo>
                  <a:pt x="9807" y="3956"/>
                  <a:pt x="9785" y="3959"/>
                  <a:pt x="9767" y="3962"/>
                </a:cubicBezTo>
                <a:cubicBezTo>
                  <a:pt x="9752" y="3964"/>
                  <a:pt x="9736" y="3967"/>
                  <a:pt x="9721" y="3970"/>
                </a:cubicBezTo>
                <a:cubicBezTo>
                  <a:pt x="9701" y="3973"/>
                  <a:pt x="9682" y="3974"/>
                  <a:pt x="9663" y="3979"/>
                </a:cubicBezTo>
                <a:cubicBezTo>
                  <a:pt x="9647" y="3981"/>
                  <a:pt x="9632" y="3985"/>
                  <a:pt x="9615" y="3987"/>
                </a:cubicBezTo>
                <a:cubicBezTo>
                  <a:pt x="9595" y="3990"/>
                  <a:pt x="9577" y="3993"/>
                  <a:pt x="9557" y="3994"/>
                </a:cubicBezTo>
                <a:cubicBezTo>
                  <a:pt x="9540" y="3996"/>
                  <a:pt x="9524" y="3997"/>
                  <a:pt x="9508" y="4002"/>
                </a:cubicBezTo>
                <a:cubicBezTo>
                  <a:pt x="9488" y="4004"/>
                  <a:pt x="9469" y="4008"/>
                  <a:pt x="9449" y="4010"/>
                </a:cubicBezTo>
                <a:lnTo>
                  <a:pt x="9399" y="4016"/>
                </a:lnTo>
                <a:cubicBezTo>
                  <a:pt x="9379" y="4017"/>
                  <a:pt x="9357" y="4020"/>
                  <a:pt x="9339" y="4024"/>
                </a:cubicBezTo>
                <a:lnTo>
                  <a:pt x="9287" y="4028"/>
                </a:lnTo>
                <a:cubicBezTo>
                  <a:pt x="9268" y="4031"/>
                  <a:pt x="9247" y="4033"/>
                  <a:pt x="9227" y="4034"/>
                </a:cubicBezTo>
                <a:cubicBezTo>
                  <a:pt x="9210" y="4036"/>
                  <a:pt x="9193" y="4039"/>
                  <a:pt x="9173" y="4040"/>
                </a:cubicBezTo>
                <a:cubicBezTo>
                  <a:pt x="9153" y="4042"/>
                  <a:pt x="9133" y="4045"/>
                  <a:pt x="9112" y="4047"/>
                </a:cubicBezTo>
                <a:cubicBezTo>
                  <a:pt x="9095" y="4048"/>
                  <a:pt x="9077" y="4050"/>
                  <a:pt x="9058" y="4053"/>
                </a:cubicBezTo>
                <a:lnTo>
                  <a:pt x="8995" y="4057"/>
                </a:lnTo>
                <a:cubicBezTo>
                  <a:pt x="8978" y="4060"/>
                  <a:pt x="8958" y="4062"/>
                  <a:pt x="8942" y="4062"/>
                </a:cubicBezTo>
                <a:cubicBezTo>
                  <a:pt x="8939" y="4062"/>
                  <a:pt x="8932" y="4062"/>
                  <a:pt x="8928" y="4063"/>
                </a:cubicBezTo>
                <a:cubicBezTo>
                  <a:pt x="8932" y="4048"/>
                  <a:pt x="8932" y="4040"/>
                  <a:pt x="8932" y="4033"/>
                </a:cubicBezTo>
                <a:cubicBezTo>
                  <a:pt x="8932" y="4022"/>
                  <a:pt x="8932" y="4010"/>
                  <a:pt x="8934" y="3997"/>
                </a:cubicBezTo>
                <a:cubicBezTo>
                  <a:pt x="8934" y="3981"/>
                  <a:pt x="8935" y="3965"/>
                  <a:pt x="8935" y="3948"/>
                </a:cubicBezTo>
                <a:cubicBezTo>
                  <a:pt x="8935" y="3939"/>
                  <a:pt x="8939" y="3930"/>
                  <a:pt x="8939" y="3919"/>
                </a:cubicBezTo>
                <a:cubicBezTo>
                  <a:pt x="8940" y="3901"/>
                  <a:pt x="8940" y="3882"/>
                  <a:pt x="8942" y="3866"/>
                </a:cubicBezTo>
                <a:cubicBezTo>
                  <a:pt x="8942" y="3858"/>
                  <a:pt x="8943" y="3850"/>
                  <a:pt x="8943" y="3844"/>
                </a:cubicBezTo>
                <a:cubicBezTo>
                  <a:pt x="8946" y="3824"/>
                  <a:pt x="8948" y="3804"/>
                  <a:pt x="8948" y="3786"/>
                </a:cubicBezTo>
                <a:cubicBezTo>
                  <a:pt x="8948" y="3781"/>
                  <a:pt x="8948" y="3777"/>
                  <a:pt x="8949" y="3772"/>
                </a:cubicBezTo>
                <a:cubicBezTo>
                  <a:pt x="8951" y="3749"/>
                  <a:pt x="8954" y="3726"/>
                  <a:pt x="8955" y="3704"/>
                </a:cubicBezTo>
                <a:lnTo>
                  <a:pt x="8955" y="3701"/>
                </a:lnTo>
                <a:cubicBezTo>
                  <a:pt x="8978" y="3479"/>
                  <a:pt x="9017" y="3286"/>
                  <a:pt x="9070" y="3120"/>
                </a:cubicBezTo>
                <a:cubicBezTo>
                  <a:pt x="9146" y="2892"/>
                  <a:pt x="9230" y="2783"/>
                  <a:pt x="9279" y="2735"/>
                </a:cubicBezTo>
                <a:close/>
                <a:moveTo>
                  <a:pt x="405" y="2505"/>
                </a:moveTo>
                <a:cubicBezTo>
                  <a:pt x="843" y="2750"/>
                  <a:pt x="1648" y="3301"/>
                  <a:pt x="1778" y="4077"/>
                </a:cubicBezTo>
                <a:lnTo>
                  <a:pt x="405" y="4077"/>
                </a:lnTo>
                <a:lnTo>
                  <a:pt x="405" y="2505"/>
                </a:lnTo>
                <a:close/>
                <a:moveTo>
                  <a:pt x="4729" y="2866"/>
                </a:moveTo>
                <a:cubicBezTo>
                  <a:pt x="5326" y="2866"/>
                  <a:pt x="5950" y="3087"/>
                  <a:pt x="6599" y="3316"/>
                </a:cubicBezTo>
                <a:cubicBezTo>
                  <a:pt x="7236" y="3540"/>
                  <a:pt x="7891" y="3772"/>
                  <a:pt x="8535" y="3784"/>
                </a:cubicBezTo>
                <a:cubicBezTo>
                  <a:pt x="8532" y="3835"/>
                  <a:pt x="8527" y="3892"/>
                  <a:pt x="8526" y="3947"/>
                </a:cubicBezTo>
                <a:lnTo>
                  <a:pt x="8526" y="3955"/>
                </a:lnTo>
                <a:cubicBezTo>
                  <a:pt x="8524" y="3994"/>
                  <a:pt x="8521" y="4037"/>
                  <a:pt x="8521" y="4080"/>
                </a:cubicBezTo>
                <a:cubicBezTo>
                  <a:pt x="8498" y="4083"/>
                  <a:pt x="8475" y="4083"/>
                  <a:pt x="8452" y="4085"/>
                </a:cubicBezTo>
                <a:cubicBezTo>
                  <a:pt x="8340" y="4088"/>
                  <a:pt x="8229" y="4090"/>
                  <a:pt x="8120" y="4090"/>
                </a:cubicBezTo>
                <a:cubicBezTo>
                  <a:pt x="7958" y="4090"/>
                  <a:pt x="7799" y="4086"/>
                  <a:pt x="7644" y="4079"/>
                </a:cubicBezTo>
                <a:lnTo>
                  <a:pt x="2189" y="4079"/>
                </a:lnTo>
                <a:cubicBezTo>
                  <a:pt x="2166" y="3895"/>
                  <a:pt x="2114" y="3724"/>
                  <a:pt x="2041" y="3563"/>
                </a:cubicBezTo>
                <a:lnTo>
                  <a:pt x="2041" y="3563"/>
                </a:lnTo>
                <a:cubicBezTo>
                  <a:pt x="2101" y="3570"/>
                  <a:pt x="2167" y="3574"/>
                  <a:pt x="2237" y="3574"/>
                </a:cubicBezTo>
                <a:cubicBezTo>
                  <a:pt x="2608" y="3574"/>
                  <a:pt x="3112" y="3468"/>
                  <a:pt x="3758" y="3109"/>
                </a:cubicBezTo>
                <a:cubicBezTo>
                  <a:pt x="4073" y="2935"/>
                  <a:pt x="4397" y="2866"/>
                  <a:pt x="4729" y="2866"/>
                </a:cubicBezTo>
                <a:close/>
                <a:moveTo>
                  <a:pt x="12071" y="3390"/>
                </a:moveTo>
                <a:cubicBezTo>
                  <a:pt x="12086" y="3390"/>
                  <a:pt x="12100" y="3390"/>
                  <a:pt x="12112" y="3392"/>
                </a:cubicBezTo>
                <a:cubicBezTo>
                  <a:pt x="12117" y="3392"/>
                  <a:pt x="12120" y="3395"/>
                  <a:pt x="12124" y="3395"/>
                </a:cubicBezTo>
                <a:cubicBezTo>
                  <a:pt x="12135" y="3396"/>
                  <a:pt x="12146" y="3396"/>
                  <a:pt x="12157" y="3398"/>
                </a:cubicBezTo>
                <a:cubicBezTo>
                  <a:pt x="12161" y="3398"/>
                  <a:pt x="12166" y="3399"/>
                  <a:pt x="12170" y="3399"/>
                </a:cubicBezTo>
                <a:cubicBezTo>
                  <a:pt x="12180" y="3402"/>
                  <a:pt x="12192" y="3404"/>
                  <a:pt x="12201" y="3407"/>
                </a:cubicBezTo>
                <a:cubicBezTo>
                  <a:pt x="12204" y="3410"/>
                  <a:pt x="12209" y="3410"/>
                  <a:pt x="12212" y="3412"/>
                </a:cubicBezTo>
                <a:cubicBezTo>
                  <a:pt x="12223" y="3415"/>
                  <a:pt x="12233" y="3418"/>
                  <a:pt x="12243" y="3422"/>
                </a:cubicBezTo>
                <a:cubicBezTo>
                  <a:pt x="12247" y="3425"/>
                  <a:pt x="12250" y="3427"/>
                  <a:pt x="12255" y="3427"/>
                </a:cubicBezTo>
                <a:cubicBezTo>
                  <a:pt x="12264" y="3430"/>
                  <a:pt x="12273" y="3436"/>
                  <a:pt x="12284" y="3441"/>
                </a:cubicBezTo>
                <a:lnTo>
                  <a:pt x="12295" y="3445"/>
                </a:lnTo>
                <a:lnTo>
                  <a:pt x="12324" y="3464"/>
                </a:lnTo>
                <a:cubicBezTo>
                  <a:pt x="12327" y="3465"/>
                  <a:pt x="12330" y="3467"/>
                  <a:pt x="12333" y="3468"/>
                </a:cubicBezTo>
                <a:cubicBezTo>
                  <a:pt x="12345" y="3476"/>
                  <a:pt x="12358" y="3487"/>
                  <a:pt x="12370" y="3496"/>
                </a:cubicBezTo>
                <a:cubicBezTo>
                  <a:pt x="12470" y="3576"/>
                  <a:pt x="12531" y="3689"/>
                  <a:pt x="12545" y="3818"/>
                </a:cubicBezTo>
                <a:cubicBezTo>
                  <a:pt x="12563" y="3948"/>
                  <a:pt x="12528" y="4073"/>
                  <a:pt x="12447" y="4172"/>
                </a:cubicBezTo>
                <a:cubicBezTo>
                  <a:pt x="11973" y="4758"/>
                  <a:pt x="11078" y="5149"/>
                  <a:pt x="9778" y="5334"/>
                </a:cubicBezTo>
                <a:cubicBezTo>
                  <a:pt x="9692" y="5344"/>
                  <a:pt x="9603" y="5357"/>
                  <a:pt x="9514" y="5367"/>
                </a:cubicBezTo>
                <a:cubicBezTo>
                  <a:pt x="9477" y="5372"/>
                  <a:pt x="9442" y="5375"/>
                  <a:pt x="9408" y="5380"/>
                </a:cubicBezTo>
                <a:cubicBezTo>
                  <a:pt x="9396" y="5381"/>
                  <a:pt x="9385" y="5381"/>
                  <a:pt x="9373" y="5383"/>
                </a:cubicBezTo>
                <a:cubicBezTo>
                  <a:pt x="9350" y="5384"/>
                  <a:pt x="9325" y="5389"/>
                  <a:pt x="9302" y="5390"/>
                </a:cubicBezTo>
                <a:cubicBezTo>
                  <a:pt x="9288" y="5392"/>
                  <a:pt x="9276" y="5392"/>
                  <a:pt x="9262" y="5395"/>
                </a:cubicBezTo>
                <a:cubicBezTo>
                  <a:pt x="9241" y="5396"/>
                  <a:pt x="9219" y="5398"/>
                  <a:pt x="9196" y="5399"/>
                </a:cubicBezTo>
                <a:cubicBezTo>
                  <a:pt x="9184" y="5403"/>
                  <a:pt x="9170" y="5403"/>
                  <a:pt x="9156" y="5404"/>
                </a:cubicBezTo>
                <a:cubicBezTo>
                  <a:pt x="9135" y="5406"/>
                  <a:pt x="9116" y="5407"/>
                  <a:pt x="9095" y="5410"/>
                </a:cubicBezTo>
                <a:cubicBezTo>
                  <a:pt x="9081" y="5412"/>
                  <a:pt x="9069" y="5412"/>
                  <a:pt x="9055" y="5413"/>
                </a:cubicBezTo>
                <a:cubicBezTo>
                  <a:pt x="9034" y="5415"/>
                  <a:pt x="9014" y="5416"/>
                  <a:pt x="8994" y="5416"/>
                </a:cubicBezTo>
                <a:cubicBezTo>
                  <a:pt x="8980" y="5419"/>
                  <a:pt x="8966" y="5419"/>
                  <a:pt x="8955" y="5419"/>
                </a:cubicBezTo>
                <a:cubicBezTo>
                  <a:pt x="8935" y="5421"/>
                  <a:pt x="8914" y="5421"/>
                  <a:pt x="8896" y="5422"/>
                </a:cubicBezTo>
                <a:cubicBezTo>
                  <a:pt x="8882" y="5422"/>
                  <a:pt x="8871" y="5424"/>
                  <a:pt x="8857" y="5424"/>
                </a:cubicBezTo>
                <a:cubicBezTo>
                  <a:pt x="8836" y="5427"/>
                  <a:pt x="8817" y="5427"/>
                  <a:pt x="8796" y="5429"/>
                </a:cubicBezTo>
                <a:cubicBezTo>
                  <a:pt x="8784" y="5429"/>
                  <a:pt x="8773" y="5430"/>
                  <a:pt x="8764" y="5430"/>
                </a:cubicBezTo>
                <a:cubicBezTo>
                  <a:pt x="8741" y="5432"/>
                  <a:pt x="8719" y="5432"/>
                  <a:pt x="8696" y="5435"/>
                </a:cubicBezTo>
                <a:cubicBezTo>
                  <a:pt x="8687" y="5435"/>
                  <a:pt x="8679" y="5435"/>
                  <a:pt x="8670" y="5436"/>
                </a:cubicBezTo>
                <a:cubicBezTo>
                  <a:pt x="8641" y="5438"/>
                  <a:pt x="8612" y="5438"/>
                  <a:pt x="8583" y="5439"/>
                </a:cubicBezTo>
                <a:lnTo>
                  <a:pt x="8580" y="5439"/>
                </a:lnTo>
                <a:cubicBezTo>
                  <a:pt x="8549" y="5442"/>
                  <a:pt x="8520" y="5442"/>
                  <a:pt x="8491" y="5444"/>
                </a:cubicBezTo>
                <a:lnTo>
                  <a:pt x="8474" y="5444"/>
                </a:lnTo>
                <a:cubicBezTo>
                  <a:pt x="8451" y="5444"/>
                  <a:pt x="8429" y="5445"/>
                  <a:pt x="8406" y="5445"/>
                </a:cubicBezTo>
                <a:lnTo>
                  <a:pt x="8379" y="5445"/>
                </a:lnTo>
                <a:cubicBezTo>
                  <a:pt x="8360" y="5445"/>
                  <a:pt x="8342" y="5447"/>
                  <a:pt x="8325" y="5447"/>
                </a:cubicBezTo>
                <a:lnTo>
                  <a:pt x="8122" y="5447"/>
                </a:lnTo>
                <a:cubicBezTo>
                  <a:pt x="8165" y="4734"/>
                  <a:pt x="8658" y="4511"/>
                  <a:pt x="8761" y="4473"/>
                </a:cubicBezTo>
                <a:lnTo>
                  <a:pt x="8774" y="4473"/>
                </a:lnTo>
                <a:cubicBezTo>
                  <a:pt x="8782" y="4473"/>
                  <a:pt x="8791" y="4471"/>
                  <a:pt x="8799" y="4471"/>
                </a:cubicBezTo>
                <a:lnTo>
                  <a:pt x="8811" y="4471"/>
                </a:lnTo>
                <a:cubicBezTo>
                  <a:pt x="8819" y="4471"/>
                  <a:pt x="8827" y="4470"/>
                  <a:pt x="8836" y="4470"/>
                </a:cubicBezTo>
                <a:lnTo>
                  <a:pt x="8850" y="4470"/>
                </a:lnTo>
                <a:cubicBezTo>
                  <a:pt x="8857" y="4470"/>
                  <a:pt x="8866" y="4468"/>
                  <a:pt x="8874" y="4468"/>
                </a:cubicBezTo>
                <a:cubicBezTo>
                  <a:pt x="8879" y="4468"/>
                  <a:pt x="8885" y="4468"/>
                  <a:pt x="8888" y="4465"/>
                </a:cubicBezTo>
                <a:cubicBezTo>
                  <a:pt x="8896" y="4465"/>
                  <a:pt x="8905" y="4464"/>
                  <a:pt x="8912" y="4464"/>
                </a:cubicBezTo>
                <a:cubicBezTo>
                  <a:pt x="8917" y="4464"/>
                  <a:pt x="8923" y="4464"/>
                  <a:pt x="8926" y="4462"/>
                </a:cubicBezTo>
                <a:cubicBezTo>
                  <a:pt x="8935" y="4462"/>
                  <a:pt x="8943" y="4461"/>
                  <a:pt x="8952" y="4461"/>
                </a:cubicBezTo>
                <a:lnTo>
                  <a:pt x="8965" y="4461"/>
                </a:lnTo>
                <a:cubicBezTo>
                  <a:pt x="8974" y="4461"/>
                  <a:pt x="8985" y="4458"/>
                  <a:pt x="8994" y="4458"/>
                </a:cubicBezTo>
                <a:cubicBezTo>
                  <a:pt x="8997" y="4458"/>
                  <a:pt x="9001" y="4458"/>
                  <a:pt x="9004" y="4456"/>
                </a:cubicBezTo>
                <a:cubicBezTo>
                  <a:pt x="9015" y="4456"/>
                  <a:pt x="9024" y="4455"/>
                  <a:pt x="9035" y="4455"/>
                </a:cubicBezTo>
                <a:cubicBezTo>
                  <a:pt x="9040" y="4455"/>
                  <a:pt x="9046" y="4455"/>
                  <a:pt x="9049" y="4453"/>
                </a:cubicBezTo>
                <a:cubicBezTo>
                  <a:pt x="9058" y="4453"/>
                  <a:pt x="9069" y="4450"/>
                  <a:pt x="9080" y="4450"/>
                </a:cubicBezTo>
                <a:cubicBezTo>
                  <a:pt x="9086" y="4450"/>
                  <a:pt x="9089" y="4450"/>
                  <a:pt x="9095" y="4448"/>
                </a:cubicBezTo>
                <a:cubicBezTo>
                  <a:pt x="9104" y="4448"/>
                  <a:pt x="9115" y="4447"/>
                  <a:pt x="9124" y="4447"/>
                </a:cubicBezTo>
                <a:cubicBezTo>
                  <a:pt x="9130" y="4447"/>
                  <a:pt x="9133" y="4445"/>
                  <a:pt x="9139" y="4445"/>
                </a:cubicBezTo>
                <a:cubicBezTo>
                  <a:pt x="9149" y="4442"/>
                  <a:pt x="9158" y="4442"/>
                  <a:pt x="9170" y="4441"/>
                </a:cubicBezTo>
                <a:cubicBezTo>
                  <a:pt x="9176" y="4441"/>
                  <a:pt x="9179" y="4439"/>
                  <a:pt x="9185" y="4439"/>
                </a:cubicBezTo>
                <a:cubicBezTo>
                  <a:pt x="9195" y="4438"/>
                  <a:pt x="9207" y="4438"/>
                  <a:pt x="9216" y="4436"/>
                </a:cubicBezTo>
                <a:cubicBezTo>
                  <a:pt x="9222" y="4436"/>
                  <a:pt x="9225" y="4433"/>
                  <a:pt x="9232" y="4433"/>
                </a:cubicBezTo>
                <a:cubicBezTo>
                  <a:pt x="9242" y="4432"/>
                  <a:pt x="9253" y="4432"/>
                  <a:pt x="9264" y="4430"/>
                </a:cubicBezTo>
                <a:cubicBezTo>
                  <a:pt x="9270" y="4430"/>
                  <a:pt x="9276" y="4429"/>
                  <a:pt x="9279" y="4429"/>
                </a:cubicBezTo>
                <a:cubicBezTo>
                  <a:pt x="9291" y="4425"/>
                  <a:pt x="9301" y="4425"/>
                  <a:pt x="9311" y="4424"/>
                </a:cubicBezTo>
                <a:cubicBezTo>
                  <a:pt x="9317" y="4424"/>
                  <a:pt x="9322" y="4422"/>
                  <a:pt x="9327" y="4422"/>
                </a:cubicBezTo>
                <a:cubicBezTo>
                  <a:pt x="9339" y="4421"/>
                  <a:pt x="9350" y="4421"/>
                  <a:pt x="9360" y="4418"/>
                </a:cubicBezTo>
                <a:cubicBezTo>
                  <a:pt x="9365" y="4418"/>
                  <a:pt x="9371" y="4416"/>
                  <a:pt x="9376" y="4416"/>
                </a:cubicBezTo>
                <a:cubicBezTo>
                  <a:pt x="9386" y="4415"/>
                  <a:pt x="9399" y="4415"/>
                  <a:pt x="9408" y="4413"/>
                </a:cubicBezTo>
                <a:cubicBezTo>
                  <a:pt x="9414" y="4413"/>
                  <a:pt x="9419" y="4410"/>
                  <a:pt x="9425" y="4410"/>
                </a:cubicBezTo>
                <a:cubicBezTo>
                  <a:pt x="9437" y="4409"/>
                  <a:pt x="9448" y="4409"/>
                  <a:pt x="9460" y="4407"/>
                </a:cubicBezTo>
                <a:cubicBezTo>
                  <a:pt x="9465" y="4407"/>
                  <a:pt x="9471" y="4405"/>
                  <a:pt x="9477" y="4405"/>
                </a:cubicBezTo>
                <a:cubicBezTo>
                  <a:pt x="9488" y="4402"/>
                  <a:pt x="9500" y="4401"/>
                  <a:pt x="9511" y="4401"/>
                </a:cubicBezTo>
                <a:cubicBezTo>
                  <a:pt x="9517" y="4401"/>
                  <a:pt x="9523" y="4399"/>
                  <a:pt x="9529" y="4399"/>
                </a:cubicBezTo>
                <a:cubicBezTo>
                  <a:pt x="9540" y="4398"/>
                  <a:pt x="9552" y="4395"/>
                  <a:pt x="9563" y="4395"/>
                </a:cubicBezTo>
                <a:cubicBezTo>
                  <a:pt x="9569" y="4395"/>
                  <a:pt x="9575" y="4393"/>
                  <a:pt x="9580" y="4393"/>
                </a:cubicBezTo>
                <a:lnTo>
                  <a:pt x="9615" y="4387"/>
                </a:lnTo>
                <a:cubicBezTo>
                  <a:pt x="9621" y="4387"/>
                  <a:pt x="9626" y="4386"/>
                  <a:pt x="9632" y="4386"/>
                </a:cubicBezTo>
                <a:lnTo>
                  <a:pt x="9667" y="4379"/>
                </a:lnTo>
                <a:cubicBezTo>
                  <a:pt x="9672" y="4379"/>
                  <a:pt x="9678" y="4378"/>
                  <a:pt x="9684" y="4378"/>
                </a:cubicBezTo>
                <a:lnTo>
                  <a:pt x="9718" y="4372"/>
                </a:lnTo>
                <a:cubicBezTo>
                  <a:pt x="9724" y="4372"/>
                  <a:pt x="9730" y="4370"/>
                  <a:pt x="9736" y="4370"/>
                </a:cubicBezTo>
                <a:lnTo>
                  <a:pt x="9770" y="4364"/>
                </a:lnTo>
                <a:cubicBezTo>
                  <a:pt x="9776" y="4363"/>
                  <a:pt x="9782" y="4363"/>
                  <a:pt x="9787" y="4361"/>
                </a:cubicBezTo>
                <a:cubicBezTo>
                  <a:pt x="9799" y="4359"/>
                  <a:pt x="9810" y="4356"/>
                  <a:pt x="9824" y="4355"/>
                </a:cubicBezTo>
                <a:cubicBezTo>
                  <a:pt x="9830" y="4353"/>
                  <a:pt x="9836" y="4353"/>
                  <a:pt x="9844" y="4352"/>
                </a:cubicBezTo>
                <a:lnTo>
                  <a:pt x="9877" y="4346"/>
                </a:lnTo>
                <a:cubicBezTo>
                  <a:pt x="9883" y="4344"/>
                  <a:pt x="9891" y="4344"/>
                  <a:pt x="9897" y="4341"/>
                </a:cubicBezTo>
                <a:cubicBezTo>
                  <a:pt x="9908" y="4340"/>
                  <a:pt x="9920" y="4338"/>
                  <a:pt x="9933" y="4336"/>
                </a:cubicBezTo>
                <a:cubicBezTo>
                  <a:pt x="9939" y="4333"/>
                  <a:pt x="9945" y="4333"/>
                  <a:pt x="9952" y="4332"/>
                </a:cubicBezTo>
                <a:cubicBezTo>
                  <a:pt x="9963" y="4330"/>
                  <a:pt x="9975" y="4329"/>
                  <a:pt x="9988" y="4326"/>
                </a:cubicBezTo>
                <a:cubicBezTo>
                  <a:pt x="9994" y="4324"/>
                  <a:pt x="10002" y="4324"/>
                  <a:pt x="10008" y="4323"/>
                </a:cubicBezTo>
                <a:cubicBezTo>
                  <a:pt x="10020" y="4321"/>
                  <a:pt x="10031" y="4318"/>
                  <a:pt x="10044" y="4315"/>
                </a:cubicBezTo>
                <a:cubicBezTo>
                  <a:pt x="10049" y="4313"/>
                  <a:pt x="10055" y="4313"/>
                  <a:pt x="10063" y="4310"/>
                </a:cubicBezTo>
                <a:cubicBezTo>
                  <a:pt x="10075" y="4309"/>
                  <a:pt x="10087" y="4306"/>
                  <a:pt x="10100" y="4303"/>
                </a:cubicBezTo>
                <a:cubicBezTo>
                  <a:pt x="10106" y="4301"/>
                  <a:pt x="10114" y="4301"/>
                  <a:pt x="10118" y="4300"/>
                </a:cubicBezTo>
                <a:cubicBezTo>
                  <a:pt x="10130" y="4298"/>
                  <a:pt x="10141" y="4294"/>
                  <a:pt x="10155" y="4292"/>
                </a:cubicBezTo>
                <a:cubicBezTo>
                  <a:pt x="10161" y="4290"/>
                  <a:pt x="10167" y="4290"/>
                  <a:pt x="10175" y="4287"/>
                </a:cubicBezTo>
                <a:cubicBezTo>
                  <a:pt x="10186" y="4286"/>
                  <a:pt x="10199" y="4283"/>
                  <a:pt x="10210" y="4280"/>
                </a:cubicBezTo>
                <a:cubicBezTo>
                  <a:pt x="10216" y="4278"/>
                  <a:pt x="10222" y="4278"/>
                  <a:pt x="10230" y="4277"/>
                </a:cubicBezTo>
                <a:cubicBezTo>
                  <a:pt x="10241" y="4275"/>
                  <a:pt x="10255" y="4271"/>
                  <a:pt x="10267" y="4269"/>
                </a:cubicBezTo>
                <a:cubicBezTo>
                  <a:pt x="10271" y="4267"/>
                  <a:pt x="10278" y="4267"/>
                  <a:pt x="10284" y="4264"/>
                </a:cubicBezTo>
                <a:cubicBezTo>
                  <a:pt x="10295" y="4263"/>
                  <a:pt x="10308" y="4260"/>
                  <a:pt x="10321" y="4255"/>
                </a:cubicBezTo>
                <a:cubicBezTo>
                  <a:pt x="10325" y="4254"/>
                  <a:pt x="10331" y="4254"/>
                  <a:pt x="10337" y="4252"/>
                </a:cubicBezTo>
                <a:cubicBezTo>
                  <a:pt x="10348" y="4247"/>
                  <a:pt x="10362" y="4246"/>
                  <a:pt x="10374" y="4241"/>
                </a:cubicBezTo>
                <a:cubicBezTo>
                  <a:pt x="10379" y="4240"/>
                  <a:pt x="10385" y="4238"/>
                  <a:pt x="10391" y="4238"/>
                </a:cubicBezTo>
                <a:cubicBezTo>
                  <a:pt x="10402" y="4234"/>
                  <a:pt x="10416" y="4232"/>
                  <a:pt x="10428" y="4229"/>
                </a:cubicBezTo>
                <a:cubicBezTo>
                  <a:pt x="10433" y="4226"/>
                  <a:pt x="10439" y="4224"/>
                  <a:pt x="10445" y="4224"/>
                </a:cubicBezTo>
                <a:cubicBezTo>
                  <a:pt x="10456" y="4221"/>
                  <a:pt x="10469" y="4218"/>
                  <a:pt x="10482" y="4215"/>
                </a:cubicBezTo>
                <a:lnTo>
                  <a:pt x="10499" y="4209"/>
                </a:lnTo>
                <a:cubicBezTo>
                  <a:pt x="10509" y="4206"/>
                  <a:pt x="10522" y="4203"/>
                  <a:pt x="10535" y="4200"/>
                </a:cubicBezTo>
                <a:lnTo>
                  <a:pt x="10552" y="4194"/>
                </a:lnTo>
                <a:cubicBezTo>
                  <a:pt x="10563" y="4191"/>
                  <a:pt x="10575" y="4186"/>
                  <a:pt x="10589" y="4185"/>
                </a:cubicBezTo>
                <a:lnTo>
                  <a:pt x="10606" y="4178"/>
                </a:lnTo>
                <a:lnTo>
                  <a:pt x="10640" y="4168"/>
                </a:lnTo>
                <a:lnTo>
                  <a:pt x="10658" y="4162"/>
                </a:lnTo>
                <a:lnTo>
                  <a:pt x="10692" y="4149"/>
                </a:lnTo>
                <a:lnTo>
                  <a:pt x="10709" y="4145"/>
                </a:lnTo>
                <a:lnTo>
                  <a:pt x="10744" y="4132"/>
                </a:lnTo>
                <a:lnTo>
                  <a:pt x="10761" y="4126"/>
                </a:lnTo>
                <a:lnTo>
                  <a:pt x="10796" y="4116"/>
                </a:lnTo>
                <a:lnTo>
                  <a:pt x="10813" y="4109"/>
                </a:lnTo>
                <a:lnTo>
                  <a:pt x="10847" y="4099"/>
                </a:lnTo>
                <a:cubicBezTo>
                  <a:pt x="10853" y="4096"/>
                  <a:pt x="10859" y="4094"/>
                  <a:pt x="10862" y="4093"/>
                </a:cubicBezTo>
                <a:cubicBezTo>
                  <a:pt x="10874" y="4088"/>
                  <a:pt x="10885" y="4085"/>
                  <a:pt x="10897" y="4079"/>
                </a:cubicBezTo>
                <a:cubicBezTo>
                  <a:pt x="10903" y="4077"/>
                  <a:pt x="10908" y="4076"/>
                  <a:pt x="10913" y="4073"/>
                </a:cubicBezTo>
                <a:cubicBezTo>
                  <a:pt x="10923" y="4070"/>
                  <a:pt x="10936" y="4063"/>
                  <a:pt x="10946" y="4060"/>
                </a:cubicBezTo>
                <a:cubicBezTo>
                  <a:pt x="10953" y="4057"/>
                  <a:pt x="10957" y="4056"/>
                  <a:pt x="10962" y="4054"/>
                </a:cubicBezTo>
                <a:cubicBezTo>
                  <a:pt x="10974" y="4050"/>
                  <a:pt x="10985" y="4045"/>
                  <a:pt x="10996" y="4040"/>
                </a:cubicBezTo>
                <a:cubicBezTo>
                  <a:pt x="11000" y="4039"/>
                  <a:pt x="11005" y="4037"/>
                  <a:pt x="11011" y="4034"/>
                </a:cubicBezTo>
                <a:cubicBezTo>
                  <a:pt x="11022" y="4031"/>
                  <a:pt x="11034" y="4025"/>
                  <a:pt x="11043" y="4022"/>
                </a:cubicBezTo>
                <a:cubicBezTo>
                  <a:pt x="11049" y="4019"/>
                  <a:pt x="11052" y="4017"/>
                  <a:pt x="11058" y="4016"/>
                </a:cubicBezTo>
                <a:cubicBezTo>
                  <a:pt x="11069" y="4011"/>
                  <a:pt x="11080" y="4007"/>
                  <a:pt x="11091" y="4001"/>
                </a:cubicBezTo>
                <a:cubicBezTo>
                  <a:pt x="11097" y="3999"/>
                  <a:pt x="11100" y="3996"/>
                  <a:pt x="11106" y="3994"/>
                </a:cubicBezTo>
                <a:cubicBezTo>
                  <a:pt x="11118" y="3988"/>
                  <a:pt x="11127" y="3985"/>
                  <a:pt x="11138" y="3979"/>
                </a:cubicBezTo>
                <a:cubicBezTo>
                  <a:pt x="11143" y="3978"/>
                  <a:pt x="11149" y="3976"/>
                  <a:pt x="11152" y="3973"/>
                </a:cubicBezTo>
                <a:cubicBezTo>
                  <a:pt x="11164" y="3968"/>
                  <a:pt x="11173" y="3964"/>
                  <a:pt x="11183" y="3958"/>
                </a:cubicBezTo>
                <a:cubicBezTo>
                  <a:pt x="11187" y="3956"/>
                  <a:pt x="11192" y="3955"/>
                  <a:pt x="11196" y="3953"/>
                </a:cubicBezTo>
                <a:cubicBezTo>
                  <a:pt x="11206" y="3947"/>
                  <a:pt x="11218" y="3941"/>
                  <a:pt x="11227" y="3938"/>
                </a:cubicBezTo>
                <a:cubicBezTo>
                  <a:pt x="11230" y="3935"/>
                  <a:pt x="11236" y="3933"/>
                  <a:pt x="11241" y="3930"/>
                </a:cubicBezTo>
                <a:cubicBezTo>
                  <a:pt x="11250" y="3924"/>
                  <a:pt x="11261" y="3918"/>
                  <a:pt x="11272" y="3912"/>
                </a:cubicBezTo>
                <a:cubicBezTo>
                  <a:pt x="11275" y="3910"/>
                  <a:pt x="11279" y="3909"/>
                  <a:pt x="11284" y="3904"/>
                </a:cubicBezTo>
                <a:cubicBezTo>
                  <a:pt x="11295" y="3899"/>
                  <a:pt x="11304" y="3893"/>
                  <a:pt x="11315" y="3887"/>
                </a:cubicBezTo>
                <a:cubicBezTo>
                  <a:pt x="11319" y="3885"/>
                  <a:pt x="11322" y="3884"/>
                  <a:pt x="11327" y="3879"/>
                </a:cubicBezTo>
                <a:lnTo>
                  <a:pt x="11356" y="3862"/>
                </a:lnTo>
                <a:cubicBezTo>
                  <a:pt x="11359" y="3861"/>
                  <a:pt x="11364" y="3858"/>
                  <a:pt x="11367" y="3855"/>
                </a:cubicBezTo>
                <a:cubicBezTo>
                  <a:pt x="11376" y="3849"/>
                  <a:pt x="11387" y="3843"/>
                  <a:pt x="11396" y="3835"/>
                </a:cubicBezTo>
                <a:cubicBezTo>
                  <a:pt x="11399" y="3833"/>
                  <a:pt x="11404" y="3832"/>
                  <a:pt x="11407" y="3827"/>
                </a:cubicBezTo>
                <a:cubicBezTo>
                  <a:pt x="11417" y="3821"/>
                  <a:pt x="11427" y="3815"/>
                  <a:pt x="11436" y="3809"/>
                </a:cubicBezTo>
                <a:cubicBezTo>
                  <a:pt x="11440" y="3806"/>
                  <a:pt x="11443" y="3804"/>
                  <a:pt x="11445" y="3801"/>
                </a:cubicBezTo>
                <a:cubicBezTo>
                  <a:pt x="11456" y="3795"/>
                  <a:pt x="11465" y="3787"/>
                  <a:pt x="11474" y="3780"/>
                </a:cubicBezTo>
                <a:cubicBezTo>
                  <a:pt x="11479" y="3778"/>
                  <a:pt x="11480" y="3777"/>
                  <a:pt x="11483" y="3774"/>
                </a:cubicBezTo>
                <a:cubicBezTo>
                  <a:pt x="11494" y="3766"/>
                  <a:pt x="11503" y="3760"/>
                  <a:pt x="11511" y="3752"/>
                </a:cubicBezTo>
                <a:cubicBezTo>
                  <a:pt x="11512" y="3751"/>
                  <a:pt x="11517" y="3749"/>
                  <a:pt x="11519" y="3747"/>
                </a:cubicBezTo>
                <a:cubicBezTo>
                  <a:pt x="11528" y="3740"/>
                  <a:pt x="11537" y="3732"/>
                  <a:pt x="11545" y="3724"/>
                </a:cubicBezTo>
                <a:cubicBezTo>
                  <a:pt x="11548" y="3721"/>
                  <a:pt x="11551" y="3720"/>
                  <a:pt x="11552" y="3718"/>
                </a:cubicBezTo>
                <a:cubicBezTo>
                  <a:pt x="11563" y="3711"/>
                  <a:pt x="11572" y="3703"/>
                  <a:pt x="11580" y="3695"/>
                </a:cubicBezTo>
                <a:lnTo>
                  <a:pt x="11586" y="3689"/>
                </a:lnTo>
                <a:cubicBezTo>
                  <a:pt x="11595" y="3681"/>
                  <a:pt x="11604" y="3672"/>
                  <a:pt x="11612" y="3663"/>
                </a:cubicBezTo>
                <a:lnTo>
                  <a:pt x="11617" y="3658"/>
                </a:lnTo>
                <a:cubicBezTo>
                  <a:pt x="11624" y="3652"/>
                  <a:pt x="11629" y="3645"/>
                  <a:pt x="11635" y="3637"/>
                </a:cubicBezTo>
                <a:lnTo>
                  <a:pt x="11640" y="3634"/>
                </a:lnTo>
                <a:lnTo>
                  <a:pt x="11644" y="3628"/>
                </a:lnTo>
                <a:cubicBezTo>
                  <a:pt x="11652" y="3620"/>
                  <a:pt x="11658" y="3612"/>
                  <a:pt x="11666" y="3605"/>
                </a:cubicBezTo>
                <a:lnTo>
                  <a:pt x="11672" y="3599"/>
                </a:lnTo>
                <a:lnTo>
                  <a:pt x="11701" y="3565"/>
                </a:lnTo>
                <a:cubicBezTo>
                  <a:pt x="11701" y="3563"/>
                  <a:pt x="11703" y="3563"/>
                  <a:pt x="11703" y="3563"/>
                </a:cubicBezTo>
                <a:cubicBezTo>
                  <a:pt x="11713" y="3550"/>
                  <a:pt x="11724" y="3537"/>
                  <a:pt x="11735" y="3527"/>
                </a:cubicBezTo>
                <a:cubicBezTo>
                  <a:pt x="11739" y="3522"/>
                  <a:pt x="11741" y="3520"/>
                  <a:pt x="11744" y="3519"/>
                </a:cubicBezTo>
                <a:cubicBezTo>
                  <a:pt x="11747" y="3517"/>
                  <a:pt x="11750" y="3514"/>
                  <a:pt x="11752" y="3511"/>
                </a:cubicBezTo>
                <a:cubicBezTo>
                  <a:pt x="11759" y="3504"/>
                  <a:pt x="11767" y="3497"/>
                  <a:pt x="11778" y="3490"/>
                </a:cubicBezTo>
                <a:cubicBezTo>
                  <a:pt x="11779" y="3488"/>
                  <a:pt x="11782" y="3487"/>
                  <a:pt x="11785" y="3484"/>
                </a:cubicBezTo>
                <a:cubicBezTo>
                  <a:pt x="11789" y="3482"/>
                  <a:pt x="11790" y="3481"/>
                  <a:pt x="11795" y="3476"/>
                </a:cubicBezTo>
                <a:cubicBezTo>
                  <a:pt x="11804" y="3468"/>
                  <a:pt x="11816" y="3461"/>
                  <a:pt x="11825" y="3456"/>
                </a:cubicBezTo>
                <a:lnTo>
                  <a:pt x="11827" y="3456"/>
                </a:lnTo>
                <a:lnTo>
                  <a:pt x="11839" y="3450"/>
                </a:lnTo>
                <a:cubicBezTo>
                  <a:pt x="11851" y="3442"/>
                  <a:pt x="11865" y="3436"/>
                  <a:pt x="11879" y="3430"/>
                </a:cubicBezTo>
                <a:cubicBezTo>
                  <a:pt x="11887" y="3427"/>
                  <a:pt x="11894" y="3425"/>
                  <a:pt x="11902" y="3421"/>
                </a:cubicBezTo>
                <a:lnTo>
                  <a:pt x="11919" y="3415"/>
                </a:lnTo>
                <a:cubicBezTo>
                  <a:pt x="11928" y="3412"/>
                  <a:pt x="11939" y="3410"/>
                  <a:pt x="11950" y="3405"/>
                </a:cubicBezTo>
                <a:cubicBezTo>
                  <a:pt x="11956" y="3404"/>
                  <a:pt x="11962" y="3402"/>
                  <a:pt x="11970" y="3399"/>
                </a:cubicBezTo>
                <a:lnTo>
                  <a:pt x="12003" y="3395"/>
                </a:lnTo>
                <a:cubicBezTo>
                  <a:pt x="12009" y="3395"/>
                  <a:pt x="12012" y="3392"/>
                  <a:pt x="12019" y="3392"/>
                </a:cubicBezTo>
                <a:cubicBezTo>
                  <a:pt x="12036" y="3390"/>
                  <a:pt x="12054" y="3390"/>
                  <a:pt x="12071" y="3390"/>
                </a:cubicBezTo>
                <a:close/>
                <a:moveTo>
                  <a:pt x="4822" y="0"/>
                </a:moveTo>
                <a:cubicBezTo>
                  <a:pt x="4684" y="0"/>
                  <a:pt x="4579" y="44"/>
                  <a:pt x="4504" y="94"/>
                </a:cubicBezTo>
                <a:cubicBezTo>
                  <a:pt x="4203" y="296"/>
                  <a:pt x="4147" y="766"/>
                  <a:pt x="4140" y="1028"/>
                </a:cubicBezTo>
                <a:cubicBezTo>
                  <a:pt x="4042" y="1057"/>
                  <a:pt x="3947" y="1103"/>
                  <a:pt x="3855" y="1167"/>
                </a:cubicBezTo>
                <a:cubicBezTo>
                  <a:pt x="3824" y="1190"/>
                  <a:pt x="3789" y="1216"/>
                  <a:pt x="3752" y="1243"/>
                </a:cubicBezTo>
                <a:cubicBezTo>
                  <a:pt x="3421" y="1489"/>
                  <a:pt x="2911" y="1868"/>
                  <a:pt x="2351" y="1868"/>
                </a:cubicBezTo>
                <a:cubicBezTo>
                  <a:pt x="2017" y="1868"/>
                  <a:pt x="1665" y="1733"/>
                  <a:pt x="1321" y="1356"/>
                </a:cubicBezTo>
                <a:lnTo>
                  <a:pt x="1317" y="1350"/>
                </a:lnTo>
                <a:cubicBezTo>
                  <a:pt x="1274" y="1308"/>
                  <a:pt x="947" y="989"/>
                  <a:pt x="605" y="989"/>
                </a:cubicBezTo>
                <a:cubicBezTo>
                  <a:pt x="542" y="989"/>
                  <a:pt x="478" y="1000"/>
                  <a:pt x="416" y="1025"/>
                </a:cubicBezTo>
                <a:cubicBezTo>
                  <a:pt x="137" y="1140"/>
                  <a:pt x="0" y="2085"/>
                  <a:pt x="0" y="2085"/>
                </a:cubicBezTo>
                <a:lnTo>
                  <a:pt x="0" y="2197"/>
                </a:lnTo>
                <a:lnTo>
                  <a:pt x="0" y="4280"/>
                </a:lnTo>
                <a:lnTo>
                  <a:pt x="0" y="5620"/>
                </a:lnTo>
                <a:cubicBezTo>
                  <a:pt x="0" y="5735"/>
                  <a:pt x="94" y="5829"/>
                  <a:pt x="209" y="5829"/>
                </a:cubicBezTo>
                <a:lnTo>
                  <a:pt x="2103" y="5829"/>
                </a:lnTo>
                <a:cubicBezTo>
                  <a:pt x="2117" y="5829"/>
                  <a:pt x="2129" y="5826"/>
                  <a:pt x="2139" y="5817"/>
                </a:cubicBezTo>
                <a:cubicBezTo>
                  <a:pt x="2321" y="5640"/>
                  <a:pt x="2199" y="5427"/>
                  <a:pt x="2027" y="5427"/>
                </a:cubicBezTo>
                <a:lnTo>
                  <a:pt x="516" y="5427"/>
                </a:lnTo>
                <a:cubicBezTo>
                  <a:pt x="454" y="5427"/>
                  <a:pt x="404" y="5376"/>
                  <a:pt x="404" y="5314"/>
                </a:cubicBezTo>
                <a:lnTo>
                  <a:pt x="404" y="4468"/>
                </a:lnTo>
                <a:lnTo>
                  <a:pt x="7616" y="4468"/>
                </a:lnTo>
                <a:cubicBezTo>
                  <a:pt x="7779" y="4476"/>
                  <a:pt x="7931" y="4479"/>
                  <a:pt x="8078" y="4482"/>
                </a:cubicBezTo>
                <a:cubicBezTo>
                  <a:pt x="7902" y="4691"/>
                  <a:pt x="7753" y="4996"/>
                  <a:pt x="7733" y="5433"/>
                </a:cubicBezTo>
                <a:cubicBezTo>
                  <a:pt x="7675" y="5430"/>
                  <a:pt x="7633" y="5429"/>
                  <a:pt x="7615" y="5429"/>
                </a:cubicBezTo>
                <a:lnTo>
                  <a:pt x="2682" y="5429"/>
                </a:lnTo>
                <a:cubicBezTo>
                  <a:pt x="2682" y="5429"/>
                  <a:pt x="2478" y="5525"/>
                  <a:pt x="2478" y="5637"/>
                </a:cubicBezTo>
                <a:cubicBezTo>
                  <a:pt x="2478" y="5745"/>
                  <a:pt x="2561" y="5833"/>
                  <a:pt x="2666" y="5833"/>
                </a:cubicBezTo>
                <a:cubicBezTo>
                  <a:pt x="2671" y="5833"/>
                  <a:pt x="2676" y="5832"/>
                  <a:pt x="2682" y="5832"/>
                </a:cubicBezTo>
                <a:lnTo>
                  <a:pt x="7584" y="5832"/>
                </a:lnTo>
                <a:cubicBezTo>
                  <a:pt x="7633" y="5843"/>
                  <a:pt x="7748" y="5847"/>
                  <a:pt x="7917" y="5849"/>
                </a:cubicBezTo>
                <a:lnTo>
                  <a:pt x="8014" y="5849"/>
                </a:lnTo>
                <a:cubicBezTo>
                  <a:pt x="8380" y="5849"/>
                  <a:pt x="8943" y="5834"/>
                  <a:pt x="9557" y="5763"/>
                </a:cubicBezTo>
                <a:cubicBezTo>
                  <a:pt x="11107" y="5582"/>
                  <a:pt x="12186" y="5130"/>
                  <a:pt x="12761" y="4421"/>
                </a:cubicBezTo>
                <a:cubicBezTo>
                  <a:pt x="12913" y="4244"/>
                  <a:pt x="12980" y="4014"/>
                  <a:pt x="12954" y="3780"/>
                </a:cubicBezTo>
                <a:cubicBezTo>
                  <a:pt x="12930" y="3543"/>
                  <a:pt x="12815" y="3333"/>
                  <a:pt x="12631" y="3186"/>
                </a:cubicBezTo>
                <a:cubicBezTo>
                  <a:pt x="12621" y="3178"/>
                  <a:pt x="12609" y="3168"/>
                  <a:pt x="12598" y="3160"/>
                </a:cubicBezTo>
                <a:cubicBezTo>
                  <a:pt x="12592" y="3157"/>
                  <a:pt x="12586" y="3152"/>
                  <a:pt x="12582" y="3148"/>
                </a:cubicBezTo>
                <a:cubicBezTo>
                  <a:pt x="12577" y="3143"/>
                  <a:pt x="12571" y="3142"/>
                  <a:pt x="12568" y="3137"/>
                </a:cubicBezTo>
                <a:cubicBezTo>
                  <a:pt x="12560" y="3132"/>
                  <a:pt x="12551" y="3126"/>
                  <a:pt x="12543" y="3120"/>
                </a:cubicBezTo>
                <a:cubicBezTo>
                  <a:pt x="12540" y="3119"/>
                  <a:pt x="12539" y="3119"/>
                  <a:pt x="12537" y="3117"/>
                </a:cubicBezTo>
                <a:cubicBezTo>
                  <a:pt x="12401" y="3033"/>
                  <a:pt x="12246" y="2988"/>
                  <a:pt x="12086" y="2987"/>
                </a:cubicBezTo>
                <a:lnTo>
                  <a:pt x="12075" y="2987"/>
                </a:lnTo>
                <a:cubicBezTo>
                  <a:pt x="12060" y="2987"/>
                  <a:pt x="12042" y="2987"/>
                  <a:pt x="12026" y="2988"/>
                </a:cubicBezTo>
                <a:lnTo>
                  <a:pt x="12022" y="2988"/>
                </a:lnTo>
                <a:cubicBezTo>
                  <a:pt x="12008" y="2988"/>
                  <a:pt x="11996" y="2990"/>
                  <a:pt x="11983" y="2991"/>
                </a:cubicBezTo>
                <a:lnTo>
                  <a:pt x="11980" y="2991"/>
                </a:lnTo>
                <a:cubicBezTo>
                  <a:pt x="11973" y="2991"/>
                  <a:pt x="11963" y="2993"/>
                  <a:pt x="11956" y="2996"/>
                </a:cubicBezTo>
                <a:cubicBezTo>
                  <a:pt x="11948" y="2997"/>
                  <a:pt x="11942" y="2997"/>
                  <a:pt x="11934" y="2999"/>
                </a:cubicBezTo>
                <a:cubicBezTo>
                  <a:pt x="11927" y="3000"/>
                  <a:pt x="11917" y="3003"/>
                  <a:pt x="11910" y="3003"/>
                </a:cubicBezTo>
                <a:cubicBezTo>
                  <a:pt x="11902" y="3005"/>
                  <a:pt x="11896" y="3005"/>
                  <a:pt x="11888" y="3007"/>
                </a:cubicBezTo>
                <a:lnTo>
                  <a:pt x="11865" y="3013"/>
                </a:lnTo>
                <a:lnTo>
                  <a:pt x="11842" y="3019"/>
                </a:lnTo>
                <a:cubicBezTo>
                  <a:pt x="11835" y="3020"/>
                  <a:pt x="11828" y="3022"/>
                  <a:pt x="11821" y="3023"/>
                </a:cubicBezTo>
                <a:cubicBezTo>
                  <a:pt x="11813" y="3027"/>
                  <a:pt x="11805" y="3028"/>
                  <a:pt x="11801" y="3031"/>
                </a:cubicBezTo>
                <a:lnTo>
                  <a:pt x="9325" y="2322"/>
                </a:lnTo>
                <a:cubicBezTo>
                  <a:pt x="9239" y="2275"/>
                  <a:pt x="8928" y="2103"/>
                  <a:pt x="8511" y="1873"/>
                </a:cubicBezTo>
                <a:lnTo>
                  <a:pt x="8557" y="1795"/>
                </a:lnTo>
                <a:cubicBezTo>
                  <a:pt x="8613" y="1700"/>
                  <a:pt x="8583" y="1574"/>
                  <a:pt x="8488" y="1516"/>
                </a:cubicBezTo>
                <a:cubicBezTo>
                  <a:pt x="8454" y="1496"/>
                  <a:pt x="8418" y="1486"/>
                  <a:pt x="8382" y="1486"/>
                </a:cubicBezTo>
                <a:cubicBezTo>
                  <a:pt x="8313" y="1486"/>
                  <a:pt x="8246" y="1521"/>
                  <a:pt x="8207" y="1585"/>
                </a:cubicBezTo>
                <a:lnTo>
                  <a:pt x="8152" y="1677"/>
                </a:lnTo>
                <a:cubicBezTo>
                  <a:pt x="8067" y="1631"/>
                  <a:pt x="7978" y="1582"/>
                  <a:pt x="7891" y="1534"/>
                </a:cubicBezTo>
                <a:lnTo>
                  <a:pt x="7935" y="1462"/>
                </a:lnTo>
                <a:cubicBezTo>
                  <a:pt x="7992" y="1365"/>
                  <a:pt x="7961" y="1241"/>
                  <a:pt x="7866" y="1181"/>
                </a:cubicBezTo>
                <a:cubicBezTo>
                  <a:pt x="7833" y="1162"/>
                  <a:pt x="7797" y="1153"/>
                  <a:pt x="7762" y="1153"/>
                </a:cubicBezTo>
                <a:cubicBezTo>
                  <a:pt x="7693" y="1153"/>
                  <a:pt x="7625" y="1187"/>
                  <a:pt x="7586" y="1250"/>
                </a:cubicBezTo>
                <a:lnTo>
                  <a:pt x="7532" y="1339"/>
                </a:lnTo>
                <a:cubicBezTo>
                  <a:pt x="7446" y="1290"/>
                  <a:pt x="7357" y="1244"/>
                  <a:pt x="7271" y="1197"/>
                </a:cubicBezTo>
                <a:lnTo>
                  <a:pt x="7314" y="1126"/>
                </a:lnTo>
                <a:cubicBezTo>
                  <a:pt x="7371" y="1029"/>
                  <a:pt x="7340" y="905"/>
                  <a:pt x="7245" y="845"/>
                </a:cubicBezTo>
                <a:cubicBezTo>
                  <a:pt x="7212" y="826"/>
                  <a:pt x="7176" y="817"/>
                  <a:pt x="7141" y="817"/>
                </a:cubicBezTo>
                <a:cubicBezTo>
                  <a:pt x="7071" y="817"/>
                  <a:pt x="7004" y="852"/>
                  <a:pt x="6964" y="914"/>
                </a:cubicBezTo>
                <a:lnTo>
                  <a:pt x="6912" y="1002"/>
                </a:lnTo>
                <a:cubicBezTo>
                  <a:pt x="6825" y="953"/>
                  <a:pt x="6736" y="907"/>
                  <a:pt x="6650" y="859"/>
                </a:cubicBezTo>
                <a:lnTo>
                  <a:pt x="6690" y="790"/>
                </a:lnTo>
                <a:cubicBezTo>
                  <a:pt x="6748" y="695"/>
                  <a:pt x="6717" y="569"/>
                  <a:pt x="6621" y="511"/>
                </a:cubicBezTo>
                <a:cubicBezTo>
                  <a:pt x="6588" y="491"/>
                  <a:pt x="6552" y="481"/>
                  <a:pt x="6516" y="481"/>
                </a:cubicBezTo>
                <a:cubicBezTo>
                  <a:pt x="6448" y="481"/>
                  <a:pt x="6381" y="516"/>
                  <a:pt x="6342" y="580"/>
                </a:cubicBezTo>
                <a:lnTo>
                  <a:pt x="6289" y="664"/>
                </a:lnTo>
                <a:cubicBezTo>
                  <a:pt x="6199" y="615"/>
                  <a:pt x="6112" y="568"/>
                  <a:pt x="6027" y="523"/>
                </a:cubicBezTo>
                <a:lnTo>
                  <a:pt x="6069" y="454"/>
                </a:lnTo>
                <a:cubicBezTo>
                  <a:pt x="6127" y="359"/>
                  <a:pt x="6096" y="235"/>
                  <a:pt x="6000" y="175"/>
                </a:cubicBezTo>
                <a:cubicBezTo>
                  <a:pt x="5967" y="155"/>
                  <a:pt x="5931" y="145"/>
                  <a:pt x="5895" y="145"/>
                </a:cubicBezTo>
                <a:cubicBezTo>
                  <a:pt x="5827" y="145"/>
                  <a:pt x="5760" y="180"/>
                  <a:pt x="5720" y="244"/>
                </a:cubicBezTo>
                <a:lnTo>
                  <a:pt x="5667" y="331"/>
                </a:lnTo>
                <a:cubicBezTo>
                  <a:pt x="5489" y="239"/>
                  <a:pt x="5337" y="161"/>
                  <a:pt x="5223" y="106"/>
                </a:cubicBezTo>
                <a:cubicBezTo>
                  <a:pt x="5067" y="29"/>
                  <a:pt x="4934" y="0"/>
                  <a:pt x="4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2144;p63">
            <a:extLst>
              <a:ext uri="{FF2B5EF4-FFF2-40B4-BE49-F238E27FC236}">
                <a16:creationId xmlns:a16="http://schemas.microsoft.com/office/drawing/2014/main" id="{F18B7C2D-FA36-50C7-4D02-26BA888BB591}"/>
              </a:ext>
            </a:extLst>
          </p:cNvPr>
          <p:cNvSpPr/>
          <p:nvPr/>
        </p:nvSpPr>
        <p:spPr>
          <a:xfrm>
            <a:off x="5542310" y="2197452"/>
            <a:ext cx="614097" cy="247727"/>
          </a:xfrm>
          <a:custGeom>
            <a:avLst/>
            <a:gdLst/>
            <a:ahLst/>
            <a:cxnLst/>
            <a:rect l="l" t="t" r="r" b="b"/>
            <a:pathLst>
              <a:path w="12997" h="5243" extrusionOk="0">
                <a:moveTo>
                  <a:pt x="4583" y="483"/>
                </a:moveTo>
                <a:lnTo>
                  <a:pt x="5120" y="840"/>
                </a:lnTo>
                <a:cubicBezTo>
                  <a:pt x="5119" y="845"/>
                  <a:pt x="5114" y="851"/>
                  <a:pt x="5113" y="854"/>
                </a:cubicBezTo>
                <a:cubicBezTo>
                  <a:pt x="5099" y="877"/>
                  <a:pt x="5085" y="899"/>
                  <a:pt x="5073" y="922"/>
                </a:cubicBezTo>
                <a:lnTo>
                  <a:pt x="5060" y="939"/>
                </a:lnTo>
                <a:cubicBezTo>
                  <a:pt x="5044" y="966"/>
                  <a:pt x="5028" y="991"/>
                  <a:pt x="5011" y="1017"/>
                </a:cubicBezTo>
                <a:cubicBezTo>
                  <a:pt x="5007" y="1023"/>
                  <a:pt x="5004" y="1028"/>
                  <a:pt x="4999" y="1032"/>
                </a:cubicBezTo>
                <a:cubicBezTo>
                  <a:pt x="4985" y="1054"/>
                  <a:pt x="4970" y="1074"/>
                  <a:pt x="4958" y="1094"/>
                </a:cubicBezTo>
                <a:cubicBezTo>
                  <a:pt x="4952" y="1101"/>
                  <a:pt x="4947" y="1107"/>
                  <a:pt x="4942" y="1113"/>
                </a:cubicBezTo>
                <a:cubicBezTo>
                  <a:pt x="4924" y="1136"/>
                  <a:pt x="4907" y="1161"/>
                  <a:pt x="4889" y="1182"/>
                </a:cubicBezTo>
                <a:cubicBezTo>
                  <a:pt x="4869" y="1207"/>
                  <a:pt x="4847" y="1230"/>
                  <a:pt x="4829" y="1253"/>
                </a:cubicBezTo>
                <a:cubicBezTo>
                  <a:pt x="4821" y="1261"/>
                  <a:pt x="4815" y="1268"/>
                  <a:pt x="4807" y="1276"/>
                </a:cubicBezTo>
                <a:cubicBezTo>
                  <a:pt x="4794" y="1291"/>
                  <a:pt x="4781" y="1307"/>
                  <a:pt x="4767" y="1321"/>
                </a:cubicBezTo>
                <a:lnTo>
                  <a:pt x="4763" y="1324"/>
                </a:lnTo>
                <a:cubicBezTo>
                  <a:pt x="4608" y="1207"/>
                  <a:pt x="4470" y="1047"/>
                  <a:pt x="4447" y="877"/>
                </a:cubicBezTo>
                <a:cubicBezTo>
                  <a:pt x="4432" y="756"/>
                  <a:pt x="4478" y="623"/>
                  <a:pt x="4583" y="483"/>
                </a:cubicBezTo>
                <a:close/>
                <a:moveTo>
                  <a:pt x="1140" y="1228"/>
                </a:moveTo>
                <a:cubicBezTo>
                  <a:pt x="1149" y="1489"/>
                  <a:pt x="1241" y="1721"/>
                  <a:pt x="1411" y="1910"/>
                </a:cubicBezTo>
                <a:cubicBezTo>
                  <a:pt x="1670" y="2195"/>
                  <a:pt x="2089" y="2362"/>
                  <a:pt x="2628" y="2396"/>
                </a:cubicBezTo>
                <a:cubicBezTo>
                  <a:pt x="2623" y="2397"/>
                  <a:pt x="2621" y="2397"/>
                  <a:pt x="2618" y="2400"/>
                </a:cubicBezTo>
                <a:cubicBezTo>
                  <a:pt x="2606" y="2403"/>
                  <a:pt x="2597" y="2408"/>
                  <a:pt x="2585" y="2410"/>
                </a:cubicBezTo>
                <a:cubicBezTo>
                  <a:pt x="2580" y="2411"/>
                  <a:pt x="2574" y="2413"/>
                  <a:pt x="2568" y="2413"/>
                </a:cubicBezTo>
                <a:cubicBezTo>
                  <a:pt x="2559" y="2414"/>
                  <a:pt x="2546" y="2419"/>
                  <a:pt x="2536" y="2420"/>
                </a:cubicBezTo>
                <a:cubicBezTo>
                  <a:pt x="2529" y="2423"/>
                  <a:pt x="2523" y="2423"/>
                  <a:pt x="2519" y="2425"/>
                </a:cubicBezTo>
                <a:cubicBezTo>
                  <a:pt x="2506" y="2426"/>
                  <a:pt x="2493" y="2428"/>
                  <a:pt x="2480" y="2431"/>
                </a:cubicBezTo>
                <a:cubicBezTo>
                  <a:pt x="2476" y="2431"/>
                  <a:pt x="2473" y="2433"/>
                  <a:pt x="2468" y="2433"/>
                </a:cubicBezTo>
                <a:lnTo>
                  <a:pt x="2416" y="2439"/>
                </a:lnTo>
                <a:lnTo>
                  <a:pt x="2405" y="2439"/>
                </a:lnTo>
                <a:cubicBezTo>
                  <a:pt x="2391" y="2440"/>
                  <a:pt x="2376" y="2440"/>
                  <a:pt x="2362" y="2440"/>
                </a:cubicBezTo>
                <a:lnTo>
                  <a:pt x="2284" y="2440"/>
                </a:lnTo>
                <a:cubicBezTo>
                  <a:pt x="2269" y="2440"/>
                  <a:pt x="2255" y="2439"/>
                  <a:pt x="2240" y="2439"/>
                </a:cubicBezTo>
                <a:cubicBezTo>
                  <a:pt x="2235" y="2439"/>
                  <a:pt x="2229" y="2439"/>
                  <a:pt x="2224" y="2436"/>
                </a:cubicBezTo>
                <a:lnTo>
                  <a:pt x="2161" y="2431"/>
                </a:lnTo>
                <a:cubicBezTo>
                  <a:pt x="2158" y="2431"/>
                  <a:pt x="2154" y="2428"/>
                  <a:pt x="2151" y="2428"/>
                </a:cubicBezTo>
                <a:cubicBezTo>
                  <a:pt x="2132" y="2426"/>
                  <a:pt x="2114" y="2425"/>
                  <a:pt x="2097" y="2420"/>
                </a:cubicBezTo>
                <a:cubicBezTo>
                  <a:pt x="2089" y="2419"/>
                  <a:pt x="2082" y="2419"/>
                  <a:pt x="2074" y="2417"/>
                </a:cubicBezTo>
                <a:cubicBezTo>
                  <a:pt x="2059" y="2416"/>
                  <a:pt x="2043" y="2411"/>
                  <a:pt x="2028" y="2410"/>
                </a:cubicBezTo>
                <a:cubicBezTo>
                  <a:pt x="2020" y="2408"/>
                  <a:pt x="2009" y="2405"/>
                  <a:pt x="2002" y="2405"/>
                </a:cubicBezTo>
                <a:cubicBezTo>
                  <a:pt x="1985" y="2402"/>
                  <a:pt x="1968" y="2400"/>
                  <a:pt x="1953" y="2396"/>
                </a:cubicBezTo>
                <a:cubicBezTo>
                  <a:pt x="1945" y="2394"/>
                  <a:pt x="1939" y="2393"/>
                  <a:pt x="1931" y="2393"/>
                </a:cubicBezTo>
                <a:lnTo>
                  <a:pt x="1856" y="2374"/>
                </a:lnTo>
                <a:cubicBezTo>
                  <a:pt x="1853" y="2374"/>
                  <a:pt x="1851" y="2373"/>
                  <a:pt x="1847" y="2373"/>
                </a:cubicBezTo>
                <a:cubicBezTo>
                  <a:pt x="1824" y="2367"/>
                  <a:pt x="1802" y="2362"/>
                  <a:pt x="1779" y="2356"/>
                </a:cubicBezTo>
                <a:cubicBezTo>
                  <a:pt x="1770" y="2354"/>
                  <a:pt x="1763" y="2350"/>
                  <a:pt x="1753" y="2348"/>
                </a:cubicBezTo>
                <a:cubicBezTo>
                  <a:pt x="1736" y="2342"/>
                  <a:pt x="1716" y="2339"/>
                  <a:pt x="1698" y="2333"/>
                </a:cubicBezTo>
                <a:cubicBezTo>
                  <a:pt x="1687" y="2331"/>
                  <a:pt x="1678" y="2327"/>
                  <a:pt x="1669" y="2324"/>
                </a:cubicBezTo>
                <a:lnTo>
                  <a:pt x="1611" y="2305"/>
                </a:lnTo>
                <a:cubicBezTo>
                  <a:pt x="1601" y="2304"/>
                  <a:pt x="1594" y="2299"/>
                  <a:pt x="1585" y="2298"/>
                </a:cubicBezTo>
                <a:cubicBezTo>
                  <a:pt x="1555" y="2288"/>
                  <a:pt x="1526" y="2279"/>
                  <a:pt x="1496" y="2270"/>
                </a:cubicBezTo>
                <a:cubicBezTo>
                  <a:pt x="1480" y="2264"/>
                  <a:pt x="1468" y="2259"/>
                  <a:pt x="1453" y="2256"/>
                </a:cubicBezTo>
                <a:cubicBezTo>
                  <a:pt x="1447" y="2255"/>
                  <a:pt x="1442" y="2255"/>
                  <a:pt x="1437" y="2252"/>
                </a:cubicBezTo>
                <a:cubicBezTo>
                  <a:pt x="1427" y="2250"/>
                  <a:pt x="1417" y="2247"/>
                  <a:pt x="1408" y="2244"/>
                </a:cubicBezTo>
                <a:cubicBezTo>
                  <a:pt x="1402" y="2242"/>
                  <a:pt x="1396" y="2242"/>
                  <a:pt x="1391" y="2241"/>
                </a:cubicBezTo>
                <a:cubicBezTo>
                  <a:pt x="1381" y="2239"/>
                  <a:pt x="1373" y="2236"/>
                  <a:pt x="1364" y="2235"/>
                </a:cubicBezTo>
                <a:cubicBezTo>
                  <a:pt x="1358" y="2233"/>
                  <a:pt x="1353" y="2233"/>
                  <a:pt x="1345" y="2232"/>
                </a:cubicBezTo>
                <a:cubicBezTo>
                  <a:pt x="1338" y="2229"/>
                  <a:pt x="1327" y="2227"/>
                  <a:pt x="1319" y="2227"/>
                </a:cubicBezTo>
                <a:cubicBezTo>
                  <a:pt x="1315" y="2226"/>
                  <a:pt x="1307" y="2226"/>
                  <a:pt x="1301" y="2226"/>
                </a:cubicBezTo>
                <a:cubicBezTo>
                  <a:pt x="1293" y="2224"/>
                  <a:pt x="1284" y="2224"/>
                  <a:pt x="1276" y="2221"/>
                </a:cubicBezTo>
                <a:cubicBezTo>
                  <a:pt x="1270" y="2221"/>
                  <a:pt x="1262" y="2219"/>
                  <a:pt x="1256" y="2219"/>
                </a:cubicBezTo>
                <a:cubicBezTo>
                  <a:pt x="1249" y="2219"/>
                  <a:pt x="1241" y="2218"/>
                  <a:pt x="1232" y="2218"/>
                </a:cubicBezTo>
                <a:cubicBezTo>
                  <a:pt x="1224" y="2218"/>
                  <a:pt x="1218" y="2218"/>
                  <a:pt x="1210" y="2216"/>
                </a:cubicBezTo>
                <a:lnTo>
                  <a:pt x="1123" y="2216"/>
                </a:lnTo>
                <a:cubicBezTo>
                  <a:pt x="1115" y="2216"/>
                  <a:pt x="1108" y="2216"/>
                  <a:pt x="1100" y="2218"/>
                </a:cubicBezTo>
                <a:cubicBezTo>
                  <a:pt x="1092" y="2218"/>
                  <a:pt x="1086" y="2218"/>
                  <a:pt x="1078" y="2219"/>
                </a:cubicBezTo>
                <a:cubicBezTo>
                  <a:pt x="1071" y="2219"/>
                  <a:pt x="1063" y="2221"/>
                  <a:pt x="1055" y="2221"/>
                </a:cubicBezTo>
                <a:cubicBezTo>
                  <a:pt x="1048" y="2221"/>
                  <a:pt x="1042" y="2224"/>
                  <a:pt x="1034" y="2224"/>
                </a:cubicBezTo>
                <a:cubicBezTo>
                  <a:pt x="1026" y="2224"/>
                  <a:pt x="1019" y="2226"/>
                  <a:pt x="1011" y="2227"/>
                </a:cubicBezTo>
                <a:cubicBezTo>
                  <a:pt x="1003" y="2229"/>
                  <a:pt x="997" y="2229"/>
                  <a:pt x="989" y="2232"/>
                </a:cubicBezTo>
                <a:cubicBezTo>
                  <a:pt x="982" y="2233"/>
                  <a:pt x="974" y="2233"/>
                  <a:pt x="966" y="2235"/>
                </a:cubicBezTo>
                <a:cubicBezTo>
                  <a:pt x="959" y="2236"/>
                  <a:pt x="953" y="2236"/>
                  <a:pt x="945" y="2239"/>
                </a:cubicBezTo>
                <a:lnTo>
                  <a:pt x="922" y="2244"/>
                </a:lnTo>
                <a:cubicBezTo>
                  <a:pt x="914" y="2247"/>
                  <a:pt x="910" y="2249"/>
                  <a:pt x="902" y="2250"/>
                </a:cubicBezTo>
                <a:cubicBezTo>
                  <a:pt x="894" y="2252"/>
                  <a:pt x="884" y="2255"/>
                  <a:pt x="876" y="2258"/>
                </a:cubicBezTo>
                <a:cubicBezTo>
                  <a:pt x="864" y="2262"/>
                  <a:pt x="851" y="2265"/>
                  <a:pt x="838" y="2270"/>
                </a:cubicBezTo>
                <a:cubicBezTo>
                  <a:pt x="830" y="2272"/>
                  <a:pt x="822" y="2273"/>
                  <a:pt x="815" y="2278"/>
                </a:cubicBezTo>
                <a:cubicBezTo>
                  <a:pt x="807" y="2279"/>
                  <a:pt x="799" y="2282"/>
                  <a:pt x="795" y="2285"/>
                </a:cubicBezTo>
                <a:cubicBezTo>
                  <a:pt x="787" y="2287"/>
                  <a:pt x="781" y="2290"/>
                  <a:pt x="773" y="2293"/>
                </a:cubicBezTo>
                <a:cubicBezTo>
                  <a:pt x="765" y="2295"/>
                  <a:pt x="758" y="2298"/>
                  <a:pt x="752" y="2302"/>
                </a:cubicBezTo>
                <a:cubicBezTo>
                  <a:pt x="744" y="2304"/>
                  <a:pt x="738" y="2308"/>
                  <a:pt x="730" y="2311"/>
                </a:cubicBezTo>
                <a:cubicBezTo>
                  <a:pt x="723" y="2316"/>
                  <a:pt x="715" y="2318"/>
                  <a:pt x="710" y="2321"/>
                </a:cubicBezTo>
                <a:cubicBezTo>
                  <a:pt x="703" y="2325"/>
                  <a:pt x="696" y="2327"/>
                  <a:pt x="689" y="2331"/>
                </a:cubicBezTo>
                <a:cubicBezTo>
                  <a:pt x="681" y="2334"/>
                  <a:pt x="673" y="2339"/>
                  <a:pt x="667" y="2342"/>
                </a:cubicBezTo>
                <a:cubicBezTo>
                  <a:pt x="660" y="2347"/>
                  <a:pt x="653" y="2350"/>
                  <a:pt x="646" y="2354"/>
                </a:cubicBezTo>
                <a:cubicBezTo>
                  <a:pt x="638" y="2357"/>
                  <a:pt x="634" y="2362"/>
                  <a:pt x="626" y="2365"/>
                </a:cubicBezTo>
                <a:cubicBezTo>
                  <a:pt x="618" y="2370"/>
                  <a:pt x="612" y="2373"/>
                  <a:pt x="604" y="2377"/>
                </a:cubicBezTo>
                <a:cubicBezTo>
                  <a:pt x="597" y="2380"/>
                  <a:pt x="591" y="2385"/>
                  <a:pt x="583" y="2388"/>
                </a:cubicBezTo>
                <a:cubicBezTo>
                  <a:pt x="575" y="2393"/>
                  <a:pt x="569" y="2396"/>
                  <a:pt x="561" y="2402"/>
                </a:cubicBezTo>
                <a:cubicBezTo>
                  <a:pt x="554" y="2405"/>
                  <a:pt x="549" y="2411"/>
                  <a:pt x="542" y="2414"/>
                </a:cubicBezTo>
                <a:cubicBezTo>
                  <a:pt x="534" y="2419"/>
                  <a:pt x="528" y="2425"/>
                  <a:pt x="520" y="2428"/>
                </a:cubicBezTo>
                <a:cubicBezTo>
                  <a:pt x="512" y="2433"/>
                  <a:pt x="506" y="2437"/>
                  <a:pt x="499" y="2442"/>
                </a:cubicBezTo>
                <a:cubicBezTo>
                  <a:pt x="495" y="2443"/>
                  <a:pt x="492" y="2445"/>
                  <a:pt x="489" y="2448"/>
                </a:cubicBezTo>
                <a:cubicBezTo>
                  <a:pt x="548" y="1954"/>
                  <a:pt x="767" y="1549"/>
                  <a:pt x="1140" y="1228"/>
                </a:cubicBezTo>
                <a:close/>
                <a:moveTo>
                  <a:pt x="5499" y="1037"/>
                </a:moveTo>
                <a:cubicBezTo>
                  <a:pt x="5830" y="1159"/>
                  <a:pt x="6416" y="1393"/>
                  <a:pt x="7246" y="1736"/>
                </a:cubicBezTo>
                <a:cubicBezTo>
                  <a:pt x="8114" y="2097"/>
                  <a:pt x="9050" y="2414"/>
                  <a:pt x="10033" y="2687"/>
                </a:cubicBezTo>
                <a:cubicBezTo>
                  <a:pt x="10032" y="2687"/>
                  <a:pt x="10032" y="2687"/>
                  <a:pt x="10030" y="2689"/>
                </a:cubicBezTo>
                <a:lnTo>
                  <a:pt x="9995" y="2701"/>
                </a:lnTo>
                <a:cubicBezTo>
                  <a:pt x="9993" y="2701"/>
                  <a:pt x="9992" y="2703"/>
                  <a:pt x="9990" y="2703"/>
                </a:cubicBezTo>
                <a:cubicBezTo>
                  <a:pt x="9978" y="2706"/>
                  <a:pt x="9967" y="2709"/>
                  <a:pt x="9955" y="2712"/>
                </a:cubicBezTo>
                <a:cubicBezTo>
                  <a:pt x="9954" y="2712"/>
                  <a:pt x="9952" y="2712"/>
                  <a:pt x="9952" y="2713"/>
                </a:cubicBezTo>
                <a:cubicBezTo>
                  <a:pt x="9938" y="2716"/>
                  <a:pt x="9928" y="2719"/>
                  <a:pt x="9914" y="2721"/>
                </a:cubicBezTo>
                <a:cubicBezTo>
                  <a:pt x="9911" y="2721"/>
                  <a:pt x="9908" y="2721"/>
                  <a:pt x="9906" y="2724"/>
                </a:cubicBezTo>
                <a:cubicBezTo>
                  <a:pt x="9878" y="2727"/>
                  <a:pt x="9852" y="2732"/>
                  <a:pt x="9823" y="2733"/>
                </a:cubicBezTo>
                <a:lnTo>
                  <a:pt x="9817" y="2733"/>
                </a:lnTo>
                <a:cubicBezTo>
                  <a:pt x="9805" y="2735"/>
                  <a:pt x="9789" y="2735"/>
                  <a:pt x="9776" y="2735"/>
                </a:cubicBezTo>
                <a:lnTo>
                  <a:pt x="9676" y="2735"/>
                </a:lnTo>
                <a:lnTo>
                  <a:pt x="9584" y="2729"/>
                </a:lnTo>
                <a:lnTo>
                  <a:pt x="9582" y="2729"/>
                </a:lnTo>
                <a:cubicBezTo>
                  <a:pt x="9567" y="2727"/>
                  <a:pt x="9552" y="2726"/>
                  <a:pt x="9536" y="2726"/>
                </a:cubicBezTo>
                <a:lnTo>
                  <a:pt x="9533" y="2726"/>
                </a:lnTo>
                <a:cubicBezTo>
                  <a:pt x="9503" y="2721"/>
                  <a:pt x="9472" y="2718"/>
                  <a:pt x="9441" y="2712"/>
                </a:cubicBezTo>
                <a:lnTo>
                  <a:pt x="9440" y="2712"/>
                </a:lnTo>
                <a:cubicBezTo>
                  <a:pt x="9161" y="2667"/>
                  <a:pt x="8917" y="2578"/>
                  <a:pt x="8886" y="2566"/>
                </a:cubicBezTo>
                <a:cubicBezTo>
                  <a:pt x="8884" y="2566"/>
                  <a:pt x="8884" y="2565"/>
                  <a:pt x="8884" y="2565"/>
                </a:cubicBezTo>
                <a:lnTo>
                  <a:pt x="5390" y="1219"/>
                </a:lnTo>
                <a:cubicBezTo>
                  <a:pt x="5406" y="1196"/>
                  <a:pt x="5421" y="1170"/>
                  <a:pt x="5435" y="1147"/>
                </a:cubicBezTo>
                <a:lnTo>
                  <a:pt x="5452" y="1120"/>
                </a:lnTo>
                <a:cubicBezTo>
                  <a:pt x="5468" y="1092"/>
                  <a:pt x="5484" y="1063"/>
                  <a:pt x="5499" y="1037"/>
                </a:cubicBezTo>
                <a:close/>
                <a:moveTo>
                  <a:pt x="5119" y="1523"/>
                </a:moveTo>
                <a:lnTo>
                  <a:pt x="8725" y="2937"/>
                </a:lnTo>
                <a:cubicBezTo>
                  <a:pt x="8726" y="2937"/>
                  <a:pt x="8726" y="2939"/>
                  <a:pt x="8728" y="2939"/>
                </a:cubicBezTo>
                <a:cubicBezTo>
                  <a:pt x="8731" y="2939"/>
                  <a:pt x="8733" y="2940"/>
                  <a:pt x="8734" y="2940"/>
                </a:cubicBezTo>
                <a:cubicBezTo>
                  <a:pt x="8736" y="2940"/>
                  <a:pt x="8736" y="2940"/>
                  <a:pt x="8739" y="2942"/>
                </a:cubicBezTo>
                <a:cubicBezTo>
                  <a:pt x="8740" y="2942"/>
                  <a:pt x="8742" y="2943"/>
                  <a:pt x="8742" y="2943"/>
                </a:cubicBezTo>
                <a:cubicBezTo>
                  <a:pt x="8743" y="2943"/>
                  <a:pt x="8746" y="2946"/>
                  <a:pt x="8746" y="2946"/>
                </a:cubicBezTo>
                <a:cubicBezTo>
                  <a:pt x="8748" y="2946"/>
                  <a:pt x="8749" y="2948"/>
                  <a:pt x="8751" y="2948"/>
                </a:cubicBezTo>
                <a:cubicBezTo>
                  <a:pt x="8754" y="2948"/>
                  <a:pt x="8756" y="2950"/>
                  <a:pt x="8756" y="2950"/>
                </a:cubicBezTo>
                <a:cubicBezTo>
                  <a:pt x="8759" y="2951"/>
                  <a:pt x="8763" y="2954"/>
                  <a:pt x="8766" y="2954"/>
                </a:cubicBezTo>
                <a:cubicBezTo>
                  <a:pt x="8769" y="2954"/>
                  <a:pt x="8771" y="2956"/>
                  <a:pt x="8772" y="2956"/>
                </a:cubicBezTo>
                <a:cubicBezTo>
                  <a:pt x="8777" y="2957"/>
                  <a:pt x="8779" y="2957"/>
                  <a:pt x="8782" y="2959"/>
                </a:cubicBezTo>
                <a:cubicBezTo>
                  <a:pt x="8785" y="2959"/>
                  <a:pt x="8786" y="2962"/>
                  <a:pt x="8789" y="2962"/>
                </a:cubicBezTo>
                <a:cubicBezTo>
                  <a:pt x="8794" y="2963"/>
                  <a:pt x="8796" y="2963"/>
                  <a:pt x="8800" y="2965"/>
                </a:cubicBezTo>
                <a:cubicBezTo>
                  <a:pt x="8802" y="2965"/>
                  <a:pt x="8803" y="2966"/>
                  <a:pt x="8808" y="2966"/>
                </a:cubicBezTo>
                <a:cubicBezTo>
                  <a:pt x="8811" y="2969"/>
                  <a:pt x="8815" y="2971"/>
                  <a:pt x="8819" y="2971"/>
                </a:cubicBezTo>
                <a:cubicBezTo>
                  <a:pt x="8820" y="2971"/>
                  <a:pt x="8823" y="2973"/>
                  <a:pt x="8826" y="2973"/>
                </a:cubicBezTo>
                <a:cubicBezTo>
                  <a:pt x="8832" y="2974"/>
                  <a:pt x="8835" y="2977"/>
                  <a:pt x="8842" y="2979"/>
                </a:cubicBezTo>
                <a:cubicBezTo>
                  <a:pt x="8843" y="2979"/>
                  <a:pt x="8846" y="2980"/>
                  <a:pt x="8848" y="2980"/>
                </a:cubicBezTo>
                <a:cubicBezTo>
                  <a:pt x="8855" y="2982"/>
                  <a:pt x="8861" y="2985"/>
                  <a:pt x="8869" y="2988"/>
                </a:cubicBezTo>
                <a:cubicBezTo>
                  <a:pt x="8871" y="2988"/>
                  <a:pt x="8874" y="2989"/>
                  <a:pt x="8877" y="2989"/>
                </a:cubicBezTo>
                <a:lnTo>
                  <a:pt x="8894" y="2996"/>
                </a:lnTo>
                <a:cubicBezTo>
                  <a:pt x="8897" y="2997"/>
                  <a:pt x="8900" y="2997"/>
                  <a:pt x="8903" y="3000"/>
                </a:cubicBezTo>
                <a:lnTo>
                  <a:pt x="8920" y="3005"/>
                </a:lnTo>
                <a:cubicBezTo>
                  <a:pt x="8924" y="3008"/>
                  <a:pt x="8926" y="3008"/>
                  <a:pt x="8930" y="3009"/>
                </a:cubicBezTo>
                <a:lnTo>
                  <a:pt x="8947" y="3016"/>
                </a:lnTo>
                <a:cubicBezTo>
                  <a:pt x="8950" y="3016"/>
                  <a:pt x="8953" y="3017"/>
                  <a:pt x="8957" y="3017"/>
                </a:cubicBezTo>
                <a:cubicBezTo>
                  <a:pt x="8964" y="3019"/>
                  <a:pt x="8973" y="3023"/>
                  <a:pt x="8981" y="3025"/>
                </a:cubicBezTo>
                <a:lnTo>
                  <a:pt x="8984" y="3025"/>
                </a:lnTo>
                <a:cubicBezTo>
                  <a:pt x="8993" y="3026"/>
                  <a:pt x="9003" y="3031"/>
                  <a:pt x="9015" y="3032"/>
                </a:cubicBezTo>
                <a:cubicBezTo>
                  <a:pt x="9018" y="3032"/>
                  <a:pt x="9019" y="3034"/>
                  <a:pt x="9024" y="3034"/>
                </a:cubicBezTo>
                <a:lnTo>
                  <a:pt x="9047" y="3040"/>
                </a:lnTo>
                <a:cubicBezTo>
                  <a:pt x="9050" y="3042"/>
                  <a:pt x="9055" y="3042"/>
                  <a:pt x="9058" y="3043"/>
                </a:cubicBezTo>
                <a:cubicBezTo>
                  <a:pt x="9065" y="3046"/>
                  <a:pt x="9073" y="3048"/>
                  <a:pt x="9079" y="3049"/>
                </a:cubicBezTo>
                <a:cubicBezTo>
                  <a:pt x="9084" y="3049"/>
                  <a:pt x="9087" y="3051"/>
                  <a:pt x="9092" y="3051"/>
                </a:cubicBezTo>
                <a:cubicBezTo>
                  <a:pt x="9099" y="3054"/>
                  <a:pt x="9108" y="3055"/>
                  <a:pt x="9116" y="3057"/>
                </a:cubicBezTo>
                <a:cubicBezTo>
                  <a:pt x="9119" y="3057"/>
                  <a:pt x="9122" y="3058"/>
                  <a:pt x="9125" y="3058"/>
                </a:cubicBezTo>
                <a:cubicBezTo>
                  <a:pt x="9138" y="3062"/>
                  <a:pt x="9148" y="3065"/>
                  <a:pt x="9161" y="3066"/>
                </a:cubicBezTo>
                <a:lnTo>
                  <a:pt x="9162" y="3066"/>
                </a:lnTo>
                <a:cubicBezTo>
                  <a:pt x="9173" y="3069"/>
                  <a:pt x="9185" y="3072"/>
                  <a:pt x="9196" y="3074"/>
                </a:cubicBezTo>
                <a:cubicBezTo>
                  <a:pt x="9200" y="3074"/>
                  <a:pt x="9204" y="3077"/>
                  <a:pt x="9207" y="3077"/>
                </a:cubicBezTo>
                <a:cubicBezTo>
                  <a:pt x="9216" y="3078"/>
                  <a:pt x="9223" y="3080"/>
                  <a:pt x="9233" y="3081"/>
                </a:cubicBezTo>
                <a:cubicBezTo>
                  <a:pt x="9237" y="3081"/>
                  <a:pt x="9240" y="3085"/>
                  <a:pt x="9245" y="3085"/>
                </a:cubicBezTo>
                <a:cubicBezTo>
                  <a:pt x="9254" y="3086"/>
                  <a:pt x="9262" y="3088"/>
                  <a:pt x="9271" y="3089"/>
                </a:cubicBezTo>
                <a:cubicBezTo>
                  <a:pt x="9276" y="3089"/>
                  <a:pt x="9279" y="3092"/>
                  <a:pt x="9283" y="3092"/>
                </a:cubicBezTo>
                <a:cubicBezTo>
                  <a:pt x="9294" y="3094"/>
                  <a:pt x="9303" y="3095"/>
                  <a:pt x="9316" y="3097"/>
                </a:cubicBezTo>
                <a:lnTo>
                  <a:pt x="9322" y="3097"/>
                </a:lnTo>
                <a:lnTo>
                  <a:pt x="9362" y="3103"/>
                </a:lnTo>
                <a:lnTo>
                  <a:pt x="9368" y="3103"/>
                </a:lnTo>
                <a:lnTo>
                  <a:pt x="9401" y="3109"/>
                </a:lnTo>
                <a:cubicBezTo>
                  <a:pt x="9406" y="3109"/>
                  <a:pt x="9409" y="3111"/>
                  <a:pt x="9414" y="3111"/>
                </a:cubicBezTo>
                <a:cubicBezTo>
                  <a:pt x="9423" y="3112"/>
                  <a:pt x="9432" y="3112"/>
                  <a:pt x="9441" y="3115"/>
                </a:cubicBezTo>
                <a:cubicBezTo>
                  <a:pt x="9446" y="3115"/>
                  <a:pt x="9449" y="3117"/>
                  <a:pt x="9454" y="3117"/>
                </a:cubicBezTo>
                <a:cubicBezTo>
                  <a:pt x="9463" y="3118"/>
                  <a:pt x="9475" y="3118"/>
                  <a:pt x="9484" y="3120"/>
                </a:cubicBezTo>
                <a:cubicBezTo>
                  <a:pt x="9487" y="3120"/>
                  <a:pt x="9492" y="3120"/>
                  <a:pt x="9493" y="3123"/>
                </a:cubicBezTo>
                <a:cubicBezTo>
                  <a:pt x="9521" y="3126"/>
                  <a:pt x="9549" y="3127"/>
                  <a:pt x="9578" y="3131"/>
                </a:cubicBezTo>
                <a:lnTo>
                  <a:pt x="9585" y="3131"/>
                </a:lnTo>
                <a:cubicBezTo>
                  <a:pt x="9598" y="3131"/>
                  <a:pt x="9608" y="3132"/>
                  <a:pt x="9618" y="3132"/>
                </a:cubicBezTo>
                <a:lnTo>
                  <a:pt x="9630" y="3132"/>
                </a:lnTo>
                <a:cubicBezTo>
                  <a:pt x="9639" y="3132"/>
                  <a:pt x="9651" y="3132"/>
                  <a:pt x="9661" y="3134"/>
                </a:cubicBezTo>
                <a:lnTo>
                  <a:pt x="9707" y="3134"/>
                </a:lnTo>
                <a:cubicBezTo>
                  <a:pt x="9708" y="3134"/>
                  <a:pt x="9714" y="3154"/>
                  <a:pt x="9714" y="3154"/>
                </a:cubicBezTo>
                <a:lnTo>
                  <a:pt x="9743" y="3154"/>
                </a:lnTo>
                <a:cubicBezTo>
                  <a:pt x="9754" y="3154"/>
                  <a:pt x="9776" y="3154"/>
                  <a:pt x="9786" y="3150"/>
                </a:cubicBezTo>
                <a:lnTo>
                  <a:pt x="9794" y="3150"/>
                </a:lnTo>
                <a:cubicBezTo>
                  <a:pt x="9816" y="3150"/>
                  <a:pt x="9835" y="3149"/>
                  <a:pt x="9855" y="3147"/>
                </a:cubicBezTo>
                <a:lnTo>
                  <a:pt x="9863" y="3147"/>
                </a:lnTo>
                <a:cubicBezTo>
                  <a:pt x="9885" y="3146"/>
                  <a:pt x="9905" y="3143"/>
                  <a:pt x="9924" y="3141"/>
                </a:cubicBezTo>
                <a:cubicBezTo>
                  <a:pt x="9928" y="3141"/>
                  <a:pt x="9931" y="3141"/>
                  <a:pt x="9932" y="3140"/>
                </a:cubicBezTo>
                <a:cubicBezTo>
                  <a:pt x="9954" y="3138"/>
                  <a:pt x="9974" y="3134"/>
                  <a:pt x="9993" y="3131"/>
                </a:cubicBezTo>
                <a:lnTo>
                  <a:pt x="10000" y="3131"/>
                </a:lnTo>
                <a:cubicBezTo>
                  <a:pt x="10043" y="3123"/>
                  <a:pt x="10084" y="3112"/>
                  <a:pt x="10127" y="3101"/>
                </a:cubicBezTo>
                <a:cubicBezTo>
                  <a:pt x="10128" y="3101"/>
                  <a:pt x="10128" y="3101"/>
                  <a:pt x="10130" y="3100"/>
                </a:cubicBezTo>
                <a:cubicBezTo>
                  <a:pt x="10150" y="3094"/>
                  <a:pt x="10168" y="3088"/>
                  <a:pt x="10188" y="3080"/>
                </a:cubicBezTo>
                <a:cubicBezTo>
                  <a:pt x="10190" y="3080"/>
                  <a:pt x="10191" y="3078"/>
                  <a:pt x="10196" y="3078"/>
                </a:cubicBezTo>
                <a:cubicBezTo>
                  <a:pt x="10214" y="3071"/>
                  <a:pt x="10231" y="3065"/>
                  <a:pt x="10251" y="3055"/>
                </a:cubicBezTo>
                <a:cubicBezTo>
                  <a:pt x="10253" y="3054"/>
                  <a:pt x="10257" y="3054"/>
                  <a:pt x="10259" y="3051"/>
                </a:cubicBezTo>
                <a:cubicBezTo>
                  <a:pt x="10276" y="3043"/>
                  <a:pt x="10296" y="3034"/>
                  <a:pt x="10313" y="3025"/>
                </a:cubicBezTo>
                <a:cubicBezTo>
                  <a:pt x="10314" y="3023"/>
                  <a:pt x="10319" y="3023"/>
                  <a:pt x="10320" y="3020"/>
                </a:cubicBezTo>
                <a:cubicBezTo>
                  <a:pt x="10337" y="3011"/>
                  <a:pt x="10354" y="3002"/>
                  <a:pt x="10372" y="2989"/>
                </a:cubicBezTo>
                <a:cubicBezTo>
                  <a:pt x="10374" y="2988"/>
                  <a:pt x="10375" y="2988"/>
                  <a:pt x="10377" y="2986"/>
                </a:cubicBezTo>
                <a:cubicBezTo>
                  <a:pt x="10395" y="2976"/>
                  <a:pt x="10412" y="2963"/>
                  <a:pt x="10428" y="2950"/>
                </a:cubicBezTo>
                <a:lnTo>
                  <a:pt x="10429" y="2948"/>
                </a:lnTo>
                <a:cubicBezTo>
                  <a:pt x="10446" y="2934"/>
                  <a:pt x="10461" y="2922"/>
                  <a:pt x="10477" y="2908"/>
                </a:cubicBezTo>
                <a:lnTo>
                  <a:pt x="10480" y="2907"/>
                </a:lnTo>
                <a:cubicBezTo>
                  <a:pt x="10495" y="2893"/>
                  <a:pt x="10510" y="2877"/>
                  <a:pt x="10523" y="2862"/>
                </a:cubicBezTo>
                <a:lnTo>
                  <a:pt x="10529" y="2856"/>
                </a:lnTo>
                <a:cubicBezTo>
                  <a:pt x="10538" y="2845"/>
                  <a:pt x="10549" y="2835"/>
                  <a:pt x="10558" y="2821"/>
                </a:cubicBezTo>
                <a:cubicBezTo>
                  <a:pt x="10849" y="2896"/>
                  <a:pt x="11150" y="2966"/>
                  <a:pt x="11451" y="3034"/>
                </a:cubicBezTo>
                <a:cubicBezTo>
                  <a:pt x="12103" y="3180"/>
                  <a:pt x="12460" y="3480"/>
                  <a:pt x="12540" y="3956"/>
                </a:cubicBezTo>
                <a:lnTo>
                  <a:pt x="8134" y="3956"/>
                </a:lnTo>
                <a:cubicBezTo>
                  <a:pt x="8041" y="3956"/>
                  <a:pt x="7953" y="4016"/>
                  <a:pt x="7926" y="4106"/>
                </a:cubicBezTo>
                <a:cubicBezTo>
                  <a:pt x="7881" y="4261"/>
                  <a:pt x="7995" y="4402"/>
                  <a:pt x="8137" y="4402"/>
                </a:cubicBezTo>
                <a:lnTo>
                  <a:pt x="12532" y="4402"/>
                </a:lnTo>
                <a:cubicBezTo>
                  <a:pt x="12445" y="4648"/>
                  <a:pt x="12208" y="4824"/>
                  <a:pt x="11931" y="4824"/>
                </a:cubicBezTo>
                <a:lnTo>
                  <a:pt x="808" y="4824"/>
                </a:lnTo>
                <a:cubicBezTo>
                  <a:pt x="796" y="4824"/>
                  <a:pt x="787" y="4813"/>
                  <a:pt x="787" y="4803"/>
                </a:cubicBezTo>
                <a:lnTo>
                  <a:pt x="787" y="4382"/>
                </a:lnTo>
                <a:lnTo>
                  <a:pt x="7079" y="4382"/>
                </a:lnTo>
                <a:cubicBezTo>
                  <a:pt x="7191" y="4382"/>
                  <a:pt x="7286" y="4299"/>
                  <a:pt x="7297" y="4190"/>
                </a:cubicBezTo>
                <a:cubicBezTo>
                  <a:pt x="7308" y="4066"/>
                  <a:pt x="7208" y="3960"/>
                  <a:pt x="7084" y="3960"/>
                </a:cubicBezTo>
                <a:lnTo>
                  <a:pt x="710" y="3960"/>
                </a:lnTo>
                <a:cubicBezTo>
                  <a:pt x="640" y="3782"/>
                  <a:pt x="514" y="3424"/>
                  <a:pt x="474" y="2999"/>
                </a:cubicBezTo>
                <a:lnTo>
                  <a:pt x="476" y="2996"/>
                </a:lnTo>
                <a:lnTo>
                  <a:pt x="494" y="2979"/>
                </a:lnTo>
                <a:cubicBezTo>
                  <a:pt x="506" y="2963"/>
                  <a:pt x="520" y="2950"/>
                  <a:pt x="534" y="2934"/>
                </a:cubicBezTo>
                <a:lnTo>
                  <a:pt x="555" y="2914"/>
                </a:lnTo>
                <a:lnTo>
                  <a:pt x="589" y="2879"/>
                </a:lnTo>
                <a:cubicBezTo>
                  <a:pt x="597" y="2871"/>
                  <a:pt x="604" y="2865"/>
                  <a:pt x="612" y="2858"/>
                </a:cubicBezTo>
                <a:cubicBezTo>
                  <a:pt x="624" y="2848"/>
                  <a:pt x="635" y="2839"/>
                  <a:pt x="644" y="2830"/>
                </a:cubicBezTo>
                <a:cubicBezTo>
                  <a:pt x="652" y="2822"/>
                  <a:pt x="660" y="2816"/>
                  <a:pt x="670" y="2810"/>
                </a:cubicBezTo>
                <a:cubicBezTo>
                  <a:pt x="681" y="2801"/>
                  <a:pt x="690" y="2793"/>
                  <a:pt x="703" y="2785"/>
                </a:cubicBezTo>
                <a:cubicBezTo>
                  <a:pt x="710" y="2779"/>
                  <a:pt x="719" y="2773"/>
                  <a:pt x="727" y="2769"/>
                </a:cubicBezTo>
                <a:cubicBezTo>
                  <a:pt x="739" y="2759"/>
                  <a:pt x="749" y="2752"/>
                  <a:pt x="759" y="2747"/>
                </a:cubicBezTo>
                <a:cubicBezTo>
                  <a:pt x="767" y="2741"/>
                  <a:pt x="778" y="2735"/>
                  <a:pt x="785" y="2732"/>
                </a:cubicBezTo>
                <a:cubicBezTo>
                  <a:pt x="795" y="2726"/>
                  <a:pt x="805" y="2718"/>
                  <a:pt x="816" y="2712"/>
                </a:cubicBezTo>
                <a:cubicBezTo>
                  <a:pt x="824" y="2709"/>
                  <a:pt x="833" y="2703"/>
                  <a:pt x="841" y="2700"/>
                </a:cubicBezTo>
                <a:cubicBezTo>
                  <a:pt x="850" y="2693"/>
                  <a:pt x="862" y="2689"/>
                  <a:pt x="871" y="2683"/>
                </a:cubicBezTo>
                <a:cubicBezTo>
                  <a:pt x="881" y="2680"/>
                  <a:pt x="888" y="2675"/>
                  <a:pt x="897" y="2672"/>
                </a:cubicBezTo>
                <a:cubicBezTo>
                  <a:pt x="908" y="2669"/>
                  <a:pt x="919" y="2664"/>
                  <a:pt x="928" y="2661"/>
                </a:cubicBezTo>
                <a:cubicBezTo>
                  <a:pt x="939" y="2657"/>
                  <a:pt x="946" y="2655"/>
                  <a:pt x="956" y="2650"/>
                </a:cubicBezTo>
                <a:cubicBezTo>
                  <a:pt x="965" y="2647"/>
                  <a:pt x="977" y="2644"/>
                  <a:pt x="986" y="2641"/>
                </a:cubicBezTo>
                <a:cubicBezTo>
                  <a:pt x="996" y="2640"/>
                  <a:pt x="1003" y="2638"/>
                  <a:pt x="1012" y="2635"/>
                </a:cubicBezTo>
                <a:cubicBezTo>
                  <a:pt x="1023" y="2634"/>
                  <a:pt x="1034" y="2632"/>
                  <a:pt x="1043" y="2629"/>
                </a:cubicBezTo>
                <a:cubicBezTo>
                  <a:pt x="1054" y="2627"/>
                  <a:pt x="1062" y="2626"/>
                  <a:pt x="1069" y="2626"/>
                </a:cubicBezTo>
                <a:cubicBezTo>
                  <a:pt x="1080" y="2624"/>
                  <a:pt x="1089" y="2624"/>
                  <a:pt x="1101" y="2623"/>
                </a:cubicBezTo>
                <a:cubicBezTo>
                  <a:pt x="1109" y="2623"/>
                  <a:pt x="1118" y="2620"/>
                  <a:pt x="1126" y="2620"/>
                </a:cubicBezTo>
                <a:lnTo>
                  <a:pt x="1184" y="2620"/>
                </a:lnTo>
                <a:cubicBezTo>
                  <a:pt x="1195" y="2620"/>
                  <a:pt x="1207" y="2623"/>
                  <a:pt x="1218" y="2624"/>
                </a:cubicBezTo>
                <a:cubicBezTo>
                  <a:pt x="1226" y="2624"/>
                  <a:pt x="1233" y="2626"/>
                  <a:pt x="1241" y="2626"/>
                </a:cubicBezTo>
                <a:cubicBezTo>
                  <a:pt x="1253" y="2627"/>
                  <a:pt x="1266" y="2629"/>
                  <a:pt x="1279" y="2634"/>
                </a:cubicBezTo>
                <a:cubicBezTo>
                  <a:pt x="1285" y="2635"/>
                  <a:pt x="1293" y="2635"/>
                  <a:pt x="1299" y="2637"/>
                </a:cubicBezTo>
                <a:cubicBezTo>
                  <a:pt x="1318" y="2641"/>
                  <a:pt x="1338" y="2647"/>
                  <a:pt x="1356" y="2655"/>
                </a:cubicBezTo>
                <a:cubicBezTo>
                  <a:pt x="1379" y="2663"/>
                  <a:pt x="1400" y="2670"/>
                  <a:pt x="1424" y="2678"/>
                </a:cubicBezTo>
                <a:cubicBezTo>
                  <a:pt x="1430" y="2680"/>
                  <a:pt x="1437" y="2681"/>
                  <a:pt x="1442" y="2683"/>
                </a:cubicBezTo>
                <a:cubicBezTo>
                  <a:pt x="1457" y="2689"/>
                  <a:pt x="1476" y="2693"/>
                  <a:pt x="1491" y="2700"/>
                </a:cubicBezTo>
                <a:cubicBezTo>
                  <a:pt x="1499" y="2701"/>
                  <a:pt x="1508" y="2704"/>
                  <a:pt x="1516" y="2707"/>
                </a:cubicBezTo>
                <a:cubicBezTo>
                  <a:pt x="1529" y="2710"/>
                  <a:pt x="1545" y="2716"/>
                  <a:pt x="1557" y="2719"/>
                </a:cubicBezTo>
                <a:cubicBezTo>
                  <a:pt x="1568" y="2721"/>
                  <a:pt x="1577" y="2726"/>
                  <a:pt x="1585" y="2727"/>
                </a:cubicBezTo>
                <a:lnTo>
                  <a:pt x="1624" y="2739"/>
                </a:lnTo>
                <a:cubicBezTo>
                  <a:pt x="1634" y="2741"/>
                  <a:pt x="1644" y="2746"/>
                  <a:pt x="1654" y="2747"/>
                </a:cubicBezTo>
                <a:cubicBezTo>
                  <a:pt x="1667" y="2750"/>
                  <a:pt x="1680" y="2755"/>
                  <a:pt x="1692" y="2758"/>
                </a:cubicBezTo>
                <a:cubicBezTo>
                  <a:pt x="1701" y="2759"/>
                  <a:pt x="1710" y="2764"/>
                  <a:pt x="1723" y="2765"/>
                </a:cubicBezTo>
                <a:cubicBezTo>
                  <a:pt x="1736" y="2770"/>
                  <a:pt x="1747" y="2772"/>
                  <a:pt x="1761" y="2776"/>
                </a:cubicBezTo>
                <a:cubicBezTo>
                  <a:pt x="1770" y="2778"/>
                  <a:pt x="1782" y="2781"/>
                  <a:pt x="1792" y="2784"/>
                </a:cubicBezTo>
                <a:cubicBezTo>
                  <a:pt x="1802" y="2787"/>
                  <a:pt x="1816" y="2788"/>
                  <a:pt x="1828" y="2792"/>
                </a:cubicBezTo>
                <a:cubicBezTo>
                  <a:pt x="1838" y="2793"/>
                  <a:pt x="1848" y="2795"/>
                  <a:pt x="1861" y="2799"/>
                </a:cubicBezTo>
                <a:cubicBezTo>
                  <a:pt x="1871" y="2801"/>
                  <a:pt x="1885" y="2804"/>
                  <a:pt x="1897" y="2807"/>
                </a:cubicBezTo>
                <a:cubicBezTo>
                  <a:pt x="1908" y="2808"/>
                  <a:pt x="1917" y="2810"/>
                  <a:pt x="1930" y="2811"/>
                </a:cubicBezTo>
                <a:cubicBezTo>
                  <a:pt x="1940" y="2815"/>
                  <a:pt x="1954" y="2816"/>
                  <a:pt x="1967" y="2818"/>
                </a:cubicBezTo>
                <a:cubicBezTo>
                  <a:pt x="1977" y="2819"/>
                  <a:pt x="1986" y="2822"/>
                  <a:pt x="1999" y="2824"/>
                </a:cubicBezTo>
                <a:cubicBezTo>
                  <a:pt x="2009" y="2825"/>
                  <a:pt x="2022" y="2827"/>
                  <a:pt x="2036" y="2830"/>
                </a:cubicBezTo>
                <a:cubicBezTo>
                  <a:pt x="2046" y="2831"/>
                  <a:pt x="2055" y="2833"/>
                  <a:pt x="2068" y="2833"/>
                </a:cubicBezTo>
                <a:cubicBezTo>
                  <a:pt x="2078" y="2835"/>
                  <a:pt x="2091" y="2838"/>
                  <a:pt x="2101" y="2838"/>
                </a:cubicBezTo>
                <a:cubicBezTo>
                  <a:pt x="2114" y="2839"/>
                  <a:pt x="2123" y="2839"/>
                  <a:pt x="2135" y="2841"/>
                </a:cubicBezTo>
                <a:cubicBezTo>
                  <a:pt x="2146" y="2842"/>
                  <a:pt x="2158" y="2842"/>
                  <a:pt x="2169" y="2845"/>
                </a:cubicBezTo>
                <a:cubicBezTo>
                  <a:pt x="2181" y="2845"/>
                  <a:pt x="2190" y="2847"/>
                  <a:pt x="2201" y="2847"/>
                </a:cubicBezTo>
                <a:cubicBezTo>
                  <a:pt x="2213" y="2847"/>
                  <a:pt x="2224" y="2848"/>
                  <a:pt x="2236" y="2848"/>
                </a:cubicBezTo>
                <a:cubicBezTo>
                  <a:pt x="2247" y="2848"/>
                  <a:pt x="2258" y="2850"/>
                  <a:pt x="2269" y="2850"/>
                </a:cubicBezTo>
                <a:lnTo>
                  <a:pt x="2370" y="2850"/>
                </a:lnTo>
                <a:cubicBezTo>
                  <a:pt x="2382" y="2850"/>
                  <a:pt x="2391" y="2850"/>
                  <a:pt x="2404" y="2848"/>
                </a:cubicBezTo>
                <a:cubicBezTo>
                  <a:pt x="2414" y="2848"/>
                  <a:pt x="2427" y="2847"/>
                  <a:pt x="2437" y="2847"/>
                </a:cubicBezTo>
                <a:cubicBezTo>
                  <a:pt x="2447" y="2847"/>
                  <a:pt x="2459" y="2845"/>
                  <a:pt x="2468" y="2845"/>
                </a:cubicBezTo>
                <a:cubicBezTo>
                  <a:pt x="2480" y="2842"/>
                  <a:pt x="2491" y="2842"/>
                  <a:pt x="2500" y="2841"/>
                </a:cubicBezTo>
                <a:cubicBezTo>
                  <a:pt x="2511" y="2839"/>
                  <a:pt x="2522" y="2839"/>
                  <a:pt x="2531" y="2838"/>
                </a:cubicBezTo>
                <a:cubicBezTo>
                  <a:pt x="2543" y="2835"/>
                  <a:pt x="2554" y="2833"/>
                  <a:pt x="2565" y="2831"/>
                </a:cubicBezTo>
                <a:cubicBezTo>
                  <a:pt x="2574" y="2830"/>
                  <a:pt x="2585" y="2827"/>
                  <a:pt x="2595" y="2825"/>
                </a:cubicBezTo>
                <a:cubicBezTo>
                  <a:pt x="2606" y="2824"/>
                  <a:pt x="2618" y="2822"/>
                  <a:pt x="2628" y="2818"/>
                </a:cubicBezTo>
                <a:lnTo>
                  <a:pt x="2657" y="2811"/>
                </a:lnTo>
                <a:cubicBezTo>
                  <a:pt x="2668" y="2810"/>
                  <a:pt x="2680" y="2807"/>
                  <a:pt x="2689" y="2802"/>
                </a:cubicBezTo>
                <a:cubicBezTo>
                  <a:pt x="2698" y="2801"/>
                  <a:pt x="2707" y="2796"/>
                  <a:pt x="2718" y="2795"/>
                </a:cubicBezTo>
                <a:lnTo>
                  <a:pt x="2752" y="2784"/>
                </a:lnTo>
                <a:cubicBezTo>
                  <a:pt x="2761" y="2779"/>
                  <a:pt x="2769" y="2778"/>
                  <a:pt x="2779" y="2773"/>
                </a:cubicBezTo>
                <a:cubicBezTo>
                  <a:pt x="2790" y="2770"/>
                  <a:pt x="2804" y="2764"/>
                  <a:pt x="2815" y="2758"/>
                </a:cubicBezTo>
                <a:cubicBezTo>
                  <a:pt x="2822" y="2755"/>
                  <a:pt x="2830" y="2752"/>
                  <a:pt x="2838" y="2749"/>
                </a:cubicBezTo>
                <a:cubicBezTo>
                  <a:pt x="2856" y="2741"/>
                  <a:pt x="2873" y="2733"/>
                  <a:pt x="2888" y="2726"/>
                </a:cubicBezTo>
                <a:cubicBezTo>
                  <a:pt x="2895" y="2723"/>
                  <a:pt x="2899" y="2719"/>
                  <a:pt x="2905" y="2716"/>
                </a:cubicBezTo>
                <a:cubicBezTo>
                  <a:pt x="2921" y="2709"/>
                  <a:pt x="2937" y="2700"/>
                  <a:pt x="2953" y="2689"/>
                </a:cubicBezTo>
                <a:cubicBezTo>
                  <a:pt x="2960" y="2686"/>
                  <a:pt x="2967" y="2680"/>
                  <a:pt x="2974" y="2677"/>
                </a:cubicBezTo>
                <a:lnTo>
                  <a:pt x="3010" y="2653"/>
                </a:lnTo>
                <a:lnTo>
                  <a:pt x="3033" y="2635"/>
                </a:lnTo>
                <a:cubicBezTo>
                  <a:pt x="3043" y="2627"/>
                  <a:pt x="3053" y="2620"/>
                  <a:pt x="3065" y="2612"/>
                </a:cubicBezTo>
                <a:cubicBezTo>
                  <a:pt x="3072" y="2607"/>
                  <a:pt x="3080" y="2600"/>
                  <a:pt x="3088" y="2594"/>
                </a:cubicBezTo>
                <a:cubicBezTo>
                  <a:pt x="3097" y="2586"/>
                  <a:pt x="3109" y="2577"/>
                  <a:pt x="3118" y="2569"/>
                </a:cubicBezTo>
                <a:cubicBezTo>
                  <a:pt x="3126" y="2561"/>
                  <a:pt x="3134" y="2554"/>
                  <a:pt x="3141" y="2548"/>
                </a:cubicBezTo>
                <a:cubicBezTo>
                  <a:pt x="3151" y="2538"/>
                  <a:pt x="3160" y="2531"/>
                  <a:pt x="3171" y="2520"/>
                </a:cubicBezTo>
                <a:cubicBezTo>
                  <a:pt x="3178" y="2512"/>
                  <a:pt x="3186" y="2505"/>
                  <a:pt x="3194" y="2496"/>
                </a:cubicBezTo>
                <a:cubicBezTo>
                  <a:pt x="3203" y="2486"/>
                  <a:pt x="3212" y="2477"/>
                  <a:pt x="3220" y="2466"/>
                </a:cubicBezTo>
                <a:cubicBezTo>
                  <a:pt x="3227" y="2459"/>
                  <a:pt x="3235" y="2449"/>
                  <a:pt x="3243" y="2440"/>
                </a:cubicBezTo>
                <a:cubicBezTo>
                  <a:pt x="3252" y="2431"/>
                  <a:pt x="3260" y="2419"/>
                  <a:pt x="3270" y="2408"/>
                </a:cubicBezTo>
                <a:cubicBezTo>
                  <a:pt x="3278" y="2397"/>
                  <a:pt x="3286" y="2388"/>
                  <a:pt x="3290" y="2379"/>
                </a:cubicBezTo>
                <a:lnTo>
                  <a:pt x="3309" y="2356"/>
                </a:lnTo>
                <a:cubicBezTo>
                  <a:pt x="3996" y="2296"/>
                  <a:pt x="4513" y="2094"/>
                  <a:pt x="4927" y="1718"/>
                </a:cubicBezTo>
                <a:cubicBezTo>
                  <a:pt x="4950" y="1696"/>
                  <a:pt x="4973" y="1675"/>
                  <a:pt x="4996" y="1652"/>
                </a:cubicBezTo>
                <a:lnTo>
                  <a:pt x="5011" y="1637"/>
                </a:lnTo>
                <a:cubicBezTo>
                  <a:pt x="5031" y="1615"/>
                  <a:pt x="5054" y="1592"/>
                  <a:pt x="5076" y="1569"/>
                </a:cubicBezTo>
                <a:lnTo>
                  <a:pt x="5085" y="1560"/>
                </a:lnTo>
                <a:cubicBezTo>
                  <a:pt x="5097" y="1549"/>
                  <a:pt x="5108" y="1535"/>
                  <a:pt x="5119" y="1523"/>
                </a:cubicBezTo>
                <a:close/>
                <a:moveTo>
                  <a:pt x="4565" y="1"/>
                </a:moveTo>
                <a:cubicBezTo>
                  <a:pt x="4509" y="1"/>
                  <a:pt x="4454" y="22"/>
                  <a:pt x="4413" y="63"/>
                </a:cubicBezTo>
                <a:cubicBezTo>
                  <a:pt x="4126" y="346"/>
                  <a:pt x="4000" y="644"/>
                  <a:pt x="4040" y="940"/>
                </a:cubicBezTo>
                <a:cubicBezTo>
                  <a:pt x="4079" y="1235"/>
                  <a:pt x="4269" y="1459"/>
                  <a:pt x="4447" y="1606"/>
                </a:cubicBezTo>
                <a:cubicBezTo>
                  <a:pt x="4122" y="1821"/>
                  <a:pt x="3724" y="1933"/>
                  <a:pt x="3197" y="1965"/>
                </a:cubicBezTo>
                <a:cubicBezTo>
                  <a:pt x="3091" y="1971"/>
                  <a:pt x="2979" y="1974"/>
                  <a:pt x="2861" y="1974"/>
                </a:cubicBezTo>
                <a:cubicBezTo>
                  <a:pt x="2347" y="1974"/>
                  <a:pt x="1951" y="1850"/>
                  <a:pt x="1746" y="1623"/>
                </a:cubicBezTo>
                <a:cubicBezTo>
                  <a:pt x="1618" y="1483"/>
                  <a:pt x="1565" y="1307"/>
                  <a:pt x="1586" y="1094"/>
                </a:cubicBezTo>
                <a:cubicBezTo>
                  <a:pt x="1600" y="959"/>
                  <a:pt x="1532" y="828"/>
                  <a:pt x="1414" y="761"/>
                </a:cubicBezTo>
                <a:cubicBezTo>
                  <a:pt x="1360" y="730"/>
                  <a:pt x="1301" y="715"/>
                  <a:pt x="1243" y="715"/>
                </a:cubicBezTo>
                <a:cubicBezTo>
                  <a:pt x="1171" y="715"/>
                  <a:pt x="1101" y="737"/>
                  <a:pt x="1040" y="782"/>
                </a:cubicBezTo>
                <a:cubicBezTo>
                  <a:pt x="337" y="1293"/>
                  <a:pt x="0" y="2045"/>
                  <a:pt x="60" y="2953"/>
                </a:cubicBezTo>
                <a:lnTo>
                  <a:pt x="60" y="2960"/>
                </a:lnTo>
                <a:cubicBezTo>
                  <a:pt x="60" y="2960"/>
                  <a:pt x="291" y="4069"/>
                  <a:pt x="367" y="4223"/>
                </a:cubicBezTo>
                <a:lnTo>
                  <a:pt x="367" y="4793"/>
                </a:lnTo>
                <a:cubicBezTo>
                  <a:pt x="362" y="5040"/>
                  <a:pt x="563" y="5240"/>
                  <a:pt x="810" y="5243"/>
                </a:cubicBezTo>
                <a:lnTo>
                  <a:pt x="11932" y="5243"/>
                </a:lnTo>
                <a:cubicBezTo>
                  <a:pt x="12520" y="5240"/>
                  <a:pt x="12997" y="4763"/>
                  <a:pt x="12997" y="4175"/>
                </a:cubicBezTo>
                <a:cubicBezTo>
                  <a:pt x="12995" y="3368"/>
                  <a:pt x="12494" y="2831"/>
                  <a:pt x="11550" y="2620"/>
                </a:cubicBezTo>
                <a:cubicBezTo>
                  <a:pt x="11202" y="2543"/>
                  <a:pt x="10521" y="2370"/>
                  <a:pt x="10521" y="2370"/>
                </a:cubicBezTo>
                <a:lnTo>
                  <a:pt x="10535" y="2370"/>
                </a:lnTo>
                <a:cubicBezTo>
                  <a:pt x="9434" y="2083"/>
                  <a:pt x="8387" y="1738"/>
                  <a:pt x="7427" y="1342"/>
                </a:cubicBezTo>
                <a:cubicBezTo>
                  <a:pt x="6453" y="940"/>
                  <a:pt x="5809" y="685"/>
                  <a:pt x="5510" y="584"/>
                </a:cubicBezTo>
                <a:lnTo>
                  <a:pt x="4682" y="35"/>
                </a:lnTo>
                <a:cubicBezTo>
                  <a:pt x="4646" y="12"/>
                  <a:pt x="4605" y="1"/>
                  <a:pt x="456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4" name="Google Shape;2269;p63">
            <a:extLst>
              <a:ext uri="{FF2B5EF4-FFF2-40B4-BE49-F238E27FC236}">
                <a16:creationId xmlns:a16="http://schemas.microsoft.com/office/drawing/2014/main" id="{0A089458-B95A-D8E5-E218-47369A7680B6}"/>
              </a:ext>
            </a:extLst>
          </p:cNvPr>
          <p:cNvSpPr/>
          <p:nvPr/>
        </p:nvSpPr>
        <p:spPr>
          <a:xfrm>
            <a:off x="5574354" y="3431587"/>
            <a:ext cx="689420" cy="420743"/>
          </a:xfrm>
          <a:custGeom>
            <a:avLst/>
            <a:gdLst/>
            <a:ahLst/>
            <a:cxnLst/>
            <a:rect l="l" t="t" r="r" b="b"/>
            <a:pathLst>
              <a:path w="12967" h="9488" extrusionOk="0">
                <a:moveTo>
                  <a:pt x="2835" y="3641"/>
                </a:moveTo>
                <a:lnTo>
                  <a:pt x="2849" y="3661"/>
                </a:lnTo>
                <a:lnTo>
                  <a:pt x="3416" y="4551"/>
                </a:lnTo>
                <a:lnTo>
                  <a:pt x="3416" y="4551"/>
                </a:lnTo>
                <a:lnTo>
                  <a:pt x="2631" y="3973"/>
                </a:lnTo>
                <a:lnTo>
                  <a:pt x="2835" y="3641"/>
                </a:lnTo>
                <a:close/>
                <a:moveTo>
                  <a:pt x="579" y="2960"/>
                </a:moveTo>
                <a:cubicBezTo>
                  <a:pt x="864" y="3174"/>
                  <a:pt x="1416" y="3585"/>
                  <a:pt x="2234" y="4189"/>
                </a:cubicBezTo>
                <a:lnTo>
                  <a:pt x="2244" y="4198"/>
                </a:lnTo>
                <a:cubicBezTo>
                  <a:pt x="2938" y="4711"/>
                  <a:pt x="3815" y="5359"/>
                  <a:pt x="4881" y="6142"/>
                </a:cubicBezTo>
                <a:cubicBezTo>
                  <a:pt x="4924" y="6172"/>
                  <a:pt x="4966" y="6203"/>
                  <a:pt x="5009" y="6235"/>
                </a:cubicBezTo>
                <a:cubicBezTo>
                  <a:pt x="5044" y="6261"/>
                  <a:pt x="5081" y="6289"/>
                  <a:pt x="5117" y="6313"/>
                </a:cubicBezTo>
                <a:cubicBezTo>
                  <a:pt x="5125" y="6320"/>
                  <a:pt x="5133" y="6326"/>
                  <a:pt x="5142" y="6330"/>
                </a:cubicBezTo>
                <a:lnTo>
                  <a:pt x="5234" y="6395"/>
                </a:lnTo>
                <a:lnTo>
                  <a:pt x="5251" y="6406"/>
                </a:lnTo>
                <a:cubicBezTo>
                  <a:pt x="5371" y="6487"/>
                  <a:pt x="5492" y="6563"/>
                  <a:pt x="5610" y="6634"/>
                </a:cubicBezTo>
                <a:cubicBezTo>
                  <a:pt x="5203" y="6695"/>
                  <a:pt x="4967" y="6883"/>
                  <a:pt x="4835" y="7094"/>
                </a:cubicBezTo>
                <a:cubicBezTo>
                  <a:pt x="4763" y="7028"/>
                  <a:pt x="4690" y="6964"/>
                  <a:pt x="4619" y="6898"/>
                </a:cubicBezTo>
                <a:cubicBezTo>
                  <a:pt x="3939" y="6275"/>
                  <a:pt x="3179" y="5706"/>
                  <a:pt x="2485" y="5234"/>
                </a:cubicBezTo>
                <a:cubicBezTo>
                  <a:pt x="2481" y="5231"/>
                  <a:pt x="2475" y="5226"/>
                  <a:pt x="2471" y="5223"/>
                </a:cubicBezTo>
                <a:cubicBezTo>
                  <a:pt x="1527" y="4580"/>
                  <a:pt x="703" y="4118"/>
                  <a:pt x="411" y="3959"/>
                </a:cubicBezTo>
                <a:cubicBezTo>
                  <a:pt x="427" y="3560"/>
                  <a:pt x="511" y="3193"/>
                  <a:pt x="579" y="2960"/>
                </a:cubicBezTo>
                <a:close/>
                <a:moveTo>
                  <a:pt x="10227" y="6611"/>
                </a:moveTo>
                <a:cubicBezTo>
                  <a:pt x="10393" y="6674"/>
                  <a:pt x="10551" y="6743"/>
                  <a:pt x="10704" y="6815"/>
                </a:cubicBezTo>
                <a:cubicBezTo>
                  <a:pt x="11528" y="7209"/>
                  <a:pt x="12154" y="7708"/>
                  <a:pt x="12489" y="8004"/>
                </a:cubicBezTo>
                <a:cubicBezTo>
                  <a:pt x="12511" y="8028"/>
                  <a:pt x="12558" y="8094"/>
                  <a:pt x="12551" y="8143"/>
                </a:cubicBezTo>
                <a:cubicBezTo>
                  <a:pt x="12545" y="8183"/>
                  <a:pt x="12488" y="8235"/>
                  <a:pt x="12402" y="8281"/>
                </a:cubicBezTo>
                <a:lnTo>
                  <a:pt x="12387" y="8288"/>
                </a:lnTo>
                <a:cubicBezTo>
                  <a:pt x="12365" y="8298"/>
                  <a:pt x="12342" y="8309"/>
                  <a:pt x="12321" y="8320"/>
                </a:cubicBezTo>
                <a:lnTo>
                  <a:pt x="12281" y="8337"/>
                </a:lnTo>
                <a:cubicBezTo>
                  <a:pt x="11213" y="8818"/>
                  <a:pt x="10193" y="9061"/>
                  <a:pt x="9247" y="9061"/>
                </a:cubicBezTo>
                <a:cubicBezTo>
                  <a:pt x="9193" y="9061"/>
                  <a:pt x="9142" y="9061"/>
                  <a:pt x="9090" y="9059"/>
                </a:cubicBezTo>
                <a:lnTo>
                  <a:pt x="9073" y="9059"/>
                </a:lnTo>
                <a:lnTo>
                  <a:pt x="8929" y="9053"/>
                </a:lnTo>
                <a:cubicBezTo>
                  <a:pt x="8920" y="9053"/>
                  <a:pt x="8908" y="9052"/>
                  <a:pt x="8899" y="9052"/>
                </a:cubicBezTo>
                <a:cubicBezTo>
                  <a:pt x="8854" y="9050"/>
                  <a:pt x="8810" y="9045"/>
                  <a:pt x="8768" y="9042"/>
                </a:cubicBezTo>
                <a:cubicBezTo>
                  <a:pt x="8753" y="9039"/>
                  <a:pt x="8739" y="9039"/>
                  <a:pt x="8724" y="9038"/>
                </a:cubicBezTo>
                <a:lnTo>
                  <a:pt x="8609" y="9027"/>
                </a:lnTo>
                <a:cubicBezTo>
                  <a:pt x="8587" y="9024"/>
                  <a:pt x="8569" y="9021"/>
                  <a:pt x="8547" y="9019"/>
                </a:cubicBezTo>
                <a:cubicBezTo>
                  <a:pt x="8526" y="9016"/>
                  <a:pt x="8507" y="9013"/>
                  <a:pt x="8486" y="9012"/>
                </a:cubicBezTo>
                <a:cubicBezTo>
                  <a:pt x="8441" y="9005"/>
                  <a:pt x="8399" y="8998"/>
                  <a:pt x="8354" y="8990"/>
                </a:cubicBezTo>
                <a:cubicBezTo>
                  <a:pt x="8349" y="8990"/>
                  <a:pt x="8345" y="8989"/>
                  <a:pt x="8340" y="8989"/>
                </a:cubicBezTo>
                <a:cubicBezTo>
                  <a:pt x="7079" y="8774"/>
                  <a:pt x="6061" y="8131"/>
                  <a:pt x="5197" y="7416"/>
                </a:cubicBezTo>
                <a:cubicBezTo>
                  <a:pt x="5188" y="7409"/>
                  <a:pt x="5179" y="7401"/>
                  <a:pt x="5171" y="7393"/>
                </a:cubicBezTo>
                <a:cubicBezTo>
                  <a:pt x="5165" y="7387"/>
                  <a:pt x="5157" y="7381"/>
                  <a:pt x="5151" y="7375"/>
                </a:cubicBezTo>
                <a:cubicBezTo>
                  <a:pt x="5223" y="7229"/>
                  <a:pt x="5403" y="7033"/>
                  <a:pt x="5915" y="7033"/>
                </a:cubicBezTo>
                <a:cubicBezTo>
                  <a:pt x="6187" y="7033"/>
                  <a:pt x="6469" y="7090"/>
                  <a:pt x="6662" y="7137"/>
                </a:cubicBezTo>
                <a:cubicBezTo>
                  <a:pt x="7128" y="7301"/>
                  <a:pt x="7587" y="7381"/>
                  <a:pt x="8038" y="7381"/>
                </a:cubicBezTo>
                <a:cubicBezTo>
                  <a:pt x="9204" y="7381"/>
                  <a:pt x="9965" y="6835"/>
                  <a:pt x="10227" y="6611"/>
                </a:cubicBezTo>
                <a:close/>
                <a:moveTo>
                  <a:pt x="1696" y="0"/>
                </a:moveTo>
                <a:cubicBezTo>
                  <a:pt x="1576" y="0"/>
                  <a:pt x="1455" y="33"/>
                  <a:pt x="1347" y="101"/>
                </a:cubicBezTo>
                <a:cubicBezTo>
                  <a:pt x="1045" y="293"/>
                  <a:pt x="956" y="696"/>
                  <a:pt x="1148" y="998"/>
                </a:cubicBezTo>
                <a:lnTo>
                  <a:pt x="2590" y="3261"/>
                </a:lnTo>
                <a:lnTo>
                  <a:pt x="2298" y="3733"/>
                </a:lnTo>
                <a:cubicBezTo>
                  <a:pt x="1175" y="2901"/>
                  <a:pt x="603" y="2473"/>
                  <a:pt x="594" y="2468"/>
                </a:cubicBezTo>
                <a:cubicBezTo>
                  <a:pt x="557" y="2441"/>
                  <a:pt x="514" y="2427"/>
                  <a:pt x="471" y="2427"/>
                </a:cubicBezTo>
                <a:cubicBezTo>
                  <a:pt x="452" y="2427"/>
                  <a:pt x="434" y="2429"/>
                  <a:pt x="416" y="2434"/>
                </a:cubicBezTo>
                <a:cubicBezTo>
                  <a:pt x="355" y="2453"/>
                  <a:pt x="304" y="2499"/>
                  <a:pt x="281" y="2557"/>
                </a:cubicBezTo>
                <a:cubicBezTo>
                  <a:pt x="270" y="2586"/>
                  <a:pt x="0" y="3286"/>
                  <a:pt x="0" y="4086"/>
                </a:cubicBezTo>
                <a:lnTo>
                  <a:pt x="0" y="4089"/>
                </a:lnTo>
                <a:lnTo>
                  <a:pt x="0" y="4102"/>
                </a:lnTo>
                <a:cubicBezTo>
                  <a:pt x="0" y="4106"/>
                  <a:pt x="0" y="4112"/>
                  <a:pt x="2" y="4118"/>
                </a:cubicBezTo>
                <a:cubicBezTo>
                  <a:pt x="2" y="4122"/>
                  <a:pt x="3" y="4126"/>
                  <a:pt x="3" y="4129"/>
                </a:cubicBezTo>
                <a:cubicBezTo>
                  <a:pt x="5" y="4135"/>
                  <a:pt x="5" y="4141"/>
                  <a:pt x="8" y="4148"/>
                </a:cubicBezTo>
                <a:cubicBezTo>
                  <a:pt x="8" y="4149"/>
                  <a:pt x="8" y="4151"/>
                  <a:pt x="10" y="4152"/>
                </a:cubicBezTo>
                <a:cubicBezTo>
                  <a:pt x="19" y="4178"/>
                  <a:pt x="878" y="6703"/>
                  <a:pt x="878" y="9265"/>
                </a:cubicBezTo>
                <a:cubicBezTo>
                  <a:pt x="878" y="9378"/>
                  <a:pt x="1083" y="9487"/>
                  <a:pt x="1083" y="9487"/>
                </a:cubicBezTo>
                <a:lnTo>
                  <a:pt x="1812" y="9487"/>
                </a:lnTo>
                <a:cubicBezTo>
                  <a:pt x="1918" y="9487"/>
                  <a:pt x="2005" y="9410"/>
                  <a:pt x="2021" y="9305"/>
                </a:cubicBezTo>
                <a:lnTo>
                  <a:pt x="2237" y="7754"/>
                </a:lnTo>
                <a:cubicBezTo>
                  <a:pt x="2252" y="7639"/>
                  <a:pt x="2172" y="7531"/>
                  <a:pt x="2057" y="7516"/>
                </a:cubicBezTo>
                <a:cubicBezTo>
                  <a:pt x="2048" y="7515"/>
                  <a:pt x="2038" y="7514"/>
                  <a:pt x="2029" y="7514"/>
                </a:cubicBezTo>
                <a:cubicBezTo>
                  <a:pt x="1925" y="7514"/>
                  <a:pt x="1834" y="7590"/>
                  <a:pt x="1820" y="7696"/>
                </a:cubicBezTo>
                <a:lnTo>
                  <a:pt x="1629" y="9065"/>
                </a:lnTo>
                <a:lnTo>
                  <a:pt x="1289" y="9065"/>
                </a:lnTo>
                <a:cubicBezTo>
                  <a:pt x="1289" y="9065"/>
                  <a:pt x="800" y="5356"/>
                  <a:pt x="554" y="4516"/>
                </a:cubicBezTo>
                <a:lnTo>
                  <a:pt x="554" y="4516"/>
                </a:lnTo>
                <a:cubicBezTo>
                  <a:pt x="925" y="4727"/>
                  <a:pt x="1496" y="5068"/>
                  <a:pt x="2136" y="5499"/>
                </a:cubicBezTo>
                <a:lnTo>
                  <a:pt x="1915" y="7087"/>
                </a:lnTo>
                <a:cubicBezTo>
                  <a:pt x="1899" y="7197"/>
                  <a:pt x="1979" y="7301"/>
                  <a:pt x="2090" y="7318"/>
                </a:cubicBezTo>
                <a:cubicBezTo>
                  <a:pt x="2099" y="7319"/>
                  <a:pt x="2108" y="7320"/>
                  <a:pt x="2118" y="7320"/>
                </a:cubicBezTo>
                <a:cubicBezTo>
                  <a:pt x="2218" y="7320"/>
                  <a:pt x="2306" y="7246"/>
                  <a:pt x="2321" y="7143"/>
                </a:cubicBezTo>
                <a:lnTo>
                  <a:pt x="2516" y="5758"/>
                </a:lnTo>
                <a:cubicBezTo>
                  <a:pt x="3122" y="6182"/>
                  <a:pt x="3763" y="6674"/>
                  <a:pt x="4343" y="7208"/>
                </a:cubicBezTo>
                <a:cubicBezTo>
                  <a:pt x="5234" y="8025"/>
                  <a:pt x="6294" y="8858"/>
                  <a:pt x="7644" y="9248"/>
                </a:cubicBezTo>
                <a:lnTo>
                  <a:pt x="7662" y="9252"/>
                </a:lnTo>
                <a:cubicBezTo>
                  <a:pt x="7701" y="9265"/>
                  <a:pt x="7740" y="9274"/>
                  <a:pt x="7779" y="9286"/>
                </a:cubicBezTo>
                <a:cubicBezTo>
                  <a:pt x="7796" y="9289"/>
                  <a:pt x="7813" y="9295"/>
                  <a:pt x="7831" y="9298"/>
                </a:cubicBezTo>
                <a:cubicBezTo>
                  <a:pt x="7863" y="9306"/>
                  <a:pt x="7897" y="9317"/>
                  <a:pt x="7931" y="9325"/>
                </a:cubicBezTo>
                <a:lnTo>
                  <a:pt x="8004" y="9341"/>
                </a:lnTo>
                <a:cubicBezTo>
                  <a:pt x="8018" y="9343"/>
                  <a:pt x="8030" y="9348"/>
                  <a:pt x="8043" y="9349"/>
                </a:cubicBezTo>
                <a:cubicBezTo>
                  <a:pt x="8089" y="9358"/>
                  <a:pt x="8135" y="9367"/>
                  <a:pt x="8181" y="9375"/>
                </a:cubicBezTo>
                <a:lnTo>
                  <a:pt x="8210" y="9381"/>
                </a:lnTo>
                <a:cubicBezTo>
                  <a:pt x="8257" y="9391"/>
                  <a:pt x="8308" y="9398"/>
                  <a:pt x="8356" y="9406"/>
                </a:cubicBezTo>
                <a:cubicBezTo>
                  <a:pt x="8365" y="9409"/>
                  <a:pt x="8377" y="9410"/>
                  <a:pt x="8386" y="9410"/>
                </a:cubicBezTo>
                <a:cubicBezTo>
                  <a:pt x="8434" y="9418"/>
                  <a:pt x="8480" y="9424"/>
                  <a:pt x="8529" y="9429"/>
                </a:cubicBezTo>
                <a:cubicBezTo>
                  <a:pt x="8541" y="9432"/>
                  <a:pt x="8553" y="9433"/>
                  <a:pt x="8567" y="9433"/>
                </a:cubicBezTo>
                <a:cubicBezTo>
                  <a:pt x="8592" y="9437"/>
                  <a:pt x="8616" y="9440"/>
                  <a:pt x="8641" y="9441"/>
                </a:cubicBezTo>
                <a:cubicBezTo>
                  <a:pt x="8667" y="9443"/>
                  <a:pt x="8690" y="9447"/>
                  <a:pt x="8715" y="9449"/>
                </a:cubicBezTo>
                <a:cubicBezTo>
                  <a:pt x="8744" y="9450"/>
                  <a:pt x="8770" y="9453"/>
                  <a:pt x="8799" y="9456"/>
                </a:cubicBezTo>
                <a:cubicBezTo>
                  <a:pt x="8830" y="9458"/>
                  <a:pt x="8862" y="9460"/>
                  <a:pt x="8892" y="9461"/>
                </a:cubicBezTo>
                <a:cubicBezTo>
                  <a:pt x="8908" y="9461"/>
                  <a:pt x="8923" y="9464"/>
                  <a:pt x="8938" y="9464"/>
                </a:cubicBezTo>
                <a:cubicBezTo>
                  <a:pt x="8983" y="9466"/>
                  <a:pt x="9027" y="9467"/>
                  <a:pt x="9073" y="9470"/>
                </a:cubicBezTo>
                <a:lnTo>
                  <a:pt x="9106" y="9470"/>
                </a:lnTo>
                <a:cubicBezTo>
                  <a:pt x="9122" y="9471"/>
                  <a:pt x="9143" y="9471"/>
                  <a:pt x="9165" y="9471"/>
                </a:cubicBezTo>
                <a:cubicBezTo>
                  <a:pt x="9208" y="9471"/>
                  <a:pt x="9251" y="9470"/>
                  <a:pt x="9251" y="9470"/>
                </a:cubicBezTo>
                <a:cubicBezTo>
                  <a:pt x="9251" y="9470"/>
                  <a:pt x="11331" y="9214"/>
                  <a:pt x="12453" y="8708"/>
                </a:cubicBezTo>
                <a:cubicBezTo>
                  <a:pt x="12453" y="8708"/>
                  <a:pt x="12456" y="8708"/>
                  <a:pt x="12456" y="8706"/>
                </a:cubicBezTo>
                <a:cubicBezTo>
                  <a:pt x="12465" y="8703"/>
                  <a:pt x="12474" y="8697"/>
                  <a:pt x="12486" y="8693"/>
                </a:cubicBezTo>
                <a:cubicBezTo>
                  <a:pt x="12488" y="8693"/>
                  <a:pt x="12489" y="8691"/>
                  <a:pt x="12489" y="8691"/>
                </a:cubicBezTo>
                <a:cubicBezTo>
                  <a:pt x="12512" y="8679"/>
                  <a:pt x="12537" y="8670"/>
                  <a:pt x="12560" y="8659"/>
                </a:cubicBezTo>
                <a:lnTo>
                  <a:pt x="12580" y="8651"/>
                </a:lnTo>
                <a:cubicBezTo>
                  <a:pt x="12582" y="8648"/>
                  <a:pt x="12583" y="8648"/>
                  <a:pt x="12588" y="8647"/>
                </a:cubicBezTo>
                <a:cubicBezTo>
                  <a:pt x="12657" y="8613"/>
                  <a:pt x="12716" y="8574"/>
                  <a:pt x="12766" y="8532"/>
                </a:cubicBezTo>
                <a:cubicBezTo>
                  <a:pt x="12874" y="8439"/>
                  <a:pt x="12940" y="8329"/>
                  <a:pt x="12959" y="8205"/>
                </a:cubicBezTo>
                <a:cubicBezTo>
                  <a:pt x="12962" y="8186"/>
                  <a:pt x="12963" y="8171"/>
                  <a:pt x="12965" y="8154"/>
                </a:cubicBezTo>
                <a:cubicBezTo>
                  <a:pt x="12967" y="8008"/>
                  <a:pt x="12911" y="7890"/>
                  <a:pt x="12858" y="7809"/>
                </a:cubicBezTo>
                <a:cubicBezTo>
                  <a:pt x="12818" y="7748"/>
                  <a:pt x="12779" y="7709"/>
                  <a:pt x="12770" y="7700"/>
                </a:cubicBezTo>
                <a:cubicBezTo>
                  <a:pt x="12767" y="7699"/>
                  <a:pt x="12766" y="7696"/>
                  <a:pt x="12763" y="7694"/>
                </a:cubicBezTo>
                <a:cubicBezTo>
                  <a:pt x="12330" y="7311"/>
                  <a:pt x="11431" y="6602"/>
                  <a:pt x="10245" y="6174"/>
                </a:cubicBezTo>
                <a:cubicBezTo>
                  <a:pt x="10236" y="6169"/>
                  <a:pt x="10227" y="6168"/>
                  <a:pt x="10218" y="6166"/>
                </a:cubicBezTo>
                <a:cubicBezTo>
                  <a:pt x="10204" y="6163"/>
                  <a:pt x="10191" y="6162"/>
                  <a:pt x="10177" y="6162"/>
                </a:cubicBezTo>
                <a:cubicBezTo>
                  <a:pt x="10134" y="6162"/>
                  <a:pt x="10091" y="6176"/>
                  <a:pt x="10057" y="6200"/>
                </a:cubicBezTo>
                <a:cubicBezTo>
                  <a:pt x="10054" y="6203"/>
                  <a:pt x="10052" y="6203"/>
                  <a:pt x="10052" y="6205"/>
                </a:cubicBezTo>
                <a:cubicBezTo>
                  <a:pt x="10047" y="6208"/>
                  <a:pt x="10043" y="6212"/>
                  <a:pt x="10037" y="6218"/>
                </a:cubicBezTo>
                <a:cubicBezTo>
                  <a:pt x="10035" y="6220"/>
                  <a:pt x="10032" y="6221"/>
                  <a:pt x="10029" y="6226"/>
                </a:cubicBezTo>
                <a:cubicBezTo>
                  <a:pt x="10021" y="6232"/>
                  <a:pt x="9297" y="6965"/>
                  <a:pt x="8032" y="6965"/>
                </a:cubicBezTo>
                <a:cubicBezTo>
                  <a:pt x="7734" y="6965"/>
                  <a:pt x="7426" y="6925"/>
                  <a:pt x="7116" y="6843"/>
                </a:cubicBezTo>
                <a:lnTo>
                  <a:pt x="7113" y="6843"/>
                </a:lnTo>
                <a:cubicBezTo>
                  <a:pt x="7006" y="6814"/>
                  <a:pt x="6897" y="6781"/>
                  <a:pt x="6789" y="6743"/>
                </a:cubicBezTo>
                <a:cubicBezTo>
                  <a:pt x="6785" y="6741"/>
                  <a:pt x="6783" y="6741"/>
                  <a:pt x="6779" y="6741"/>
                </a:cubicBezTo>
                <a:cubicBezTo>
                  <a:pt x="6582" y="6672"/>
                  <a:pt x="6384" y="6588"/>
                  <a:pt x="6185" y="6487"/>
                </a:cubicBezTo>
                <a:lnTo>
                  <a:pt x="4044" y="3123"/>
                </a:lnTo>
                <a:cubicBezTo>
                  <a:pt x="4004" y="3062"/>
                  <a:pt x="3937" y="3028"/>
                  <a:pt x="3870" y="3028"/>
                </a:cubicBezTo>
                <a:cubicBezTo>
                  <a:pt x="3833" y="3028"/>
                  <a:pt x="3795" y="3039"/>
                  <a:pt x="3761" y="3060"/>
                </a:cubicBezTo>
                <a:cubicBezTo>
                  <a:pt x="3665" y="3121"/>
                  <a:pt x="3639" y="3247"/>
                  <a:pt x="3699" y="3342"/>
                </a:cubicBezTo>
                <a:lnTo>
                  <a:pt x="5398" y="6011"/>
                </a:lnTo>
                <a:cubicBezTo>
                  <a:pt x="5395" y="6008"/>
                  <a:pt x="5391" y="6005"/>
                  <a:pt x="5387" y="6004"/>
                </a:cubicBezTo>
                <a:cubicBezTo>
                  <a:pt x="5343" y="5973"/>
                  <a:pt x="5298" y="5939"/>
                  <a:pt x="5256" y="5907"/>
                </a:cubicBezTo>
                <a:cubicBezTo>
                  <a:pt x="4930" y="5669"/>
                  <a:pt x="4622" y="5444"/>
                  <a:pt x="4332" y="5231"/>
                </a:cubicBezTo>
                <a:lnTo>
                  <a:pt x="3999" y="4707"/>
                </a:lnTo>
                <a:lnTo>
                  <a:pt x="3005" y="3147"/>
                </a:lnTo>
                <a:lnTo>
                  <a:pt x="1496" y="778"/>
                </a:lnTo>
                <a:cubicBezTo>
                  <a:pt x="1424" y="667"/>
                  <a:pt x="1458" y="517"/>
                  <a:pt x="1568" y="446"/>
                </a:cubicBezTo>
                <a:cubicBezTo>
                  <a:pt x="1608" y="421"/>
                  <a:pt x="1652" y="409"/>
                  <a:pt x="1697" y="409"/>
                </a:cubicBezTo>
                <a:cubicBezTo>
                  <a:pt x="1776" y="409"/>
                  <a:pt x="1854" y="448"/>
                  <a:pt x="1899" y="518"/>
                </a:cubicBezTo>
                <a:lnTo>
                  <a:pt x="3357" y="2804"/>
                </a:lnTo>
                <a:cubicBezTo>
                  <a:pt x="3396" y="2866"/>
                  <a:pt x="3463" y="2899"/>
                  <a:pt x="3531" y="2899"/>
                </a:cubicBezTo>
                <a:cubicBezTo>
                  <a:pt x="3568" y="2899"/>
                  <a:pt x="3605" y="2889"/>
                  <a:pt x="3639" y="2868"/>
                </a:cubicBezTo>
                <a:cubicBezTo>
                  <a:pt x="3734" y="2807"/>
                  <a:pt x="3761" y="2680"/>
                  <a:pt x="3702" y="2586"/>
                </a:cubicBezTo>
                <a:lnTo>
                  <a:pt x="2244" y="301"/>
                </a:lnTo>
                <a:cubicBezTo>
                  <a:pt x="2121" y="106"/>
                  <a:pt x="1911" y="0"/>
                  <a:pt x="16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5" name="Google Shape;706;p37">
            <a:extLst>
              <a:ext uri="{FF2B5EF4-FFF2-40B4-BE49-F238E27FC236}">
                <a16:creationId xmlns:a16="http://schemas.microsoft.com/office/drawing/2014/main" id="{9E814CBF-68CD-6E5D-93FD-0197977733B2}"/>
              </a:ext>
            </a:extLst>
          </p:cNvPr>
          <p:cNvSpPr txBox="1">
            <a:spLocks/>
          </p:cNvSpPr>
          <p:nvPr/>
        </p:nvSpPr>
        <p:spPr>
          <a:xfrm>
            <a:off x="5470356" y="1769857"/>
            <a:ext cx="826510" cy="27882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lang="en-US" sz="2000" kern="0" dirty="0">
              <a:solidFill>
                <a:schemeClr val="bg1"/>
              </a:solidFill>
            </a:endParaRPr>
          </a:p>
        </p:txBody>
      </p:sp>
      <p:cxnSp>
        <p:nvCxnSpPr>
          <p:cNvPr id="796" name="Straight Arrow Connector 795">
            <a:extLst>
              <a:ext uri="{FF2B5EF4-FFF2-40B4-BE49-F238E27FC236}">
                <a16:creationId xmlns:a16="http://schemas.microsoft.com/office/drawing/2014/main" id="{4B227873-D42B-3E30-F557-402D5AD72A8E}"/>
              </a:ext>
            </a:extLst>
          </p:cNvPr>
          <p:cNvCxnSpPr>
            <a:cxnSpLocks/>
          </p:cNvCxnSpPr>
          <p:nvPr/>
        </p:nvCxnSpPr>
        <p:spPr>
          <a:xfrm>
            <a:off x="977582" y="2573223"/>
            <a:ext cx="30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2" name="Google Shape;706;p37">
            <a:extLst>
              <a:ext uri="{FF2B5EF4-FFF2-40B4-BE49-F238E27FC236}">
                <a16:creationId xmlns:a16="http://schemas.microsoft.com/office/drawing/2014/main" id="{5566A3FA-F06B-3662-5E3B-2E7BF82CB902}"/>
              </a:ext>
            </a:extLst>
          </p:cNvPr>
          <p:cNvSpPr txBox="1">
            <a:spLocks/>
          </p:cNvSpPr>
          <p:nvPr/>
        </p:nvSpPr>
        <p:spPr>
          <a:xfrm>
            <a:off x="34878" y="4918060"/>
            <a:ext cx="1341034" cy="56508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000" kern="0" dirty="0">
                <a:latin typeface="DM Sans" pitchFamily="2" charset="0"/>
              </a:rPr>
              <a:t>Category</a:t>
            </a:r>
          </a:p>
        </p:txBody>
      </p:sp>
      <p:cxnSp>
        <p:nvCxnSpPr>
          <p:cNvPr id="804" name="Connector: Elbow 803">
            <a:extLst>
              <a:ext uri="{FF2B5EF4-FFF2-40B4-BE49-F238E27FC236}">
                <a16:creationId xmlns:a16="http://schemas.microsoft.com/office/drawing/2014/main" id="{FF4B65A6-A959-F56E-0C24-89AF51BB25B4}"/>
              </a:ext>
            </a:extLst>
          </p:cNvPr>
          <p:cNvCxnSpPr>
            <a:cxnSpLocks/>
            <a:stCxn id="802" idx="3"/>
            <a:endCxn id="785" idx="2"/>
          </p:cNvCxnSpPr>
          <p:nvPr/>
        </p:nvCxnSpPr>
        <p:spPr>
          <a:xfrm flipV="1">
            <a:off x="1375912" y="2922887"/>
            <a:ext cx="1193523" cy="227771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5" name="Google Shape;706;p37">
            <a:extLst>
              <a:ext uri="{FF2B5EF4-FFF2-40B4-BE49-F238E27FC236}">
                <a16:creationId xmlns:a16="http://schemas.microsoft.com/office/drawing/2014/main" id="{9ABD1816-0724-4BF5-FC9C-E312EC029B43}"/>
              </a:ext>
            </a:extLst>
          </p:cNvPr>
          <p:cNvSpPr txBox="1">
            <a:spLocks/>
          </p:cNvSpPr>
          <p:nvPr/>
        </p:nvSpPr>
        <p:spPr>
          <a:xfrm>
            <a:off x="1526369" y="4832679"/>
            <a:ext cx="1269841" cy="49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000" kern="0" dirty="0">
                <a:latin typeface="DM Sans" pitchFamily="2" charset="0"/>
              </a:rPr>
              <a:t>Shoes</a:t>
            </a: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1339DC1C-2E68-9F04-F4EE-27753F72CB7F}"/>
              </a:ext>
            </a:extLst>
          </p:cNvPr>
          <p:cNvSpPr txBox="1"/>
          <p:nvPr/>
        </p:nvSpPr>
        <p:spPr>
          <a:xfrm>
            <a:off x="-327736" y="3122165"/>
            <a:ext cx="1723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chemeClr val="bg1"/>
                </a:solidFill>
                <a:latin typeface="DM Sans" pitchFamily="2" charset="0"/>
              </a:rPr>
              <a:t>Current</a:t>
            </a:r>
          </a:p>
          <a:p>
            <a:pPr algn="ctr"/>
            <a:r>
              <a:rPr lang="en-US" kern="0" dirty="0">
                <a:solidFill>
                  <a:schemeClr val="bg1"/>
                </a:solidFill>
                <a:latin typeface="DM Sans" pitchFamily="2" charset="0"/>
              </a:rPr>
              <a:t>Outfit</a:t>
            </a:r>
          </a:p>
        </p:txBody>
      </p:sp>
      <p:sp>
        <p:nvSpPr>
          <p:cNvPr id="816" name="Google Shape;706;p37">
            <a:extLst>
              <a:ext uri="{FF2B5EF4-FFF2-40B4-BE49-F238E27FC236}">
                <a16:creationId xmlns:a16="http://schemas.microsoft.com/office/drawing/2014/main" id="{7C2B48B4-3C77-C238-1925-E0BDE6DE8093}"/>
              </a:ext>
            </a:extLst>
          </p:cNvPr>
          <p:cNvSpPr txBox="1">
            <a:spLocks/>
          </p:cNvSpPr>
          <p:nvPr/>
        </p:nvSpPr>
        <p:spPr>
          <a:xfrm>
            <a:off x="3869438" y="2121328"/>
            <a:ext cx="1500470" cy="49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000" kern="0" dirty="0">
                <a:latin typeface="DM Sans" pitchFamily="2" charset="0"/>
              </a:rPr>
              <a:t>Generates</a:t>
            </a:r>
          </a:p>
        </p:txBody>
      </p:sp>
      <p:cxnSp>
        <p:nvCxnSpPr>
          <p:cNvPr id="818" name="Straight Arrow Connector 817">
            <a:extLst>
              <a:ext uri="{FF2B5EF4-FFF2-40B4-BE49-F238E27FC236}">
                <a16:creationId xmlns:a16="http://schemas.microsoft.com/office/drawing/2014/main" id="{9517B48E-2078-D040-77E3-9B38FFC110C6}"/>
              </a:ext>
            </a:extLst>
          </p:cNvPr>
          <p:cNvCxnSpPr>
            <a:cxnSpLocks/>
          </p:cNvCxnSpPr>
          <p:nvPr/>
        </p:nvCxnSpPr>
        <p:spPr>
          <a:xfrm flipV="1">
            <a:off x="3813199" y="2621131"/>
            <a:ext cx="1657157" cy="6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3" name="TextBox 822">
            <a:extLst>
              <a:ext uri="{FF2B5EF4-FFF2-40B4-BE49-F238E27FC236}">
                <a16:creationId xmlns:a16="http://schemas.microsoft.com/office/drawing/2014/main" id="{261C39E0-DB1C-D23E-4890-DCB2DD30BDA2}"/>
              </a:ext>
            </a:extLst>
          </p:cNvPr>
          <p:cNvSpPr txBox="1"/>
          <p:nvPr/>
        </p:nvSpPr>
        <p:spPr>
          <a:xfrm>
            <a:off x="5072834" y="1398254"/>
            <a:ext cx="1754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DM Sans" pitchFamily="2" charset="0"/>
              </a:rPr>
              <a:t>List of N items</a:t>
            </a:r>
          </a:p>
        </p:txBody>
      </p:sp>
      <p:sp>
        <p:nvSpPr>
          <p:cNvPr id="824" name="Google Shape;706;p37">
            <a:extLst>
              <a:ext uri="{FF2B5EF4-FFF2-40B4-BE49-F238E27FC236}">
                <a16:creationId xmlns:a16="http://schemas.microsoft.com/office/drawing/2014/main" id="{0CC9B4EA-5E10-9C45-281B-2FAC6E787A71}"/>
              </a:ext>
            </a:extLst>
          </p:cNvPr>
          <p:cNvSpPr txBox="1">
            <a:spLocks/>
          </p:cNvSpPr>
          <p:nvPr/>
        </p:nvSpPr>
        <p:spPr>
          <a:xfrm>
            <a:off x="3764274" y="2742034"/>
            <a:ext cx="1754073" cy="82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 sz="2000" kern="0" dirty="0">
                <a:solidFill>
                  <a:schemeClr val="bg1"/>
                </a:solidFill>
                <a:latin typeface="DM Sans" pitchFamily="2" charset="0"/>
              </a:rPr>
              <a:t>Subset from products</a:t>
            </a:r>
          </a:p>
        </p:txBody>
      </p:sp>
      <p:sp>
        <p:nvSpPr>
          <p:cNvPr id="840" name="Google Shape;2270;p63">
            <a:extLst>
              <a:ext uri="{FF2B5EF4-FFF2-40B4-BE49-F238E27FC236}">
                <a16:creationId xmlns:a16="http://schemas.microsoft.com/office/drawing/2014/main" id="{AFE80054-B137-C2B8-AF4F-613D976ADE40}"/>
              </a:ext>
            </a:extLst>
          </p:cNvPr>
          <p:cNvSpPr/>
          <p:nvPr/>
        </p:nvSpPr>
        <p:spPr>
          <a:xfrm>
            <a:off x="7348922" y="1805064"/>
            <a:ext cx="641167" cy="477387"/>
          </a:xfrm>
          <a:custGeom>
            <a:avLst/>
            <a:gdLst/>
            <a:ahLst/>
            <a:cxnLst/>
            <a:rect l="l" t="t" r="r" b="b"/>
            <a:pathLst>
              <a:path w="13007" h="11250" extrusionOk="0">
                <a:moveTo>
                  <a:pt x="4018" y="1039"/>
                </a:moveTo>
                <a:cubicBezTo>
                  <a:pt x="4064" y="1102"/>
                  <a:pt x="4115" y="1168"/>
                  <a:pt x="4172" y="1232"/>
                </a:cubicBezTo>
                <a:cubicBezTo>
                  <a:pt x="4549" y="1666"/>
                  <a:pt x="5262" y="2181"/>
                  <a:pt x="6508" y="2181"/>
                </a:cubicBezTo>
                <a:cubicBezTo>
                  <a:pt x="7755" y="2181"/>
                  <a:pt x="8468" y="1666"/>
                  <a:pt x="8845" y="1232"/>
                </a:cubicBezTo>
                <a:cubicBezTo>
                  <a:pt x="8901" y="1170"/>
                  <a:pt x="8950" y="1107"/>
                  <a:pt x="8994" y="1046"/>
                </a:cubicBezTo>
                <a:lnTo>
                  <a:pt x="8994" y="1046"/>
                </a:lnTo>
                <a:cubicBezTo>
                  <a:pt x="8994" y="1056"/>
                  <a:pt x="8994" y="1069"/>
                  <a:pt x="8991" y="1079"/>
                </a:cubicBezTo>
                <a:cubicBezTo>
                  <a:pt x="8991" y="1086"/>
                  <a:pt x="8991" y="1094"/>
                  <a:pt x="8990" y="1102"/>
                </a:cubicBezTo>
                <a:cubicBezTo>
                  <a:pt x="8990" y="1114"/>
                  <a:pt x="8988" y="1128"/>
                  <a:pt x="8988" y="1138"/>
                </a:cubicBezTo>
                <a:cubicBezTo>
                  <a:pt x="8988" y="1146"/>
                  <a:pt x="8988" y="1154"/>
                  <a:pt x="8985" y="1161"/>
                </a:cubicBezTo>
                <a:cubicBezTo>
                  <a:pt x="8985" y="1175"/>
                  <a:pt x="8983" y="1191"/>
                  <a:pt x="8983" y="1203"/>
                </a:cubicBezTo>
                <a:cubicBezTo>
                  <a:pt x="8983" y="1209"/>
                  <a:pt x="8983" y="1217"/>
                  <a:pt x="8982" y="1223"/>
                </a:cubicBezTo>
                <a:cubicBezTo>
                  <a:pt x="8980" y="1244"/>
                  <a:pt x="8977" y="1263"/>
                  <a:pt x="8977" y="1284"/>
                </a:cubicBezTo>
                <a:cubicBezTo>
                  <a:pt x="8977" y="1287"/>
                  <a:pt x="8977" y="1292"/>
                  <a:pt x="8976" y="1295"/>
                </a:cubicBezTo>
                <a:cubicBezTo>
                  <a:pt x="8974" y="1313"/>
                  <a:pt x="8974" y="1330"/>
                  <a:pt x="8973" y="1347"/>
                </a:cubicBezTo>
                <a:cubicBezTo>
                  <a:pt x="8973" y="1355"/>
                  <a:pt x="8970" y="1362"/>
                  <a:pt x="8970" y="1370"/>
                </a:cubicBezTo>
                <a:cubicBezTo>
                  <a:pt x="8968" y="1384"/>
                  <a:pt x="8968" y="1398"/>
                  <a:pt x="8967" y="1410"/>
                </a:cubicBezTo>
                <a:cubicBezTo>
                  <a:pt x="8967" y="1418"/>
                  <a:pt x="8965" y="1428"/>
                  <a:pt x="8965" y="1436"/>
                </a:cubicBezTo>
                <a:cubicBezTo>
                  <a:pt x="8962" y="1448"/>
                  <a:pt x="8960" y="1462"/>
                  <a:pt x="8960" y="1476"/>
                </a:cubicBezTo>
                <a:cubicBezTo>
                  <a:pt x="8959" y="1485"/>
                  <a:pt x="8959" y="1493"/>
                  <a:pt x="8957" y="1503"/>
                </a:cubicBezTo>
                <a:lnTo>
                  <a:pt x="8951" y="1543"/>
                </a:lnTo>
                <a:cubicBezTo>
                  <a:pt x="8950" y="1551"/>
                  <a:pt x="8950" y="1560"/>
                  <a:pt x="8947" y="1568"/>
                </a:cubicBezTo>
                <a:cubicBezTo>
                  <a:pt x="8945" y="1583"/>
                  <a:pt x="8944" y="1600"/>
                  <a:pt x="8942" y="1615"/>
                </a:cubicBezTo>
                <a:cubicBezTo>
                  <a:pt x="8942" y="1622"/>
                  <a:pt x="8939" y="1628"/>
                  <a:pt x="8939" y="1635"/>
                </a:cubicBezTo>
                <a:cubicBezTo>
                  <a:pt x="8936" y="1657"/>
                  <a:pt x="8934" y="1680"/>
                  <a:pt x="8930" y="1700"/>
                </a:cubicBezTo>
                <a:cubicBezTo>
                  <a:pt x="8928" y="1706"/>
                  <a:pt x="8928" y="1714"/>
                  <a:pt x="8927" y="1721"/>
                </a:cubicBezTo>
                <a:cubicBezTo>
                  <a:pt x="8924" y="1737"/>
                  <a:pt x="8921" y="1752"/>
                  <a:pt x="8919" y="1767"/>
                </a:cubicBezTo>
                <a:cubicBezTo>
                  <a:pt x="8916" y="1777"/>
                  <a:pt x="8914" y="1784"/>
                  <a:pt x="8914" y="1793"/>
                </a:cubicBezTo>
                <a:cubicBezTo>
                  <a:pt x="8913" y="1807"/>
                  <a:pt x="8908" y="1821"/>
                  <a:pt x="8907" y="1836"/>
                </a:cubicBezTo>
                <a:lnTo>
                  <a:pt x="8901" y="1865"/>
                </a:lnTo>
                <a:cubicBezTo>
                  <a:pt x="8899" y="1878"/>
                  <a:pt x="8896" y="1892"/>
                  <a:pt x="8893" y="1905"/>
                </a:cubicBezTo>
                <a:cubicBezTo>
                  <a:pt x="8891" y="1915"/>
                  <a:pt x="8890" y="1925"/>
                  <a:pt x="8888" y="1931"/>
                </a:cubicBezTo>
                <a:cubicBezTo>
                  <a:pt x="8884" y="1947"/>
                  <a:pt x="8882" y="1961"/>
                  <a:pt x="8878" y="1976"/>
                </a:cubicBezTo>
                <a:cubicBezTo>
                  <a:pt x="8876" y="1984"/>
                  <a:pt x="8875" y="1993"/>
                  <a:pt x="8873" y="2002"/>
                </a:cubicBezTo>
                <a:cubicBezTo>
                  <a:pt x="8868" y="2020"/>
                  <a:pt x="8862" y="2040"/>
                  <a:pt x="8859" y="2060"/>
                </a:cubicBezTo>
                <a:cubicBezTo>
                  <a:pt x="8859" y="2065"/>
                  <a:pt x="8858" y="2068"/>
                  <a:pt x="8858" y="2071"/>
                </a:cubicBezTo>
                <a:cubicBezTo>
                  <a:pt x="8852" y="2094"/>
                  <a:pt x="8845" y="2114"/>
                  <a:pt x="8839" y="2137"/>
                </a:cubicBezTo>
                <a:lnTo>
                  <a:pt x="8835" y="2160"/>
                </a:lnTo>
                <a:cubicBezTo>
                  <a:pt x="8830" y="2175"/>
                  <a:pt x="8827" y="2191"/>
                  <a:pt x="8821" y="2204"/>
                </a:cubicBezTo>
                <a:cubicBezTo>
                  <a:pt x="8819" y="2214"/>
                  <a:pt x="8815" y="2221"/>
                  <a:pt x="8813" y="2232"/>
                </a:cubicBezTo>
                <a:cubicBezTo>
                  <a:pt x="8809" y="2244"/>
                  <a:pt x="8806" y="2258"/>
                  <a:pt x="8799" y="2273"/>
                </a:cubicBezTo>
                <a:cubicBezTo>
                  <a:pt x="8796" y="2283"/>
                  <a:pt x="8793" y="2292"/>
                  <a:pt x="8790" y="2300"/>
                </a:cubicBezTo>
                <a:cubicBezTo>
                  <a:pt x="8786" y="2313"/>
                  <a:pt x="8781" y="2327"/>
                  <a:pt x="8776" y="2343"/>
                </a:cubicBezTo>
                <a:cubicBezTo>
                  <a:pt x="8773" y="2352"/>
                  <a:pt x="8770" y="2359"/>
                  <a:pt x="8767" y="2369"/>
                </a:cubicBezTo>
                <a:lnTo>
                  <a:pt x="8750" y="2415"/>
                </a:lnTo>
                <a:cubicBezTo>
                  <a:pt x="8747" y="2422"/>
                  <a:pt x="8744" y="2428"/>
                  <a:pt x="8743" y="2436"/>
                </a:cubicBezTo>
                <a:cubicBezTo>
                  <a:pt x="8735" y="2459"/>
                  <a:pt x="8724" y="2481"/>
                  <a:pt x="8717" y="2504"/>
                </a:cubicBezTo>
                <a:cubicBezTo>
                  <a:pt x="8715" y="2507"/>
                  <a:pt x="8713" y="2513"/>
                  <a:pt x="8712" y="2517"/>
                </a:cubicBezTo>
                <a:cubicBezTo>
                  <a:pt x="8704" y="2534"/>
                  <a:pt x="8698" y="2551"/>
                  <a:pt x="8690" y="2568"/>
                </a:cubicBezTo>
                <a:cubicBezTo>
                  <a:pt x="8686" y="2576"/>
                  <a:pt x="8683" y="2583"/>
                  <a:pt x="8681" y="2591"/>
                </a:cubicBezTo>
                <a:cubicBezTo>
                  <a:pt x="8675" y="2605"/>
                  <a:pt x="8669" y="2620"/>
                  <a:pt x="8661" y="2634"/>
                </a:cubicBezTo>
                <a:cubicBezTo>
                  <a:pt x="8658" y="2642"/>
                  <a:pt x="8654" y="2651"/>
                  <a:pt x="8651" y="2659"/>
                </a:cubicBezTo>
                <a:cubicBezTo>
                  <a:pt x="8644" y="2672"/>
                  <a:pt x="8637" y="2686"/>
                  <a:pt x="8631" y="2698"/>
                </a:cubicBezTo>
                <a:cubicBezTo>
                  <a:pt x="8628" y="2706"/>
                  <a:pt x="8623" y="2717"/>
                  <a:pt x="8620" y="2724"/>
                </a:cubicBezTo>
                <a:cubicBezTo>
                  <a:pt x="8612" y="2737"/>
                  <a:pt x="8606" y="2751"/>
                  <a:pt x="8598" y="2766"/>
                </a:cubicBezTo>
                <a:lnTo>
                  <a:pt x="8586" y="2789"/>
                </a:lnTo>
                <a:cubicBezTo>
                  <a:pt x="8577" y="2806"/>
                  <a:pt x="8569" y="2821"/>
                  <a:pt x="8560" y="2840"/>
                </a:cubicBezTo>
                <a:cubicBezTo>
                  <a:pt x="8559" y="2843"/>
                  <a:pt x="8554" y="2849"/>
                  <a:pt x="8552" y="2852"/>
                </a:cubicBezTo>
                <a:cubicBezTo>
                  <a:pt x="8540" y="2873"/>
                  <a:pt x="8529" y="2895"/>
                  <a:pt x="8516" y="2913"/>
                </a:cubicBezTo>
                <a:lnTo>
                  <a:pt x="8505" y="2932"/>
                </a:lnTo>
                <a:cubicBezTo>
                  <a:pt x="8494" y="2947"/>
                  <a:pt x="8485" y="2959"/>
                  <a:pt x="8477" y="2974"/>
                </a:cubicBezTo>
                <a:cubicBezTo>
                  <a:pt x="8474" y="2982"/>
                  <a:pt x="8468" y="2990"/>
                  <a:pt x="8462" y="2998"/>
                </a:cubicBezTo>
                <a:cubicBezTo>
                  <a:pt x="8454" y="3011"/>
                  <a:pt x="8445" y="3024"/>
                  <a:pt x="8436" y="3036"/>
                </a:cubicBezTo>
                <a:cubicBezTo>
                  <a:pt x="8430" y="3044"/>
                  <a:pt x="8424" y="3051"/>
                  <a:pt x="8421" y="3059"/>
                </a:cubicBezTo>
                <a:cubicBezTo>
                  <a:pt x="8410" y="3071"/>
                  <a:pt x="8402" y="3085"/>
                  <a:pt x="8393" y="3096"/>
                </a:cubicBezTo>
                <a:cubicBezTo>
                  <a:pt x="8387" y="3103"/>
                  <a:pt x="8382" y="3111"/>
                  <a:pt x="8376" y="3117"/>
                </a:cubicBezTo>
                <a:cubicBezTo>
                  <a:pt x="8367" y="3131"/>
                  <a:pt x="8355" y="3143"/>
                  <a:pt x="8345" y="3155"/>
                </a:cubicBezTo>
                <a:cubicBezTo>
                  <a:pt x="8339" y="3162"/>
                  <a:pt x="8336" y="3166"/>
                  <a:pt x="8330" y="3174"/>
                </a:cubicBezTo>
                <a:cubicBezTo>
                  <a:pt x="8315" y="3194"/>
                  <a:pt x="8299" y="3212"/>
                  <a:pt x="8284" y="3231"/>
                </a:cubicBezTo>
                <a:cubicBezTo>
                  <a:pt x="7868" y="3706"/>
                  <a:pt x="7270" y="3947"/>
                  <a:pt x="6505" y="3947"/>
                </a:cubicBezTo>
                <a:cubicBezTo>
                  <a:pt x="6408" y="3947"/>
                  <a:pt x="6318" y="3944"/>
                  <a:pt x="6227" y="3936"/>
                </a:cubicBezTo>
                <a:cubicBezTo>
                  <a:pt x="5593" y="3884"/>
                  <a:pt x="5090" y="3646"/>
                  <a:pt x="4727" y="3231"/>
                </a:cubicBezTo>
                <a:cubicBezTo>
                  <a:pt x="4711" y="3211"/>
                  <a:pt x="4696" y="3194"/>
                  <a:pt x="4681" y="3174"/>
                </a:cubicBezTo>
                <a:cubicBezTo>
                  <a:pt x="4676" y="3169"/>
                  <a:pt x="4672" y="3163"/>
                  <a:pt x="4665" y="3155"/>
                </a:cubicBezTo>
                <a:cubicBezTo>
                  <a:pt x="4656" y="3142"/>
                  <a:pt x="4644" y="3131"/>
                  <a:pt x="4635" y="3117"/>
                </a:cubicBezTo>
                <a:cubicBezTo>
                  <a:pt x="4630" y="3109"/>
                  <a:pt x="4624" y="3102"/>
                  <a:pt x="4618" y="3096"/>
                </a:cubicBezTo>
                <a:cubicBezTo>
                  <a:pt x="4609" y="3085"/>
                  <a:pt x="4601" y="3071"/>
                  <a:pt x="4592" y="3059"/>
                </a:cubicBezTo>
                <a:cubicBezTo>
                  <a:pt x="4586" y="3051"/>
                  <a:pt x="4580" y="3044"/>
                  <a:pt x="4577" y="3036"/>
                </a:cubicBezTo>
                <a:cubicBezTo>
                  <a:pt x="4566" y="3024"/>
                  <a:pt x="4558" y="3011"/>
                  <a:pt x="4550" y="2998"/>
                </a:cubicBezTo>
                <a:cubicBezTo>
                  <a:pt x="4546" y="2990"/>
                  <a:pt x="4541" y="2982"/>
                  <a:pt x="4535" y="2974"/>
                </a:cubicBezTo>
                <a:cubicBezTo>
                  <a:pt x="4526" y="2959"/>
                  <a:pt x="4517" y="2947"/>
                  <a:pt x="4509" y="2932"/>
                </a:cubicBezTo>
                <a:lnTo>
                  <a:pt x="4497" y="2913"/>
                </a:lnTo>
                <a:cubicBezTo>
                  <a:pt x="4486" y="2893"/>
                  <a:pt x="4472" y="2873"/>
                  <a:pt x="4461" y="2852"/>
                </a:cubicBezTo>
                <a:cubicBezTo>
                  <a:pt x="4458" y="2849"/>
                  <a:pt x="4455" y="2843"/>
                  <a:pt x="4454" y="2840"/>
                </a:cubicBezTo>
                <a:cubicBezTo>
                  <a:pt x="4443" y="2821"/>
                  <a:pt x="4435" y="2806"/>
                  <a:pt x="4426" y="2789"/>
                </a:cubicBezTo>
                <a:lnTo>
                  <a:pt x="4415" y="2766"/>
                </a:lnTo>
                <a:cubicBezTo>
                  <a:pt x="4408" y="2752"/>
                  <a:pt x="4402" y="2740"/>
                  <a:pt x="4394" y="2726"/>
                </a:cubicBezTo>
                <a:cubicBezTo>
                  <a:pt x="4389" y="2718"/>
                  <a:pt x="4386" y="2709"/>
                  <a:pt x="4380" y="2701"/>
                </a:cubicBezTo>
                <a:cubicBezTo>
                  <a:pt x="4374" y="2688"/>
                  <a:pt x="4366" y="2674"/>
                  <a:pt x="4362" y="2660"/>
                </a:cubicBezTo>
                <a:cubicBezTo>
                  <a:pt x="4357" y="2652"/>
                  <a:pt x="4354" y="2643"/>
                  <a:pt x="4349" y="2635"/>
                </a:cubicBezTo>
                <a:cubicBezTo>
                  <a:pt x="4343" y="2622"/>
                  <a:pt x="4336" y="2606"/>
                  <a:pt x="4331" y="2594"/>
                </a:cubicBezTo>
                <a:cubicBezTo>
                  <a:pt x="4326" y="2586"/>
                  <a:pt x="4323" y="2579"/>
                  <a:pt x="4320" y="2571"/>
                </a:cubicBezTo>
                <a:cubicBezTo>
                  <a:pt x="4313" y="2553"/>
                  <a:pt x="4305" y="2536"/>
                  <a:pt x="4300" y="2519"/>
                </a:cubicBezTo>
                <a:cubicBezTo>
                  <a:pt x="4297" y="2514"/>
                  <a:pt x="4296" y="2510"/>
                  <a:pt x="4294" y="2505"/>
                </a:cubicBezTo>
                <a:cubicBezTo>
                  <a:pt x="4285" y="2484"/>
                  <a:pt x="4277" y="2461"/>
                  <a:pt x="4270" y="2438"/>
                </a:cubicBezTo>
                <a:cubicBezTo>
                  <a:pt x="4267" y="2430"/>
                  <a:pt x="4264" y="2425"/>
                  <a:pt x="4262" y="2418"/>
                </a:cubicBezTo>
                <a:lnTo>
                  <a:pt x="4244" y="2372"/>
                </a:lnTo>
                <a:cubicBezTo>
                  <a:pt x="4241" y="2361"/>
                  <a:pt x="4239" y="2353"/>
                  <a:pt x="4234" y="2344"/>
                </a:cubicBezTo>
                <a:cubicBezTo>
                  <a:pt x="4231" y="2330"/>
                  <a:pt x="4225" y="2318"/>
                  <a:pt x="4221" y="2303"/>
                </a:cubicBezTo>
                <a:cubicBezTo>
                  <a:pt x="4218" y="2292"/>
                  <a:pt x="4216" y="2283"/>
                  <a:pt x="4211" y="2275"/>
                </a:cubicBezTo>
                <a:cubicBezTo>
                  <a:pt x="4208" y="2261"/>
                  <a:pt x="4204" y="2249"/>
                  <a:pt x="4198" y="2234"/>
                </a:cubicBezTo>
                <a:cubicBezTo>
                  <a:pt x="4196" y="2223"/>
                  <a:pt x="4193" y="2215"/>
                  <a:pt x="4190" y="2206"/>
                </a:cubicBezTo>
                <a:cubicBezTo>
                  <a:pt x="4187" y="2191"/>
                  <a:pt x="4182" y="2175"/>
                  <a:pt x="4178" y="2162"/>
                </a:cubicBezTo>
                <a:lnTo>
                  <a:pt x="4172" y="2139"/>
                </a:lnTo>
                <a:cubicBezTo>
                  <a:pt x="4165" y="2116"/>
                  <a:pt x="4159" y="2096"/>
                  <a:pt x="4155" y="2073"/>
                </a:cubicBezTo>
                <a:cubicBezTo>
                  <a:pt x="4155" y="2068"/>
                  <a:pt x="4152" y="2065"/>
                  <a:pt x="4152" y="2060"/>
                </a:cubicBezTo>
                <a:cubicBezTo>
                  <a:pt x="4149" y="2042"/>
                  <a:pt x="4142" y="2022"/>
                  <a:pt x="4139" y="2004"/>
                </a:cubicBezTo>
                <a:cubicBezTo>
                  <a:pt x="4136" y="1996"/>
                  <a:pt x="4135" y="1985"/>
                  <a:pt x="4133" y="1977"/>
                </a:cubicBezTo>
                <a:cubicBezTo>
                  <a:pt x="4129" y="1965"/>
                  <a:pt x="4127" y="1950"/>
                  <a:pt x="4124" y="1936"/>
                </a:cubicBezTo>
                <a:lnTo>
                  <a:pt x="4118" y="1907"/>
                </a:lnTo>
                <a:cubicBezTo>
                  <a:pt x="4116" y="1893"/>
                  <a:pt x="4112" y="1881"/>
                  <a:pt x="4110" y="1867"/>
                </a:cubicBezTo>
                <a:lnTo>
                  <a:pt x="4104" y="1838"/>
                </a:lnTo>
                <a:cubicBezTo>
                  <a:pt x="4103" y="1824"/>
                  <a:pt x="4098" y="1812"/>
                  <a:pt x="4096" y="1798"/>
                </a:cubicBezTo>
                <a:cubicBezTo>
                  <a:pt x="4095" y="1789"/>
                  <a:pt x="4093" y="1781"/>
                  <a:pt x="4090" y="1770"/>
                </a:cubicBezTo>
                <a:cubicBezTo>
                  <a:pt x="4089" y="1755"/>
                  <a:pt x="4086" y="1740"/>
                  <a:pt x="4083" y="1724"/>
                </a:cubicBezTo>
                <a:cubicBezTo>
                  <a:pt x="4081" y="1717"/>
                  <a:pt x="4081" y="1712"/>
                  <a:pt x="4080" y="1704"/>
                </a:cubicBezTo>
                <a:cubicBezTo>
                  <a:pt x="4075" y="1683"/>
                  <a:pt x="4072" y="1660"/>
                  <a:pt x="4070" y="1638"/>
                </a:cubicBezTo>
                <a:cubicBezTo>
                  <a:pt x="4070" y="1632"/>
                  <a:pt x="4067" y="1625"/>
                  <a:pt x="4067" y="1620"/>
                </a:cubicBezTo>
                <a:lnTo>
                  <a:pt x="4063" y="1574"/>
                </a:lnTo>
                <a:cubicBezTo>
                  <a:pt x="4060" y="1566"/>
                  <a:pt x="4060" y="1556"/>
                  <a:pt x="4058" y="1548"/>
                </a:cubicBezTo>
                <a:lnTo>
                  <a:pt x="4052" y="1508"/>
                </a:lnTo>
                <a:cubicBezTo>
                  <a:pt x="4050" y="1499"/>
                  <a:pt x="4050" y="1491"/>
                  <a:pt x="4049" y="1482"/>
                </a:cubicBezTo>
                <a:cubicBezTo>
                  <a:pt x="4047" y="1468"/>
                  <a:pt x="4044" y="1454"/>
                  <a:pt x="4044" y="1444"/>
                </a:cubicBezTo>
                <a:cubicBezTo>
                  <a:pt x="4044" y="1436"/>
                  <a:pt x="4043" y="1425"/>
                  <a:pt x="4043" y="1418"/>
                </a:cubicBezTo>
                <a:cubicBezTo>
                  <a:pt x="4041" y="1405"/>
                  <a:pt x="4041" y="1391"/>
                  <a:pt x="4040" y="1378"/>
                </a:cubicBezTo>
                <a:cubicBezTo>
                  <a:pt x="4040" y="1370"/>
                  <a:pt x="4037" y="1362"/>
                  <a:pt x="4037" y="1355"/>
                </a:cubicBezTo>
                <a:cubicBezTo>
                  <a:pt x="4035" y="1338"/>
                  <a:pt x="4034" y="1321"/>
                  <a:pt x="4034" y="1303"/>
                </a:cubicBezTo>
                <a:lnTo>
                  <a:pt x="4034" y="1292"/>
                </a:lnTo>
                <a:cubicBezTo>
                  <a:pt x="4032" y="1270"/>
                  <a:pt x="4029" y="1252"/>
                  <a:pt x="4029" y="1230"/>
                </a:cubicBezTo>
                <a:cubicBezTo>
                  <a:pt x="4029" y="1224"/>
                  <a:pt x="4029" y="1217"/>
                  <a:pt x="4027" y="1210"/>
                </a:cubicBezTo>
                <a:cubicBezTo>
                  <a:pt x="4027" y="1198"/>
                  <a:pt x="4026" y="1184"/>
                  <a:pt x="4026" y="1171"/>
                </a:cubicBezTo>
                <a:cubicBezTo>
                  <a:pt x="4026" y="1163"/>
                  <a:pt x="4026" y="1155"/>
                  <a:pt x="4024" y="1148"/>
                </a:cubicBezTo>
                <a:cubicBezTo>
                  <a:pt x="4024" y="1137"/>
                  <a:pt x="4021" y="1123"/>
                  <a:pt x="4021" y="1111"/>
                </a:cubicBezTo>
                <a:cubicBezTo>
                  <a:pt x="4021" y="1103"/>
                  <a:pt x="4021" y="1095"/>
                  <a:pt x="4020" y="1088"/>
                </a:cubicBezTo>
                <a:cubicBezTo>
                  <a:pt x="4020" y="1077"/>
                  <a:pt x="4018" y="1063"/>
                  <a:pt x="4018" y="1052"/>
                </a:cubicBezTo>
                <a:lnTo>
                  <a:pt x="4018" y="1039"/>
                </a:lnTo>
                <a:close/>
                <a:moveTo>
                  <a:pt x="9172" y="0"/>
                </a:moveTo>
                <a:cubicBezTo>
                  <a:pt x="9172" y="0"/>
                  <a:pt x="9171" y="5"/>
                  <a:pt x="9168" y="5"/>
                </a:cubicBezTo>
                <a:lnTo>
                  <a:pt x="9148" y="5"/>
                </a:lnTo>
                <a:cubicBezTo>
                  <a:pt x="9141" y="5"/>
                  <a:pt x="9134" y="8"/>
                  <a:pt x="9128" y="9"/>
                </a:cubicBezTo>
                <a:cubicBezTo>
                  <a:pt x="9122" y="11"/>
                  <a:pt x="9114" y="13"/>
                  <a:pt x="9109" y="16"/>
                </a:cubicBezTo>
                <a:cubicBezTo>
                  <a:pt x="9106" y="16"/>
                  <a:pt x="9105" y="17"/>
                  <a:pt x="9103" y="17"/>
                </a:cubicBezTo>
                <a:cubicBezTo>
                  <a:pt x="9098" y="19"/>
                  <a:pt x="9095" y="20"/>
                  <a:pt x="9089" y="23"/>
                </a:cubicBezTo>
                <a:cubicBezTo>
                  <a:pt x="9088" y="25"/>
                  <a:pt x="9083" y="25"/>
                  <a:pt x="9082" y="26"/>
                </a:cubicBezTo>
                <a:cubicBezTo>
                  <a:pt x="9079" y="28"/>
                  <a:pt x="9075" y="31"/>
                  <a:pt x="9072" y="32"/>
                </a:cubicBezTo>
                <a:cubicBezTo>
                  <a:pt x="9068" y="34"/>
                  <a:pt x="9066" y="36"/>
                  <a:pt x="9063" y="39"/>
                </a:cubicBezTo>
                <a:cubicBezTo>
                  <a:pt x="9060" y="40"/>
                  <a:pt x="9057" y="42"/>
                  <a:pt x="9056" y="43"/>
                </a:cubicBezTo>
                <a:cubicBezTo>
                  <a:pt x="9048" y="48"/>
                  <a:pt x="9042" y="54"/>
                  <a:pt x="9036" y="59"/>
                </a:cubicBezTo>
                <a:lnTo>
                  <a:pt x="9034" y="62"/>
                </a:lnTo>
                <a:lnTo>
                  <a:pt x="9026" y="69"/>
                </a:lnTo>
                <a:lnTo>
                  <a:pt x="9020" y="74"/>
                </a:lnTo>
                <a:lnTo>
                  <a:pt x="9017" y="78"/>
                </a:lnTo>
                <a:cubicBezTo>
                  <a:pt x="9014" y="80"/>
                  <a:pt x="9014" y="82"/>
                  <a:pt x="9013" y="82"/>
                </a:cubicBezTo>
                <a:cubicBezTo>
                  <a:pt x="9011" y="85"/>
                  <a:pt x="9010" y="88"/>
                  <a:pt x="9006" y="89"/>
                </a:cubicBezTo>
                <a:cubicBezTo>
                  <a:pt x="9005" y="92"/>
                  <a:pt x="9003" y="95"/>
                  <a:pt x="9002" y="97"/>
                </a:cubicBezTo>
                <a:cubicBezTo>
                  <a:pt x="8999" y="101"/>
                  <a:pt x="8997" y="105"/>
                  <a:pt x="8996" y="108"/>
                </a:cubicBezTo>
                <a:cubicBezTo>
                  <a:pt x="8994" y="109"/>
                  <a:pt x="8994" y="111"/>
                  <a:pt x="8991" y="112"/>
                </a:cubicBezTo>
                <a:cubicBezTo>
                  <a:pt x="8988" y="118"/>
                  <a:pt x="8987" y="124"/>
                  <a:pt x="8983" y="131"/>
                </a:cubicBezTo>
                <a:cubicBezTo>
                  <a:pt x="8983" y="132"/>
                  <a:pt x="8982" y="134"/>
                  <a:pt x="8982" y="135"/>
                </a:cubicBezTo>
                <a:cubicBezTo>
                  <a:pt x="8980" y="140"/>
                  <a:pt x="8979" y="146"/>
                  <a:pt x="8976" y="149"/>
                </a:cubicBezTo>
                <a:cubicBezTo>
                  <a:pt x="8976" y="151"/>
                  <a:pt x="8974" y="155"/>
                  <a:pt x="8974" y="157"/>
                </a:cubicBezTo>
                <a:cubicBezTo>
                  <a:pt x="8974" y="158"/>
                  <a:pt x="8973" y="163"/>
                  <a:pt x="8973" y="164"/>
                </a:cubicBezTo>
                <a:cubicBezTo>
                  <a:pt x="8968" y="180"/>
                  <a:pt x="8582" y="1763"/>
                  <a:pt x="6505" y="1763"/>
                </a:cubicBezTo>
                <a:cubicBezTo>
                  <a:pt x="5636" y="1763"/>
                  <a:pt x="4957" y="1497"/>
                  <a:pt x="4489" y="970"/>
                </a:cubicBezTo>
                <a:cubicBezTo>
                  <a:pt x="4136" y="572"/>
                  <a:pt x="4037" y="167"/>
                  <a:pt x="4037" y="166"/>
                </a:cubicBezTo>
                <a:cubicBezTo>
                  <a:pt x="4037" y="164"/>
                  <a:pt x="4035" y="161"/>
                  <a:pt x="4035" y="158"/>
                </a:cubicBezTo>
                <a:cubicBezTo>
                  <a:pt x="4035" y="157"/>
                  <a:pt x="4034" y="155"/>
                  <a:pt x="4034" y="151"/>
                </a:cubicBezTo>
                <a:cubicBezTo>
                  <a:pt x="4032" y="146"/>
                  <a:pt x="4029" y="140"/>
                  <a:pt x="4027" y="135"/>
                </a:cubicBezTo>
                <a:cubicBezTo>
                  <a:pt x="4027" y="135"/>
                  <a:pt x="4027" y="134"/>
                  <a:pt x="4026" y="132"/>
                </a:cubicBezTo>
                <a:cubicBezTo>
                  <a:pt x="4024" y="126"/>
                  <a:pt x="4020" y="118"/>
                  <a:pt x="4017" y="112"/>
                </a:cubicBezTo>
                <a:cubicBezTo>
                  <a:pt x="4017" y="111"/>
                  <a:pt x="4014" y="111"/>
                  <a:pt x="4014" y="109"/>
                </a:cubicBezTo>
                <a:cubicBezTo>
                  <a:pt x="4012" y="105"/>
                  <a:pt x="4009" y="100"/>
                  <a:pt x="4006" y="95"/>
                </a:cubicBezTo>
                <a:cubicBezTo>
                  <a:pt x="4004" y="94"/>
                  <a:pt x="4004" y="92"/>
                  <a:pt x="4003" y="89"/>
                </a:cubicBezTo>
                <a:cubicBezTo>
                  <a:pt x="4001" y="86"/>
                  <a:pt x="3997" y="82"/>
                  <a:pt x="3995" y="78"/>
                </a:cubicBezTo>
                <a:cubicBezTo>
                  <a:pt x="3995" y="77"/>
                  <a:pt x="3994" y="77"/>
                  <a:pt x="3994" y="74"/>
                </a:cubicBezTo>
                <a:lnTo>
                  <a:pt x="3991" y="72"/>
                </a:lnTo>
                <a:lnTo>
                  <a:pt x="3981" y="63"/>
                </a:lnTo>
                <a:lnTo>
                  <a:pt x="3975" y="57"/>
                </a:lnTo>
                <a:cubicBezTo>
                  <a:pt x="3972" y="54"/>
                  <a:pt x="3966" y="49"/>
                  <a:pt x="3963" y="46"/>
                </a:cubicBezTo>
                <a:cubicBezTo>
                  <a:pt x="3960" y="43"/>
                  <a:pt x="3957" y="42"/>
                  <a:pt x="3955" y="40"/>
                </a:cubicBezTo>
                <a:cubicBezTo>
                  <a:pt x="3951" y="37"/>
                  <a:pt x="3949" y="36"/>
                  <a:pt x="3945" y="34"/>
                </a:cubicBezTo>
                <a:cubicBezTo>
                  <a:pt x="3943" y="32"/>
                  <a:pt x="3940" y="29"/>
                  <a:pt x="3935" y="28"/>
                </a:cubicBezTo>
                <a:cubicBezTo>
                  <a:pt x="3934" y="26"/>
                  <a:pt x="3929" y="25"/>
                  <a:pt x="3926" y="25"/>
                </a:cubicBezTo>
                <a:cubicBezTo>
                  <a:pt x="3922" y="22"/>
                  <a:pt x="3920" y="20"/>
                  <a:pt x="3917" y="20"/>
                </a:cubicBezTo>
                <a:cubicBezTo>
                  <a:pt x="3912" y="19"/>
                  <a:pt x="3911" y="19"/>
                  <a:pt x="3906" y="17"/>
                </a:cubicBezTo>
                <a:cubicBezTo>
                  <a:pt x="3903" y="14"/>
                  <a:pt x="3902" y="14"/>
                  <a:pt x="3897" y="13"/>
                </a:cubicBezTo>
                <a:lnTo>
                  <a:pt x="3880" y="8"/>
                </a:lnTo>
                <a:cubicBezTo>
                  <a:pt x="3879" y="8"/>
                  <a:pt x="3874" y="8"/>
                  <a:pt x="3872" y="5"/>
                </a:cubicBezTo>
                <a:cubicBezTo>
                  <a:pt x="3868" y="5"/>
                  <a:pt x="3865" y="3"/>
                  <a:pt x="3860" y="3"/>
                </a:cubicBezTo>
                <a:lnTo>
                  <a:pt x="3840" y="3"/>
                </a:lnTo>
                <a:cubicBezTo>
                  <a:pt x="3837" y="3"/>
                  <a:pt x="3836" y="17"/>
                  <a:pt x="3836" y="17"/>
                </a:cubicBezTo>
                <a:lnTo>
                  <a:pt x="2582" y="17"/>
                </a:lnTo>
                <a:cubicBezTo>
                  <a:pt x="2355" y="17"/>
                  <a:pt x="1973" y="167"/>
                  <a:pt x="1015" y="1353"/>
                </a:cubicBezTo>
                <a:cubicBezTo>
                  <a:pt x="505" y="1982"/>
                  <a:pt x="67" y="2620"/>
                  <a:pt x="62" y="2626"/>
                </a:cubicBezTo>
                <a:cubicBezTo>
                  <a:pt x="1" y="2717"/>
                  <a:pt x="19" y="2840"/>
                  <a:pt x="107" y="2904"/>
                </a:cubicBezTo>
                <a:lnTo>
                  <a:pt x="1914" y="4298"/>
                </a:lnTo>
                <a:cubicBezTo>
                  <a:pt x="1613" y="5542"/>
                  <a:pt x="2128" y="7127"/>
                  <a:pt x="2372" y="7765"/>
                </a:cubicBezTo>
                <a:cubicBezTo>
                  <a:pt x="2865" y="9063"/>
                  <a:pt x="2389" y="10903"/>
                  <a:pt x="2366" y="10988"/>
                </a:cubicBezTo>
                <a:lnTo>
                  <a:pt x="2366" y="10992"/>
                </a:lnTo>
                <a:cubicBezTo>
                  <a:pt x="2365" y="10997"/>
                  <a:pt x="2365" y="11003"/>
                  <a:pt x="2363" y="11009"/>
                </a:cubicBezTo>
                <a:cubicBezTo>
                  <a:pt x="2363" y="11011"/>
                  <a:pt x="2362" y="11012"/>
                  <a:pt x="2362" y="11015"/>
                </a:cubicBezTo>
                <a:cubicBezTo>
                  <a:pt x="2358" y="11023"/>
                  <a:pt x="2358" y="11031"/>
                  <a:pt x="2358" y="11038"/>
                </a:cubicBezTo>
                <a:lnTo>
                  <a:pt x="2358" y="11057"/>
                </a:lnTo>
                <a:lnTo>
                  <a:pt x="2358" y="11061"/>
                </a:lnTo>
                <a:cubicBezTo>
                  <a:pt x="2362" y="11084"/>
                  <a:pt x="2366" y="11107"/>
                  <a:pt x="2377" y="11127"/>
                </a:cubicBezTo>
                <a:lnTo>
                  <a:pt x="2377" y="11130"/>
                </a:lnTo>
                <a:cubicBezTo>
                  <a:pt x="2381" y="11143"/>
                  <a:pt x="2392" y="11158"/>
                  <a:pt x="2401" y="11170"/>
                </a:cubicBezTo>
                <a:cubicBezTo>
                  <a:pt x="2434" y="11212"/>
                  <a:pt x="2481" y="11239"/>
                  <a:pt x="2533" y="11248"/>
                </a:cubicBezTo>
                <a:cubicBezTo>
                  <a:pt x="2543" y="11250"/>
                  <a:pt x="2555" y="11250"/>
                  <a:pt x="2564" y="11250"/>
                </a:cubicBezTo>
                <a:lnTo>
                  <a:pt x="10441" y="11250"/>
                </a:lnTo>
                <a:cubicBezTo>
                  <a:pt x="10476" y="11250"/>
                  <a:pt x="10508" y="11245"/>
                  <a:pt x="10539" y="11227"/>
                </a:cubicBezTo>
                <a:cubicBezTo>
                  <a:pt x="10611" y="11189"/>
                  <a:pt x="10649" y="11117"/>
                  <a:pt x="10649" y="11041"/>
                </a:cubicBezTo>
                <a:lnTo>
                  <a:pt x="10649" y="11035"/>
                </a:lnTo>
                <a:lnTo>
                  <a:pt x="10649" y="11026"/>
                </a:lnTo>
                <a:cubicBezTo>
                  <a:pt x="10648" y="11014"/>
                  <a:pt x="10648" y="11001"/>
                  <a:pt x="10645" y="10988"/>
                </a:cubicBezTo>
                <a:cubicBezTo>
                  <a:pt x="10645" y="10988"/>
                  <a:pt x="10640" y="10977"/>
                  <a:pt x="10637" y="10957"/>
                </a:cubicBezTo>
                <a:cubicBezTo>
                  <a:pt x="10637" y="10955"/>
                  <a:pt x="10637" y="10954"/>
                  <a:pt x="10634" y="10951"/>
                </a:cubicBezTo>
                <a:lnTo>
                  <a:pt x="10634" y="10948"/>
                </a:lnTo>
                <a:cubicBezTo>
                  <a:pt x="10565" y="10672"/>
                  <a:pt x="10174" y="8975"/>
                  <a:pt x="10639" y="7751"/>
                </a:cubicBezTo>
                <a:cubicBezTo>
                  <a:pt x="10813" y="7294"/>
                  <a:pt x="10947" y="6835"/>
                  <a:pt x="11043" y="6391"/>
                </a:cubicBezTo>
                <a:cubicBezTo>
                  <a:pt x="11067" y="6279"/>
                  <a:pt x="10994" y="6170"/>
                  <a:pt x="10884" y="6147"/>
                </a:cubicBezTo>
                <a:cubicBezTo>
                  <a:pt x="10870" y="6144"/>
                  <a:pt x="10855" y="6142"/>
                  <a:pt x="10841" y="6142"/>
                </a:cubicBezTo>
                <a:cubicBezTo>
                  <a:pt x="10746" y="6142"/>
                  <a:pt x="10660" y="6208"/>
                  <a:pt x="10640" y="6306"/>
                </a:cubicBezTo>
                <a:cubicBezTo>
                  <a:pt x="10550" y="6731"/>
                  <a:pt x="10422" y="7168"/>
                  <a:pt x="10255" y="7605"/>
                </a:cubicBezTo>
                <a:cubicBezTo>
                  <a:pt x="9951" y="8403"/>
                  <a:pt x="9973" y="9351"/>
                  <a:pt x="10057" y="10058"/>
                </a:cubicBezTo>
                <a:lnTo>
                  <a:pt x="5135" y="10058"/>
                </a:lnTo>
                <a:cubicBezTo>
                  <a:pt x="5024" y="10058"/>
                  <a:pt x="4928" y="10144"/>
                  <a:pt x="4926" y="10256"/>
                </a:cubicBezTo>
                <a:cubicBezTo>
                  <a:pt x="4925" y="10368"/>
                  <a:pt x="5015" y="10460"/>
                  <a:pt x="5127" y="10460"/>
                </a:cubicBezTo>
                <a:lnTo>
                  <a:pt x="10103" y="10460"/>
                </a:lnTo>
                <a:cubicBezTo>
                  <a:pt x="10128" y="10603"/>
                  <a:pt x="10151" y="10727"/>
                  <a:pt x="10172" y="10825"/>
                </a:cubicBezTo>
                <a:lnTo>
                  <a:pt x="2842" y="10825"/>
                </a:lnTo>
                <a:cubicBezTo>
                  <a:pt x="2863" y="10727"/>
                  <a:pt x="2888" y="10603"/>
                  <a:pt x="2911" y="10460"/>
                </a:cubicBezTo>
                <a:lnTo>
                  <a:pt x="4411" y="10460"/>
                </a:lnTo>
                <a:cubicBezTo>
                  <a:pt x="4521" y="10460"/>
                  <a:pt x="4618" y="10374"/>
                  <a:pt x="4619" y="10264"/>
                </a:cubicBezTo>
                <a:cubicBezTo>
                  <a:pt x="4621" y="10150"/>
                  <a:pt x="4532" y="10058"/>
                  <a:pt x="4419" y="10058"/>
                </a:cubicBezTo>
                <a:lnTo>
                  <a:pt x="2955" y="10058"/>
                </a:lnTo>
                <a:cubicBezTo>
                  <a:pt x="2955" y="10058"/>
                  <a:pt x="3061" y="8403"/>
                  <a:pt x="2759" y="7607"/>
                </a:cubicBezTo>
                <a:cubicBezTo>
                  <a:pt x="2302" y="6403"/>
                  <a:pt x="2135" y="5245"/>
                  <a:pt x="2300" y="4450"/>
                </a:cubicBezTo>
                <a:lnTo>
                  <a:pt x="2326" y="4335"/>
                </a:lnTo>
                <a:cubicBezTo>
                  <a:pt x="2332" y="4309"/>
                  <a:pt x="2340" y="4284"/>
                  <a:pt x="2348" y="4261"/>
                </a:cubicBezTo>
                <a:cubicBezTo>
                  <a:pt x="2354" y="4246"/>
                  <a:pt x="2355" y="4229"/>
                  <a:pt x="2355" y="4212"/>
                </a:cubicBezTo>
                <a:lnTo>
                  <a:pt x="2605" y="3134"/>
                </a:lnTo>
                <a:cubicBezTo>
                  <a:pt x="2630" y="3024"/>
                  <a:pt x="2561" y="2913"/>
                  <a:pt x="2452" y="2889"/>
                </a:cubicBezTo>
                <a:cubicBezTo>
                  <a:pt x="2437" y="2885"/>
                  <a:pt x="2422" y="2884"/>
                  <a:pt x="2407" y="2884"/>
                </a:cubicBezTo>
                <a:cubicBezTo>
                  <a:pt x="2312" y="2884"/>
                  <a:pt x="2228" y="2948"/>
                  <a:pt x="2207" y="3042"/>
                </a:cubicBezTo>
                <a:lnTo>
                  <a:pt x="2023" y="3841"/>
                </a:lnTo>
                <a:lnTo>
                  <a:pt x="516" y="2682"/>
                </a:lnTo>
                <a:cubicBezTo>
                  <a:pt x="677" y="2456"/>
                  <a:pt x="992" y="2022"/>
                  <a:pt x="1340" y="1592"/>
                </a:cubicBezTo>
                <a:cubicBezTo>
                  <a:pt x="2236" y="486"/>
                  <a:pt x="2536" y="413"/>
                  <a:pt x="2585" y="413"/>
                </a:cubicBezTo>
                <a:cubicBezTo>
                  <a:pt x="2587" y="413"/>
                  <a:pt x="2589" y="413"/>
                  <a:pt x="2590" y="413"/>
                </a:cubicBezTo>
                <a:lnTo>
                  <a:pt x="3617" y="413"/>
                </a:lnTo>
                <a:cubicBezTo>
                  <a:pt x="3615" y="427"/>
                  <a:pt x="3615" y="442"/>
                  <a:pt x="3613" y="457"/>
                </a:cubicBezTo>
                <a:lnTo>
                  <a:pt x="3613" y="470"/>
                </a:lnTo>
                <a:cubicBezTo>
                  <a:pt x="3612" y="486"/>
                  <a:pt x="3612" y="505"/>
                  <a:pt x="3609" y="523"/>
                </a:cubicBezTo>
                <a:lnTo>
                  <a:pt x="3609" y="533"/>
                </a:lnTo>
                <a:cubicBezTo>
                  <a:pt x="3609" y="549"/>
                  <a:pt x="3607" y="569"/>
                  <a:pt x="3607" y="588"/>
                </a:cubicBezTo>
                <a:lnTo>
                  <a:pt x="3607" y="597"/>
                </a:lnTo>
                <a:cubicBezTo>
                  <a:pt x="3607" y="618"/>
                  <a:pt x="3606" y="640"/>
                  <a:pt x="3606" y="661"/>
                </a:cubicBezTo>
                <a:lnTo>
                  <a:pt x="3606" y="674"/>
                </a:lnTo>
                <a:cubicBezTo>
                  <a:pt x="3606" y="697"/>
                  <a:pt x="3604" y="718"/>
                  <a:pt x="3599" y="741"/>
                </a:cubicBezTo>
                <a:lnTo>
                  <a:pt x="3599" y="747"/>
                </a:lnTo>
                <a:cubicBezTo>
                  <a:pt x="3604" y="769"/>
                  <a:pt x="3619" y="815"/>
                  <a:pt x="3619" y="815"/>
                </a:cubicBezTo>
                <a:lnTo>
                  <a:pt x="3619" y="835"/>
                </a:lnTo>
                <a:lnTo>
                  <a:pt x="3619" y="908"/>
                </a:lnTo>
                <a:lnTo>
                  <a:pt x="3619" y="924"/>
                </a:lnTo>
                <a:cubicBezTo>
                  <a:pt x="3619" y="948"/>
                  <a:pt x="3619" y="974"/>
                  <a:pt x="3621" y="1000"/>
                </a:cubicBezTo>
                <a:lnTo>
                  <a:pt x="3621" y="1005"/>
                </a:lnTo>
                <a:cubicBezTo>
                  <a:pt x="3621" y="1031"/>
                  <a:pt x="3622" y="1059"/>
                  <a:pt x="3622" y="1085"/>
                </a:cubicBezTo>
                <a:lnTo>
                  <a:pt x="3622" y="1102"/>
                </a:lnTo>
                <a:cubicBezTo>
                  <a:pt x="3625" y="1129"/>
                  <a:pt x="3625" y="1155"/>
                  <a:pt x="3627" y="1184"/>
                </a:cubicBezTo>
                <a:lnTo>
                  <a:pt x="3627" y="1198"/>
                </a:lnTo>
                <a:lnTo>
                  <a:pt x="3633" y="1278"/>
                </a:lnTo>
                <a:lnTo>
                  <a:pt x="3633" y="1290"/>
                </a:lnTo>
                <a:cubicBezTo>
                  <a:pt x="3635" y="1318"/>
                  <a:pt x="3636" y="1347"/>
                  <a:pt x="3641" y="1378"/>
                </a:cubicBezTo>
                <a:cubicBezTo>
                  <a:pt x="3641" y="1384"/>
                  <a:pt x="3642" y="1390"/>
                  <a:pt x="3642" y="1398"/>
                </a:cubicBezTo>
                <a:cubicBezTo>
                  <a:pt x="3644" y="1428"/>
                  <a:pt x="3647" y="1457"/>
                  <a:pt x="3652" y="1487"/>
                </a:cubicBezTo>
                <a:lnTo>
                  <a:pt x="3652" y="1494"/>
                </a:lnTo>
                <a:cubicBezTo>
                  <a:pt x="3656" y="1523"/>
                  <a:pt x="3658" y="1553"/>
                  <a:pt x="3661" y="1582"/>
                </a:cubicBezTo>
                <a:cubicBezTo>
                  <a:pt x="3661" y="1586"/>
                  <a:pt x="3664" y="1592"/>
                  <a:pt x="3664" y="1599"/>
                </a:cubicBezTo>
                <a:cubicBezTo>
                  <a:pt x="3667" y="1629"/>
                  <a:pt x="3671" y="1660"/>
                  <a:pt x="3676" y="1691"/>
                </a:cubicBezTo>
                <a:cubicBezTo>
                  <a:pt x="3676" y="1697"/>
                  <a:pt x="3679" y="1701"/>
                  <a:pt x="3679" y="1709"/>
                </a:cubicBezTo>
                <a:cubicBezTo>
                  <a:pt x="3682" y="1740"/>
                  <a:pt x="3688" y="1773"/>
                  <a:pt x="3695" y="1804"/>
                </a:cubicBezTo>
                <a:lnTo>
                  <a:pt x="3695" y="1806"/>
                </a:lnTo>
                <a:cubicBezTo>
                  <a:pt x="3699" y="1838"/>
                  <a:pt x="3705" y="1869"/>
                  <a:pt x="3711" y="1901"/>
                </a:cubicBezTo>
                <a:cubicBezTo>
                  <a:pt x="3713" y="1907"/>
                  <a:pt x="3713" y="1915"/>
                  <a:pt x="3714" y="1921"/>
                </a:cubicBezTo>
                <a:cubicBezTo>
                  <a:pt x="3721" y="1951"/>
                  <a:pt x="3728" y="1984"/>
                  <a:pt x="3734" y="2016"/>
                </a:cubicBezTo>
                <a:cubicBezTo>
                  <a:pt x="3736" y="2022"/>
                  <a:pt x="3736" y="2028"/>
                  <a:pt x="3737" y="2031"/>
                </a:cubicBezTo>
                <a:cubicBezTo>
                  <a:pt x="3744" y="2062"/>
                  <a:pt x="3751" y="2091"/>
                  <a:pt x="3759" y="2122"/>
                </a:cubicBezTo>
                <a:cubicBezTo>
                  <a:pt x="3760" y="2126"/>
                  <a:pt x="3760" y="2129"/>
                  <a:pt x="3764" y="2134"/>
                </a:cubicBezTo>
                <a:cubicBezTo>
                  <a:pt x="3771" y="2166"/>
                  <a:pt x="3780" y="2197"/>
                  <a:pt x="3788" y="2229"/>
                </a:cubicBezTo>
                <a:cubicBezTo>
                  <a:pt x="3790" y="2237"/>
                  <a:pt x="3791" y="2243"/>
                  <a:pt x="3794" y="2250"/>
                </a:cubicBezTo>
                <a:lnTo>
                  <a:pt x="3822" y="2349"/>
                </a:lnTo>
                <a:cubicBezTo>
                  <a:pt x="3825" y="2356"/>
                  <a:pt x="3828" y="2366"/>
                  <a:pt x="3829" y="2375"/>
                </a:cubicBezTo>
                <a:cubicBezTo>
                  <a:pt x="3833" y="2389"/>
                  <a:pt x="3834" y="2404"/>
                  <a:pt x="3842" y="2418"/>
                </a:cubicBezTo>
                <a:cubicBezTo>
                  <a:pt x="3851" y="2433"/>
                  <a:pt x="3856" y="2451"/>
                  <a:pt x="3860" y="2467"/>
                </a:cubicBezTo>
                <a:cubicBezTo>
                  <a:pt x="3872" y="2501"/>
                  <a:pt x="3882" y="2531"/>
                  <a:pt x="3895" y="2563"/>
                </a:cubicBezTo>
                <a:cubicBezTo>
                  <a:pt x="3897" y="2570"/>
                  <a:pt x="3902" y="2577"/>
                  <a:pt x="3903" y="2582"/>
                </a:cubicBezTo>
                <a:cubicBezTo>
                  <a:pt x="3914" y="2616"/>
                  <a:pt x="3928" y="2648"/>
                  <a:pt x="3941" y="2678"/>
                </a:cubicBezTo>
                <a:cubicBezTo>
                  <a:pt x="3951" y="2705"/>
                  <a:pt x="3963" y="2732"/>
                  <a:pt x="3975" y="2758"/>
                </a:cubicBezTo>
                <a:cubicBezTo>
                  <a:pt x="3981" y="2770"/>
                  <a:pt x="3987" y="2784"/>
                  <a:pt x="3992" y="2795"/>
                </a:cubicBezTo>
                <a:cubicBezTo>
                  <a:pt x="4006" y="2826"/>
                  <a:pt x="4021" y="2856"/>
                  <a:pt x="4037" y="2887"/>
                </a:cubicBezTo>
                <a:cubicBezTo>
                  <a:pt x="4044" y="2902"/>
                  <a:pt x="4053" y="2919"/>
                  <a:pt x="4060" y="2935"/>
                </a:cubicBezTo>
                <a:cubicBezTo>
                  <a:pt x="4066" y="2950"/>
                  <a:pt x="4073" y="2962"/>
                  <a:pt x="4083" y="2976"/>
                </a:cubicBezTo>
                <a:cubicBezTo>
                  <a:pt x="4089" y="2982"/>
                  <a:pt x="4093" y="2993"/>
                  <a:pt x="4096" y="3001"/>
                </a:cubicBezTo>
                <a:cubicBezTo>
                  <a:pt x="4113" y="3031"/>
                  <a:pt x="4132" y="3062"/>
                  <a:pt x="4149" y="3091"/>
                </a:cubicBezTo>
                <a:cubicBezTo>
                  <a:pt x="4152" y="3096"/>
                  <a:pt x="4156" y="3103"/>
                  <a:pt x="4159" y="3109"/>
                </a:cubicBezTo>
                <a:cubicBezTo>
                  <a:pt x="4178" y="3140"/>
                  <a:pt x="4196" y="3169"/>
                  <a:pt x="4216" y="3198"/>
                </a:cubicBezTo>
                <a:cubicBezTo>
                  <a:pt x="4219" y="3206"/>
                  <a:pt x="4225" y="3211"/>
                  <a:pt x="4228" y="3218"/>
                </a:cubicBezTo>
                <a:cubicBezTo>
                  <a:pt x="4241" y="3238"/>
                  <a:pt x="4251" y="3257"/>
                  <a:pt x="4267" y="3275"/>
                </a:cubicBezTo>
                <a:cubicBezTo>
                  <a:pt x="4274" y="3284"/>
                  <a:pt x="4282" y="3295"/>
                  <a:pt x="4290" y="3306"/>
                </a:cubicBezTo>
                <a:cubicBezTo>
                  <a:pt x="4311" y="3333"/>
                  <a:pt x="4333" y="3361"/>
                  <a:pt x="4354" y="3387"/>
                </a:cubicBezTo>
                <a:cubicBezTo>
                  <a:pt x="4357" y="3393"/>
                  <a:pt x="4363" y="3399"/>
                  <a:pt x="4366" y="3406"/>
                </a:cubicBezTo>
                <a:cubicBezTo>
                  <a:pt x="4389" y="3433"/>
                  <a:pt x="4412" y="3461"/>
                  <a:pt x="4435" y="3490"/>
                </a:cubicBezTo>
                <a:cubicBezTo>
                  <a:pt x="4451" y="3507"/>
                  <a:pt x="4466" y="3524"/>
                  <a:pt x="4484" y="3541"/>
                </a:cubicBezTo>
                <a:cubicBezTo>
                  <a:pt x="4532" y="3593"/>
                  <a:pt x="4581" y="3640"/>
                  <a:pt x="4632" y="3689"/>
                </a:cubicBezTo>
                <a:cubicBezTo>
                  <a:pt x="4665" y="3720"/>
                  <a:pt x="4701" y="3749"/>
                  <a:pt x="4738" y="3778"/>
                </a:cubicBezTo>
                <a:cubicBezTo>
                  <a:pt x="5201" y="4154"/>
                  <a:pt x="5798" y="4344"/>
                  <a:pt x="6517" y="4344"/>
                </a:cubicBezTo>
                <a:cubicBezTo>
                  <a:pt x="7402" y="4344"/>
                  <a:pt x="8101" y="4056"/>
                  <a:pt x="8597" y="3491"/>
                </a:cubicBezTo>
                <a:cubicBezTo>
                  <a:pt x="8620" y="3464"/>
                  <a:pt x="8643" y="3436"/>
                  <a:pt x="8666" y="3407"/>
                </a:cubicBezTo>
                <a:cubicBezTo>
                  <a:pt x="8669" y="3401"/>
                  <a:pt x="8675" y="3395"/>
                  <a:pt x="8680" y="3390"/>
                </a:cubicBezTo>
                <a:cubicBezTo>
                  <a:pt x="8700" y="3363"/>
                  <a:pt x="8721" y="3333"/>
                  <a:pt x="8743" y="3307"/>
                </a:cubicBezTo>
                <a:cubicBezTo>
                  <a:pt x="8746" y="3303"/>
                  <a:pt x="8749" y="3300"/>
                  <a:pt x="8752" y="3294"/>
                </a:cubicBezTo>
                <a:cubicBezTo>
                  <a:pt x="8773" y="3264"/>
                  <a:pt x="8792" y="3234"/>
                  <a:pt x="8813" y="3206"/>
                </a:cubicBezTo>
                <a:cubicBezTo>
                  <a:pt x="8815" y="3203"/>
                  <a:pt x="8815" y="3202"/>
                  <a:pt x="8818" y="3202"/>
                </a:cubicBezTo>
                <a:cubicBezTo>
                  <a:pt x="8836" y="3172"/>
                  <a:pt x="8856" y="3142"/>
                  <a:pt x="8873" y="3114"/>
                </a:cubicBezTo>
                <a:cubicBezTo>
                  <a:pt x="8876" y="3108"/>
                  <a:pt x="8881" y="3100"/>
                  <a:pt x="8884" y="3094"/>
                </a:cubicBezTo>
                <a:cubicBezTo>
                  <a:pt x="8902" y="3063"/>
                  <a:pt x="8919" y="3034"/>
                  <a:pt x="8936" y="3004"/>
                </a:cubicBezTo>
                <a:cubicBezTo>
                  <a:pt x="8937" y="3001"/>
                  <a:pt x="8940" y="2994"/>
                  <a:pt x="8944" y="2991"/>
                </a:cubicBezTo>
                <a:cubicBezTo>
                  <a:pt x="8959" y="2964"/>
                  <a:pt x="8973" y="2935"/>
                  <a:pt x="8988" y="2907"/>
                </a:cubicBezTo>
                <a:cubicBezTo>
                  <a:pt x="8990" y="2901"/>
                  <a:pt x="8994" y="2896"/>
                  <a:pt x="8996" y="2892"/>
                </a:cubicBezTo>
                <a:cubicBezTo>
                  <a:pt x="9011" y="2861"/>
                  <a:pt x="9025" y="2830"/>
                  <a:pt x="9040" y="2800"/>
                </a:cubicBezTo>
                <a:cubicBezTo>
                  <a:pt x="9043" y="2793"/>
                  <a:pt x="9045" y="2786"/>
                  <a:pt x="9049" y="2780"/>
                </a:cubicBezTo>
                <a:cubicBezTo>
                  <a:pt x="9063" y="2747"/>
                  <a:pt x="9079" y="2717"/>
                  <a:pt x="9091" y="2685"/>
                </a:cubicBezTo>
                <a:lnTo>
                  <a:pt x="9091" y="2682"/>
                </a:lnTo>
                <a:cubicBezTo>
                  <a:pt x="9105" y="2649"/>
                  <a:pt x="9117" y="2619"/>
                  <a:pt x="9129" y="2586"/>
                </a:cubicBezTo>
                <a:cubicBezTo>
                  <a:pt x="9132" y="2580"/>
                  <a:pt x="9135" y="2573"/>
                  <a:pt x="9137" y="2566"/>
                </a:cubicBezTo>
                <a:cubicBezTo>
                  <a:pt x="9149" y="2536"/>
                  <a:pt x="9160" y="2504"/>
                  <a:pt x="9172" y="2471"/>
                </a:cubicBezTo>
                <a:cubicBezTo>
                  <a:pt x="9178" y="2456"/>
                  <a:pt x="9181" y="2442"/>
                  <a:pt x="9187" y="2427"/>
                </a:cubicBezTo>
                <a:cubicBezTo>
                  <a:pt x="9195" y="2407"/>
                  <a:pt x="9201" y="2389"/>
                  <a:pt x="9204" y="2369"/>
                </a:cubicBezTo>
                <a:cubicBezTo>
                  <a:pt x="9206" y="2364"/>
                  <a:pt x="9209" y="2359"/>
                  <a:pt x="9209" y="2353"/>
                </a:cubicBezTo>
                <a:lnTo>
                  <a:pt x="9237" y="2257"/>
                </a:lnTo>
                <a:cubicBezTo>
                  <a:pt x="9240" y="2249"/>
                  <a:pt x="9241" y="2243"/>
                  <a:pt x="9243" y="2235"/>
                </a:cubicBezTo>
                <a:cubicBezTo>
                  <a:pt x="9252" y="2203"/>
                  <a:pt x="9260" y="2172"/>
                  <a:pt x="9267" y="2139"/>
                </a:cubicBezTo>
                <a:cubicBezTo>
                  <a:pt x="9270" y="2135"/>
                  <a:pt x="9270" y="2131"/>
                  <a:pt x="9272" y="2126"/>
                </a:cubicBezTo>
                <a:cubicBezTo>
                  <a:pt x="9279" y="2096"/>
                  <a:pt x="9286" y="2066"/>
                  <a:pt x="9293" y="2036"/>
                </a:cubicBezTo>
                <a:cubicBezTo>
                  <a:pt x="9295" y="2030"/>
                  <a:pt x="9295" y="2023"/>
                  <a:pt x="9296" y="2020"/>
                </a:cubicBezTo>
                <a:cubicBezTo>
                  <a:pt x="9304" y="1988"/>
                  <a:pt x="9310" y="1958"/>
                  <a:pt x="9316" y="1927"/>
                </a:cubicBezTo>
                <a:cubicBezTo>
                  <a:pt x="9318" y="1921"/>
                  <a:pt x="9318" y="1913"/>
                  <a:pt x="9319" y="1907"/>
                </a:cubicBezTo>
                <a:cubicBezTo>
                  <a:pt x="9326" y="1875"/>
                  <a:pt x="9332" y="1842"/>
                  <a:pt x="9336" y="1812"/>
                </a:cubicBezTo>
                <a:lnTo>
                  <a:pt x="9336" y="1809"/>
                </a:lnTo>
                <a:cubicBezTo>
                  <a:pt x="9342" y="1778"/>
                  <a:pt x="9347" y="1746"/>
                  <a:pt x="9352" y="1715"/>
                </a:cubicBezTo>
                <a:cubicBezTo>
                  <a:pt x="9352" y="1709"/>
                  <a:pt x="9355" y="1704"/>
                  <a:pt x="9355" y="1697"/>
                </a:cubicBezTo>
                <a:cubicBezTo>
                  <a:pt x="9358" y="1666"/>
                  <a:pt x="9364" y="1635"/>
                  <a:pt x="9367" y="1605"/>
                </a:cubicBezTo>
                <a:cubicBezTo>
                  <a:pt x="9367" y="1599"/>
                  <a:pt x="9370" y="1592"/>
                  <a:pt x="9370" y="1586"/>
                </a:cubicBezTo>
                <a:cubicBezTo>
                  <a:pt x="9373" y="1559"/>
                  <a:pt x="9378" y="1530"/>
                  <a:pt x="9379" y="1500"/>
                </a:cubicBezTo>
                <a:lnTo>
                  <a:pt x="9379" y="1493"/>
                </a:lnTo>
                <a:cubicBezTo>
                  <a:pt x="9382" y="1462"/>
                  <a:pt x="9385" y="1431"/>
                  <a:pt x="9388" y="1404"/>
                </a:cubicBezTo>
                <a:cubicBezTo>
                  <a:pt x="9388" y="1398"/>
                  <a:pt x="9390" y="1391"/>
                  <a:pt x="9390" y="1385"/>
                </a:cubicBezTo>
                <a:cubicBezTo>
                  <a:pt x="9393" y="1358"/>
                  <a:pt x="9396" y="1327"/>
                  <a:pt x="9398" y="1298"/>
                </a:cubicBezTo>
                <a:lnTo>
                  <a:pt x="9398" y="1286"/>
                </a:lnTo>
                <a:lnTo>
                  <a:pt x="9404" y="1206"/>
                </a:lnTo>
                <a:lnTo>
                  <a:pt x="9404" y="1194"/>
                </a:lnTo>
                <a:cubicBezTo>
                  <a:pt x="9405" y="1164"/>
                  <a:pt x="9408" y="1138"/>
                  <a:pt x="9408" y="1111"/>
                </a:cubicBezTo>
                <a:lnTo>
                  <a:pt x="9408" y="1095"/>
                </a:lnTo>
                <a:cubicBezTo>
                  <a:pt x="9410" y="1069"/>
                  <a:pt x="9410" y="1040"/>
                  <a:pt x="9411" y="1014"/>
                </a:cubicBezTo>
                <a:lnTo>
                  <a:pt x="9411" y="1011"/>
                </a:lnTo>
                <a:cubicBezTo>
                  <a:pt x="9411" y="985"/>
                  <a:pt x="9413" y="957"/>
                  <a:pt x="9413" y="933"/>
                </a:cubicBezTo>
                <a:lnTo>
                  <a:pt x="9413" y="919"/>
                </a:lnTo>
                <a:lnTo>
                  <a:pt x="9413" y="845"/>
                </a:lnTo>
                <a:lnTo>
                  <a:pt x="9413" y="825"/>
                </a:lnTo>
                <a:cubicBezTo>
                  <a:pt x="9413" y="825"/>
                  <a:pt x="9421" y="778"/>
                  <a:pt x="9433" y="755"/>
                </a:cubicBezTo>
                <a:lnTo>
                  <a:pt x="9433" y="753"/>
                </a:lnTo>
                <a:cubicBezTo>
                  <a:pt x="9421" y="727"/>
                  <a:pt x="9421" y="704"/>
                  <a:pt x="9421" y="681"/>
                </a:cubicBezTo>
                <a:lnTo>
                  <a:pt x="9421" y="671"/>
                </a:lnTo>
                <a:cubicBezTo>
                  <a:pt x="9421" y="648"/>
                  <a:pt x="9419" y="626"/>
                  <a:pt x="9419" y="605"/>
                </a:cubicBezTo>
                <a:lnTo>
                  <a:pt x="9419" y="602"/>
                </a:lnTo>
                <a:cubicBezTo>
                  <a:pt x="9419" y="580"/>
                  <a:pt x="9418" y="559"/>
                  <a:pt x="9418" y="539"/>
                </a:cubicBezTo>
                <a:lnTo>
                  <a:pt x="9418" y="534"/>
                </a:lnTo>
                <a:cubicBezTo>
                  <a:pt x="9416" y="513"/>
                  <a:pt x="9416" y="494"/>
                  <a:pt x="9413" y="474"/>
                </a:cubicBezTo>
                <a:lnTo>
                  <a:pt x="9413" y="470"/>
                </a:lnTo>
                <a:cubicBezTo>
                  <a:pt x="9411" y="450"/>
                  <a:pt x="9411" y="433"/>
                  <a:pt x="9410" y="421"/>
                </a:cubicBezTo>
                <a:lnTo>
                  <a:pt x="10438" y="421"/>
                </a:lnTo>
                <a:cubicBezTo>
                  <a:pt x="10439" y="420"/>
                  <a:pt x="10440" y="420"/>
                  <a:pt x="10442" y="420"/>
                </a:cubicBezTo>
                <a:cubicBezTo>
                  <a:pt x="10490" y="420"/>
                  <a:pt x="10790" y="494"/>
                  <a:pt x="11686" y="1600"/>
                </a:cubicBezTo>
                <a:cubicBezTo>
                  <a:pt x="12034" y="2030"/>
                  <a:pt x="12349" y="2465"/>
                  <a:pt x="12510" y="2691"/>
                </a:cubicBezTo>
                <a:lnTo>
                  <a:pt x="11005" y="3852"/>
                </a:lnTo>
                <a:lnTo>
                  <a:pt x="10821" y="3051"/>
                </a:lnTo>
                <a:cubicBezTo>
                  <a:pt x="10800" y="2957"/>
                  <a:pt x="10715" y="2892"/>
                  <a:pt x="10622" y="2892"/>
                </a:cubicBezTo>
                <a:cubicBezTo>
                  <a:pt x="10607" y="2892"/>
                  <a:pt x="10591" y="2894"/>
                  <a:pt x="10576" y="2898"/>
                </a:cubicBezTo>
                <a:cubicBezTo>
                  <a:pt x="10464" y="2924"/>
                  <a:pt x="10395" y="3034"/>
                  <a:pt x="10422" y="3143"/>
                </a:cubicBezTo>
                <a:lnTo>
                  <a:pt x="10671" y="4222"/>
                </a:lnTo>
                <a:cubicBezTo>
                  <a:pt x="10671" y="4238"/>
                  <a:pt x="10675" y="4254"/>
                  <a:pt x="10678" y="4269"/>
                </a:cubicBezTo>
                <a:cubicBezTo>
                  <a:pt x="10686" y="4292"/>
                  <a:pt x="10692" y="4315"/>
                  <a:pt x="10698" y="4338"/>
                </a:cubicBezTo>
                <a:lnTo>
                  <a:pt x="10731" y="4476"/>
                </a:lnTo>
                <a:cubicBezTo>
                  <a:pt x="10798" y="4806"/>
                  <a:pt x="10807" y="5194"/>
                  <a:pt x="10761" y="5634"/>
                </a:cubicBezTo>
                <a:cubicBezTo>
                  <a:pt x="10751" y="5748"/>
                  <a:pt x="10832" y="5848"/>
                  <a:pt x="10944" y="5861"/>
                </a:cubicBezTo>
                <a:cubicBezTo>
                  <a:pt x="10950" y="5862"/>
                  <a:pt x="10957" y="5862"/>
                  <a:pt x="10964" y="5862"/>
                </a:cubicBezTo>
                <a:cubicBezTo>
                  <a:pt x="11069" y="5862"/>
                  <a:pt x="11158" y="5783"/>
                  <a:pt x="11169" y="5679"/>
                </a:cubicBezTo>
                <a:cubicBezTo>
                  <a:pt x="11220" y="5196"/>
                  <a:pt x="11206" y="4765"/>
                  <a:pt x="11131" y="4392"/>
                </a:cubicBezTo>
                <a:lnTo>
                  <a:pt x="11131" y="4389"/>
                </a:lnTo>
                <a:lnTo>
                  <a:pt x="11131" y="4386"/>
                </a:lnTo>
                <a:cubicBezTo>
                  <a:pt x="11126" y="4353"/>
                  <a:pt x="11119" y="4323"/>
                  <a:pt x="11111" y="4292"/>
                </a:cubicBezTo>
                <a:lnTo>
                  <a:pt x="12921" y="2898"/>
                </a:lnTo>
                <a:cubicBezTo>
                  <a:pt x="12987" y="2830"/>
                  <a:pt x="13007" y="2708"/>
                  <a:pt x="12946" y="2619"/>
                </a:cubicBezTo>
                <a:cubicBezTo>
                  <a:pt x="12941" y="2612"/>
                  <a:pt x="12502" y="1974"/>
                  <a:pt x="11993" y="1344"/>
                </a:cubicBezTo>
                <a:cubicBezTo>
                  <a:pt x="11031" y="158"/>
                  <a:pt x="10424" y="0"/>
                  <a:pt x="104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41" name="Google Shape;2126;p63">
            <a:extLst>
              <a:ext uri="{FF2B5EF4-FFF2-40B4-BE49-F238E27FC236}">
                <a16:creationId xmlns:a16="http://schemas.microsoft.com/office/drawing/2014/main" id="{F07E0643-931B-AD4F-8683-7BEC321A3786}"/>
              </a:ext>
            </a:extLst>
          </p:cNvPr>
          <p:cNvSpPr/>
          <p:nvPr/>
        </p:nvSpPr>
        <p:spPr>
          <a:xfrm>
            <a:off x="7421036" y="3122165"/>
            <a:ext cx="689420" cy="380209"/>
          </a:xfrm>
          <a:custGeom>
            <a:avLst/>
            <a:gdLst/>
            <a:ahLst/>
            <a:cxnLst/>
            <a:rect l="l" t="t" r="r" b="b"/>
            <a:pathLst>
              <a:path w="13067" h="7387" extrusionOk="0">
                <a:moveTo>
                  <a:pt x="4593" y="410"/>
                </a:moveTo>
                <a:cubicBezTo>
                  <a:pt x="4637" y="410"/>
                  <a:pt x="4691" y="475"/>
                  <a:pt x="4714" y="518"/>
                </a:cubicBezTo>
                <a:cubicBezTo>
                  <a:pt x="4846" y="973"/>
                  <a:pt x="5031" y="1377"/>
                  <a:pt x="5246" y="1729"/>
                </a:cubicBezTo>
                <a:lnTo>
                  <a:pt x="4993" y="1866"/>
                </a:lnTo>
                <a:cubicBezTo>
                  <a:pt x="4893" y="1918"/>
                  <a:pt x="4857" y="2042"/>
                  <a:pt x="4910" y="2142"/>
                </a:cubicBezTo>
                <a:cubicBezTo>
                  <a:pt x="4947" y="2211"/>
                  <a:pt x="5018" y="2249"/>
                  <a:pt x="5091" y="2249"/>
                </a:cubicBezTo>
                <a:cubicBezTo>
                  <a:pt x="5124" y="2249"/>
                  <a:pt x="5156" y="2240"/>
                  <a:pt x="5186" y="2223"/>
                </a:cubicBezTo>
                <a:lnTo>
                  <a:pt x="5473" y="2070"/>
                </a:lnTo>
                <a:cubicBezTo>
                  <a:pt x="5568" y="2205"/>
                  <a:pt x="5668" y="2329"/>
                  <a:pt x="5769" y="2446"/>
                </a:cubicBezTo>
                <a:lnTo>
                  <a:pt x="5519" y="2653"/>
                </a:lnTo>
                <a:cubicBezTo>
                  <a:pt x="5432" y="2726"/>
                  <a:pt x="5420" y="2854"/>
                  <a:pt x="5492" y="2941"/>
                </a:cubicBezTo>
                <a:cubicBezTo>
                  <a:pt x="5532" y="2989"/>
                  <a:pt x="5590" y="3016"/>
                  <a:pt x="5650" y="3016"/>
                </a:cubicBezTo>
                <a:cubicBezTo>
                  <a:pt x="5696" y="3016"/>
                  <a:pt x="5742" y="3001"/>
                  <a:pt x="5780" y="2969"/>
                </a:cubicBezTo>
                <a:lnTo>
                  <a:pt x="6050" y="2748"/>
                </a:lnTo>
                <a:cubicBezTo>
                  <a:pt x="6180" y="2877"/>
                  <a:pt x="6311" y="2995"/>
                  <a:pt x="6437" y="3098"/>
                </a:cubicBezTo>
                <a:lnTo>
                  <a:pt x="6234" y="3328"/>
                </a:lnTo>
                <a:cubicBezTo>
                  <a:pt x="6159" y="3412"/>
                  <a:pt x="6167" y="3541"/>
                  <a:pt x="6251" y="3616"/>
                </a:cubicBezTo>
                <a:cubicBezTo>
                  <a:pt x="6289" y="3650"/>
                  <a:pt x="6337" y="3667"/>
                  <a:pt x="6386" y="3667"/>
                </a:cubicBezTo>
                <a:cubicBezTo>
                  <a:pt x="6441" y="3667"/>
                  <a:pt x="6498" y="3644"/>
                  <a:pt x="6539" y="3598"/>
                </a:cubicBezTo>
                <a:lnTo>
                  <a:pt x="6759" y="3349"/>
                </a:lnTo>
                <a:cubicBezTo>
                  <a:pt x="6911" y="3457"/>
                  <a:pt x="7056" y="3552"/>
                  <a:pt x="7193" y="3633"/>
                </a:cubicBezTo>
                <a:lnTo>
                  <a:pt x="7053" y="3917"/>
                </a:lnTo>
                <a:cubicBezTo>
                  <a:pt x="7003" y="4018"/>
                  <a:pt x="7046" y="4141"/>
                  <a:pt x="7145" y="4191"/>
                </a:cubicBezTo>
                <a:cubicBezTo>
                  <a:pt x="7173" y="4205"/>
                  <a:pt x="7203" y="4213"/>
                  <a:pt x="7234" y="4213"/>
                </a:cubicBezTo>
                <a:cubicBezTo>
                  <a:pt x="7309" y="4213"/>
                  <a:pt x="7383" y="4170"/>
                  <a:pt x="7418" y="4099"/>
                </a:cubicBezTo>
                <a:lnTo>
                  <a:pt x="7552" y="3832"/>
                </a:lnTo>
                <a:cubicBezTo>
                  <a:pt x="7817" y="3969"/>
                  <a:pt x="8015" y="4041"/>
                  <a:pt x="8090" y="4069"/>
                </a:cubicBezTo>
                <a:cubicBezTo>
                  <a:pt x="8188" y="4141"/>
                  <a:pt x="8610" y="4467"/>
                  <a:pt x="8860" y="4943"/>
                </a:cubicBezTo>
                <a:lnTo>
                  <a:pt x="8842" y="4943"/>
                </a:lnTo>
                <a:cubicBezTo>
                  <a:pt x="8820" y="4941"/>
                  <a:pt x="8799" y="4941"/>
                  <a:pt x="8776" y="4938"/>
                </a:cubicBezTo>
                <a:lnTo>
                  <a:pt x="8696" y="4934"/>
                </a:lnTo>
                <a:lnTo>
                  <a:pt x="8632" y="4928"/>
                </a:lnTo>
                <a:cubicBezTo>
                  <a:pt x="8605" y="4926"/>
                  <a:pt x="8581" y="4923"/>
                  <a:pt x="8553" y="4920"/>
                </a:cubicBezTo>
                <a:cubicBezTo>
                  <a:pt x="8533" y="4918"/>
                  <a:pt x="8512" y="4915"/>
                  <a:pt x="8490" y="4912"/>
                </a:cubicBezTo>
                <a:cubicBezTo>
                  <a:pt x="8466" y="4908"/>
                  <a:pt x="8438" y="4906"/>
                  <a:pt x="8414" y="4901"/>
                </a:cubicBezTo>
                <a:cubicBezTo>
                  <a:pt x="8392" y="4900"/>
                  <a:pt x="8372" y="4897"/>
                  <a:pt x="8351" y="4892"/>
                </a:cubicBezTo>
                <a:cubicBezTo>
                  <a:pt x="8325" y="4889"/>
                  <a:pt x="8300" y="4885"/>
                  <a:pt x="8274" y="4882"/>
                </a:cubicBezTo>
                <a:cubicBezTo>
                  <a:pt x="8253" y="4877"/>
                  <a:pt x="8231" y="4874"/>
                  <a:pt x="8210" y="4871"/>
                </a:cubicBezTo>
                <a:cubicBezTo>
                  <a:pt x="8185" y="4868"/>
                  <a:pt x="8161" y="4863"/>
                  <a:pt x="8136" y="4859"/>
                </a:cubicBezTo>
                <a:lnTo>
                  <a:pt x="8072" y="4846"/>
                </a:lnTo>
                <a:cubicBezTo>
                  <a:pt x="8047" y="4843"/>
                  <a:pt x="8023" y="4837"/>
                  <a:pt x="8000" y="4831"/>
                </a:cubicBezTo>
                <a:cubicBezTo>
                  <a:pt x="7978" y="4828"/>
                  <a:pt x="7957" y="4822"/>
                  <a:pt x="7938" y="4819"/>
                </a:cubicBezTo>
                <a:cubicBezTo>
                  <a:pt x="7914" y="4813"/>
                  <a:pt x="7891" y="4806"/>
                  <a:pt x="7865" y="4800"/>
                </a:cubicBezTo>
                <a:cubicBezTo>
                  <a:pt x="7845" y="4794"/>
                  <a:pt x="7825" y="4791"/>
                  <a:pt x="7803" y="4785"/>
                </a:cubicBezTo>
                <a:cubicBezTo>
                  <a:pt x="7780" y="4779"/>
                  <a:pt x="7756" y="4774"/>
                  <a:pt x="7733" y="4767"/>
                </a:cubicBezTo>
                <a:cubicBezTo>
                  <a:pt x="7711" y="4760"/>
                  <a:pt x="7693" y="4754"/>
                  <a:pt x="7671" y="4748"/>
                </a:cubicBezTo>
                <a:cubicBezTo>
                  <a:pt x="7648" y="4744"/>
                  <a:pt x="7624" y="4736"/>
                  <a:pt x="7601" y="4728"/>
                </a:cubicBezTo>
                <a:cubicBezTo>
                  <a:pt x="7581" y="4722"/>
                  <a:pt x="7561" y="4716"/>
                  <a:pt x="7541" y="4710"/>
                </a:cubicBezTo>
                <a:lnTo>
                  <a:pt x="7472" y="4688"/>
                </a:lnTo>
                <a:cubicBezTo>
                  <a:pt x="7454" y="4682"/>
                  <a:pt x="7432" y="4674"/>
                  <a:pt x="7414" y="4668"/>
                </a:cubicBezTo>
                <a:lnTo>
                  <a:pt x="7345" y="4645"/>
                </a:lnTo>
                <a:cubicBezTo>
                  <a:pt x="7325" y="4638"/>
                  <a:pt x="7306" y="4632"/>
                  <a:pt x="7285" y="4624"/>
                </a:cubicBezTo>
                <a:cubicBezTo>
                  <a:pt x="7262" y="4616"/>
                  <a:pt x="7239" y="4607"/>
                  <a:pt x="7217" y="4599"/>
                </a:cubicBezTo>
                <a:lnTo>
                  <a:pt x="7161" y="4576"/>
                </a:lnTo>
                <a:cubicBezTo>
                  <a:pt x="7138" y="4567"/>
                  <a:pt x="7116" y="4559"/>
                  <a:pt x="7093" y="4550"/>
                </a:cubicBezTo>
                <a:cubicBezTo>
                  <a:pt x="7073" y="4543"/>
                  <a:pt x="7055" y="4535"/>
                  <a:pt x="7035" y="4524"/>
                </a:cubicBezTo>
                <a:cubicBezTo>
                  <a:pt x="7015" y="4515"/>
                  <a:pt x="6992" y="4506"/>
                  <a:pt x="6970" y="4497"/>
                </a:cubicBezTo>
                <a:cubicBezTo>
                  <a:pt x="6950" y="4487"/>
                  <a:pt x="6932" y="4478"/>
                  <a:pt x="6912" y="4469"/>
                </a:cubicBezTo>
                <a:cubicBezTo>
                  <a:pt x="6892" y="4460"/>
                  <a:pt x="6868" y="4447"/>
                  <a:pt x="6848" y="4438"/>
                </a:cubicBezTo>
                <a:cubicBezTo>
                  <a:pt x="6828" y="4429"/>
                  <a:pt x="6811" y="4420"/>
                  <a:pt x="6791" y="4411"/>
                </a:cubicBezTo>
                <a:cubicBezTo>
                  <a:pt x="6771" y="4400"/>
                  <a:pt x="6749" y="4391"/>
                  <a:pt x="6728" y="4378"/>
                </a:cubicBezTo>
                <a:cubicBezTo>
                  <a:pt x="6710" y="4369"/>
                  <a:pt x="6691" y="4360"/>
                  <a:pt x="6673" y="4351"/>
                </a:cubicBezTo>
                <a:lnTo>
                  <a:pt x="6610" y="4316"/>
                </a:lnTo>
                <a:cubicBezTo>
                  <a:pt x="6591" y="4306"/>
                  <a:pt x="6573" y="4294"/>
                  <a:pt x="6556" y="4285"/>
                </a:cubicBezTo>
                <a:cubicBezTo>
                  <a:pt x="6535" y="4274"/>
                  <a:pt x="6513" y="4260"/>
                  <a:pt x="6495" y="4248"/>
                </a:cubicBezTo>
                <a:cubicBezTo>
                  <a:pt x="6476" y="4237"/>
                  <a:pt x="6458" y="4228"/>
                  <a:pt x="6441" y="4216"/>
                </a:cubicBezTo>
                <a:cubicBezTo>
                  <a:pt x="6420" y="4202"/>
                  <a:pt x="6400" y="4191"/>
                  <a:pt x="6380" y="4177"/>
                </a:cubicBezTo>
                <a:lnTo>
                  <a:pt x="6328" y="4142"/>
                </a:lnTo>
                <a:cubicBezTo>
                  <a:pt x="6306" y="4130"/>
                  <a:pt x="6288" y="4116"/>
                  <a:pt x="6268" y="4102"/>
                </a:cubicBezTo>
                <a:lnTo>
                  <a:pt x="6216" y="4069"/>
                </a:lnTo>
                <a:cubicBezTo>
                  <a:pt x="6197" y="4055"/>
                  <a:pt x="6176" y="4039"/>
                  <a:pt x="6157" y="4026"/>
                </a:cubicBezTo>
                <a:cubicBezTo>
                  <a:pt x="6139" y="4015"/>
                  <a:pt x="6122" y="4001"/>
                  <a:pt x="6105" y="3989"/>
                </a:cubicBezTo>
                <a:cubicBezTo>
                  <a:pt x="6087" y="3973"/>
                  <a:pt x="6067" y="3961"/>
                  <a:pt x="6045" y="3946"/>
                </a:cubicBezTo>
                <a:cubicBezTo>
                  <a:pt x="6029" y="3932"/>
                  <a:pt x="6013" y="3920"/>
                  <a:pt x="5996" y="3908"/>
                </a:cubicBezTo>
                <a:lnTo>
                  <a:pt x="5938" y="3862"/>
                </a:lnTo>
                <a:cubicBezTo>
                  <a:pt x="5921" y="3848"/>
                  <a:pt x="5906" y="3834"/>
                  <a:pt x="5889" y="3820"/>
                </a:cubicBezTo>
                <a:cubicBezTo>
                  <a:pt x="5869" y="3805"/>
                  <a:pt x="5851" y="3788"/>
                  <a:pt x="5831" y="3773"/>
                </a:cubicBezTo>
                <a:cubicBezTo>
                  <a:pt x="5815" y="3759"/>
                  <a:pt x="5798" y="3746"/>
                  <a:pt x="5783" y="3733"/>
                </a:cubicBezTo>
                <a:cubicBezTo>
                  <a:pt x="5765" y="3716"/>
                  <a:pt x="5745" y="3697"/>
                  <a:pt x="5726" y="3682"/>
                </a:cubicBezTo>
                <a:cubicBezTo>
                  <a:pt x="5711" y="3670"/>
                  <a:pt x="5696" y="3654"/>
                  <a:pt x="5680" y="3641"/>
                </a:cubicBezTo>
                <a:cubicBezTo>
                  <a:pt x="5660" y="3624"/>
                  <a:pt x="5642" y="3605"/>
                  <a:pt x="5624" y="3587"/>
                </a:cubicBezTo>
                <a:cubicBezTo>
                  <a:pt x="5608" y="3573"/>
                  <a:pt x="5593" y="3558"/>
                  <a:pt x="5578" y="3546"/>
                </a:cubicBezTo>
                <a:cubicBezTo>
                  <a:pt x="5559" y="3527"/>
                  <a:pt x="5542" y="3509"/>
                  <a:pt x="5522" y="3489"/>
                </a:cubicBezTo>
                <a:lnTo>
                  <a:pt x="5478" y="3446"/>
                </a:lnTo>
                <a:cubicBezTo>
                  <a:pt x="5459" y="3426"/>
                  <a:pt x="5439" y="3407"/>
                  <a:pt x="5423" y="3386"/>
                </a:cubicBezTo>
                <a:cubicBezTo>
                  <a:pt x="5409" y="3371"/>
                  <a:pt x="5393" y="3357"/>
                  <a:pt x="5381" y="3342"/>
                </a:cubicBezTo>
                <a:lnTo>
                  <a:pt x="5323" y="3279"/>
                </a:lnTo>
                <a:cubicBezTo>
                  <a:pt x="5309" y="3265"/>
                  <a:pt x="5298" y="3249"/>
                  <a:pt x="5285" y="3236"/>
                </a:cubicBezTo>
                <a:cubicBezTo>
                  <a:pt x="5263" y="3211"/>
                  <a:pt x="5243" y="3187"/>
                  <a:pt x="5222" y="3164"/>
                </a:cubicBezTo>
                <a:cubicBezTo>
                  <a:pt x="5211" y="3151"/>
                  <a:pt x="5200" y="3141"/>
                  <a:pt x="5191" y="3128"/>
                </a:cubicBezTo>
                <a:cubicBezTo>
                  <a:pt x="5160" y="3093"/>
                  <a:pt x="5130" y="3055"/>
                  <a:pt x="5099" y="3016"/>
                </a:cubicBezTo>
                <a:cubicBezTo>
                  <a:pt x="5076" y="2987"/>
                  <a:pt x="5054" y="2960"/>
                  <a:pt x="5031" y="2932"/>
                </a:cubicBezTo>
                <a:cubicBezTo>
                  <a:pt x="5024" y="2921"/>
                  <a:pt x="5018" y="2912"/>
                  <a:pt x="5010" y="2903"/>
                </a:cubicBezTo>
                <a:cubicBezTo>
                  <a:pt x="4995" y="2883"/>
                  <a:pt x="4981" y="2864"/>
                  <a:pt x="4969" y="2845"/>
                </a:cubicBezTo>
                <a:cubicBezTo>
                  <a:pt x="4961" y="2834"/>
                  <a:pt x="4953" y="2825"/>
                  <a:pt x="4943" y="2812"/>
                </a:cubicBezTo>
                <a:cubicBezTo>
                  <a:pt x="4930" y="2795"/>
                  <a:pt x="4918" y="2779"/>
                  <a:pt x="4904" y="2760"/>
                </a:cubicBezTo>
                <a:cubicBezTo>
                  <a:pt x="4896" y="2749"/>
                  <a:pt x="4889" y="2737"/>
                  <a:pt x="4883" y="2728"/>
                </a:cubicBezTo>
                <a:cubicBezTo>
                  <a:pt x="4869" y="2711"/>
                  <a:pt x="4857" y="2694"/>
                  <a:pt x="4846" y="2674"/>
                </a:cubicBezTo>
                <a:cubicBezTo>
                  <a:pt x="4838" y="2665"/>
                  <a:pt x="4831" y="2653"/>
                  <a:pt x="4824" y="2644"/>
                </a:cubicBezTo>
                <a:cubicBezTo>
                  <a:pt x="4811" y="2625"/>
                  <a:pt x="4797" y="2604"/>
                  <a:pt x="4785" y="2584"/>
                </a:cubicBezTo>
                <a:cubicBezTo>
                  <a:pt x="4778" y="2576"/>
                  <a:pt x="4772" y="2568"/>
                  <a:pt x="4769" y="2561"/>
                </a:cubicBezTo>
                <a:cubicBezTo>
                  <a:pt x="4751" y="2535"/>
                  <a:pt x="4732" y="2507"/>
                  <a:pt x="4715" y="2481"/>
                </a:cubicBezTo>
                <a:cubicBezTo>
                  <a:pt x="4709" y="2473"/>
                  <a:pt x="4705" y="2466"/>
                  <a:pt x="4700" y="2458"/>
                </a:cubicBezTo>
                <a:cubicBezTo>
                  <a:pt x="4688" y="2438"/>
                  <a:pt x="4674" y="2420"/>
                  <a:pt x="4663" y="2398"/>
                </a:cubicBezTo>
                <a:cubicBezTo>
                  <a:pt x="4657" y="2389"/>
                  <a:pt x="4650" y="2377"/>
                  <a:pt x="4643" y="2367"/>
                </a:cubicBezTo>
                <a:cubicBezTo>
                  <a:pt x="4634" y="2351"/>
                  <a:pt x="4623" y="2335"/>
                  <a:pt x="4613" y="2318"/>
                </a:cubicBezTo>
                <a:cubicBezTo>
                  <a:pt x="4608" y="2306"/>
                  <a:pt x="4600" y="2297"/>
                  <a:pt x="4594" y="2285"/>
                </a:cubicBezTo>
                <a:cubicBezTo>
                  <a:pt x="4585" y="2269"/>
                  <a:pt x="4574" y="2252"/>
                  <a:pt x="4565" y="2237"/>
                </a:cubicBezTo>
                <a:cubicBezTo>
                  <a:pt x="4559" y="2228"/>
                  <a:pt x="4554" y="2216"/>
                  <a:pt x="4548" y="2206"/>
                </a:cubicBezTo>
                <a:cubicBezTo>
                  <a:pt x="4539" y="2190"/>
                  <a:pt x="4528" y="2174"/>
                  <a:pt x="4519" y="2157"/>
                </a:cubicBezTo>
                <a:cubicBezTo>
                  <a:pt x="4513" y="2147"/>
                  <a:pt x="4510" y="2137"/>
                  <a:pt x="4504" y="2130"/>
                </a:cubicBezTo>
                <a:cubicBezTo>
                  <a:pt x="4493" y="2107"/>
                  <a:pt x="4479" y="2085"/>
                  <a:pt x="4467" y="2062"/>
                </a:cubicBezTo>
                <a:lnTo>
                  <a:pt x="4462" y="2051"/>
                </a:lnTo>
                <a:cubicBezTo>
                  <a:pt x="4449" y="2027"/>
                  <a:pt x="4436" y="2004"/>
                  <a:pt x="4424" y="1978"/>
                </a:cubicBezTo>
                <a:cubicBezTo>
                  <a:pt x="4419" y="1969"/>
                  <a:pt x="4413" y="1961"/>
                  <a:pt x="4410" y="1953"/>
                </a:cubicBezTo>
                <a:cubicBezTo>
                  <a:pt x="4403" y="1938"/>
                  <a:pt x="4393" y="1923"/>
                  <a:pt x="4386" y="1906"/>
                </a:cubicBezTo>
                <a:cubicBezTo>
                  <a:pt x="4380" y="1897"/>
                  <a:pt x="4375" y="1886"/>
                  <a:pt x="4372" y="1877"/>
                </a:cubicBezTo>
                <a:cubicBezTo>
                  <a:pt x="4364" y="1861"/>
                  <a:pt x="4358" y="1847"/>
                  <a:pt x="4350" y="1835"/>
                </a:cubicBezTo>
                <a:cubicBezTo>
                  <a:pt x="4347" y="1824"/>
                  <a:pt x="4341" y="1815"/>
                  <a:pt x="4337" y="1806"/>
                </a:cubicBezTo>
                <a:cubicBezTo>
                  <a:pt x="4329" y="1792"/>
                  <a:pt x="4324" y="1777"/>
                  <a:pt x="4317" y="1763"/>
                </a:cubicBezTo>
                <a:cubicBezTo>
                  <a:pt x="4312" y="1755"/>
                  <a:pt x="4309" y="1746"/>
                  <a:pt x="4304" y="1739"/>
                </a:cubicBezTo>
                <a:cubicBezTo>
                  <a:pt x="4297" y="1723"/>
                  <a:pt x="4289" y="1706"/>
                  <a:pt x="4283" y="1691"/>
                </a:cubicBezTo>
                <a:cubicBezTo>
                  <a:pt x="4281" y="1685"/>
                  <a:pt x="4278" y="1679"/>
                  <a:pt x="4275" y="1674"/>
                </a:cubicBezTo>
                <a:lnTo>
                  <a:pt x="4248" y="1610"/>
                </a:lnTo>
                <a:cubicBezTo>
                  <a:pt x="4245" y="1605"/>
                  <a:pt x="4243" y="1601"/>
                  <a:pt x="4242" y="1594"/>
                </a:cubicBezTo>
                <a:cubicBezTo>
                  <a:pt x="4234" y="1579"/>
                  <a:pt x="4228" y="1564"/>
                  <a:pt x="4220" y="1548"/>
                </a:cubicBezTo>
                <a:cubicBezTo>
                  <a:pt x="4217" y="1541"/>
                  <a:pt x="4214" y="1536"/>
                  <a:pt x="4211" y="1528"/>
                </a:cubicBezTo>
                <a:cubicBezTo>
                  <a:pt x="4205" y="1515"/>
                  <a:pt x="4199" y="1502"/>
                  <a:pt x="4195" y="1490"/>
                </a:cubicBezTo>
                <a:cubicBezTo>
                  <a:pt x="4191" y="1482"/>
                  <a:pt x="4189" y="1476"/>
                  <a:pt x="4186" y="1469"/>
                </a:cubicBezTo>
                <a:cubicBezTo>
                  <a:pt x="4180" y="1456"/>
                  <a:pt x="4176" y="1446"/>
                  <a:pt x="4171" y="1433"/>
                </a:cubicBezTo>
                <a:cubicBezTo>
                  <a:pt x="4168" y="1429"/>
                  <a:pt x="4165" y="1421"/>
                  <a:pt x="4163" y="1415"/>
                </a:cubicBezTo>
                <a:cubicBezTo>
                  <a:pt x="4157" y="1403"/>
                  <a:pt x="4153" y="1390"/>
                  <a:pt x="4148" y="1378"/>
                </a:cubicBezTo>
                <a:cubicBezTo>
                  <a:pt x="4145" y="1375"/>
                  <a:pt x="4143" y="1369"/>
                  <a:pt x="4142" y="1364"/>
                </a:cubicBezTo>
                <a:cubicBezTo>
                  <a:pt x="4128" y="1332"/>
                  <a:pt x="4117" y="1301"/>
                  <a:pt x="4107" y="1272"/>
                </a:cubicBezTo>
                <a:cubicBezTo>
                  <a:pt x="4105" y="1269"/>
                  <a:pt x="4105" y="1268"/>
                  <a:pt x="4103" y="1263"/>
                </a:cubicBezTo>
                <a:cubicBezTo>
                  <a:pt x="4099" y="1252"/>
                  <a:pt x="4096" y="1242"/>
                  <a:pt x="4091" y="1231"/>
                </a:cubicBezTo>
                <a:cubicBezTo>
                  <a:pt x="4090" y="1226"/>
                  <a:pt x="4090" y="1223"/>
                  <a:pt x="4088" y="1219"/>
                </a:cubicBezTo>
                <a:cubicBezTo>
                  <a:pt x="4084" y="1209"/>
                  <a:pt x="4082" y="1200"/>
                  <a:pt x="4079" y="1192"/>
                </a:cubicBezTo>
                <a:cubicBezTo>
                  <a:pt x="4076" y="1188"/>
                  <a:pt x="4076" y="1186"/>
                  <a:pt x="4074" y="1183"/>
                </a:cubicBezTo>
                <a:cubicBezTo>
                  <a:pt x="4071" y="1173"/>
                  <a:pt x="4068" y="1165"/>
                  <a:pt x="4065" y="1156"/>
                </a:cubicBezTo>
                <a:cubicBezTo>
                  <a:pt x="4065" y="1154"/>
                  <a:pt x="4064" y="1153"/>
                  <a:pt x="4064" y="1150"/>
                </a:cubicBezTo>
                <a:cubicBezTo>
                  <a:pt x="4059" y="1139"/>
                  <a:pt x="4056" y="1130"/>
                  <a:pt x="4053" y="1119"/>
                </a:cubicBezTo>
                <a:cubicBezTo>
                  <a:pt x="4375" y="429"/>
                  <a:pt x="4571" y="410"/>
                  <a:pt x="4593" y="410"/>
                </a:cubicBezTo>
                <a:close/>
                <a:moveTo>
                  <a:pt x="8868" y="4236"/>
                </a:moveTo>
                <a:lnTo>
                  <a:pt x="8868" y="4236"/>
                </a:lnTo>
                <a:cubicBezTo>
                  <a:pt x="10164" y="4512"/>
                  <a:pt x="10952" y="4707"/>
                  <a:pt x="11373" y="4816"/>
                </a:cubicBezTo>
                <a:cubicBezTo>
                  <a:pt x="11368" y="4820"/>
                  <a:pt x="11365" y="4823"/>
                  <a:pt x="11360" y="4826"/>
                </a:cubicBezTo>
                <a:cubicBezTo>
                  <a:pt x="11357" y="4829"/>
                  <a:pt x="11351" y="4834"/>
                  <a:pt x="11348" y="4839"/>
                </a:cubicBezTo>
                <a:cubicBezTo>
                  <a:pt x="11342" y="4845"/>
                  <a:pt x="11334" y="4851"/>
                  <a:pt x="11327" y="4857"/>
                </a:cubicBezTo>
                <a:cubicBezTo>
                  <a:pt x="11322" y="4860"/>
                  <a:pt x="11317" y="4865"/>
                  <a:pt x="11313" y="4868"/>
                </a:cubicBezTo>
                <a:cubicBezTo>
                  <a:pt x="11305" y="4874"/>
                  <a:pt x="11298" y="4880"/>
                  <a:pt x="11290" y="4888"/>
                </a:cubicBezTo>
                <a:cubicBezTo>
                  <a:pt x="11287" y="4891"/>
                  <a:pt x="11281" y="4895"/>
                  <a:pt x="11276" y="4898"/>
                </a:cubicBezTo>
                <a:cubicBezTo>
                  <a:pt x="11267" y="4906"/>
                  <a:pt x="11258" y="4912"/>
                  <a:pt x="11248" y="4920"/>
                </a:cubicBezTo>
                <a:cubicBezTo>
                  <a:pt x="11244" y="4921"/>
                  <a:pt x="11241" y="4926"/>
                  <a:pt x="11236" y="4928"/>
                </a:cubicBezTo>
                <a:cubicBezTo>
                  <a:pt x="11222" y="4937"/>
                  <a:pt x="11210" y="4946"/>
                  <a:pt x="11195" y="4957"/>
                </a:cubicBezTo>
                <a:cubicBezTo>
                  <a:pt x="11192" y="4958"/>
                  <a:pt x="11190" y="4958"/>
                  <a:pt x="11189" y="4960"/>
                </a:cubicBezTo>
                <a:cubicBezTo>
                  <a:pt x="11176" y="4967"/>
                  <a:pt x="11164" y="4975"/>
                  <a:pt x="11152" y="4984"/>
                </a:cubicBezTo>
                <a:cubicBezTo>
                  <a:pt x="11146" y="4989"/>
                  <a:pt x="11143" y="4990"/>
                  <a:pt x="11136" y="4995"/>
                </a:cubicBezTo>
                <a:cubicBezTo>
                  <a:pt x="11127" y="5000"/>
                  <a:pt x="11118" y="5006"/>
                  <a:pt x="11106" y="5013"/>
                </a:cubicBezTo>
                <a:cubicBezTo>
                  <a:pt x="11100" y="5017"/>
                  <a:pt x="11092" y="5021"/>
                  <a:pt x="11087" y="5024"/>
                </a:cubicBezTo>
                <a:lnTo>
                  <a:pt x="11058" y="5043"/>
                </a:lnTo>
                <a:cubicBezTo>
                  <a:pt x="11051" y="5046"/>
                  <a:pt x="11044" y="5050"/>
                  <a:pt x="11037" y="5053"/>
                </a:cubicBezTo>
                <a:cubicBezTo>
                  <a:pt x="11028" y="5059"/>
                  <a:pt x="11018" y="5066"/>
                  <a:pt x="11006" y="5069"/>
                </a:cubicBezTo>
                <a:cubicBezTo>
                  <a:pt x="10998" y="5073"/>
                  <a:pt x="10991" y="5076"/>
                  <a:pt x="10985" y="5081"/>
                </a:cubicBezTo>
                <a:cubicBezTo>
                  <a:pt x="10975" y="5087"/>
                  <a:pt x="10965" y="5090"/>
                  <a:pt x="10954" y="5096"/>
                </a:cubicBezTo>
                <a:lnTo>
                  <a:pt x="10931" y="5107"/>
                </a:lnTo>
                <a:cubicBezTo>
                  <a:pt x="10920" y="5113"/>
                  <a:pt x="10911" y="5118"/>
                  <a:pt x="10899" y="5122"/>
                </a:cubicBezTo>
                <a:lnTo>
                  <a:pt x="10876" y="5135"/>
                </a:lnTo>
                <a:cubicBezTo>
                  <a:pt x="10865" y="5141"/>
                  <a:pt x="10853" y="5144"/>
                  <a:pt x="10842" y="5150"/>
                </a:cubicBezTo>
                <a:cubicBezTo>
                  <a:pt x="10834" y="5153"/>
                  <a:pt x="10827" y="5156"/>
                  <a:pt x="10819" y="5159"/>
                </a:cubicBezTo>
                <a:cubicBezTo>
                  <a:pt x="10805" y="5165"/>
                  <a:pt x="10793" y="5171"/>
                  <a:pt x="10781" y="5175"/>
                </a:cubicBezTo>
                <a:cubicBezTo>
                  <a:pt x="10773" y="5179"/>
                  <a:pt x="10767" y="5181"/>
                  <a:pt x="10759" y="5184"/>
                </a:cubicBezTo>
                <a:cubicBezTo>
                  <a:pt x="10744" y="5190"/>
                  <a:pt x="10728" y="5196"/>
                  <a:pt x="10713" y="5204"/>
                </a:cubicBezTo>
                <a:cubicBezTo>
                  <a:pt x="10707" y="5205"/>
                  <a:pt x="10704" y="5207"/>
                  <a:pt x="10698" y="5210"/>
                </a:cubicBezTo>
                <a:lnTo>
                  <a:pt x="10635" y="5233"/>
                </a:lnTo>
                <a:cubicBezTo>
                  <a:pt x="10630" y="5234"/>
                  <a:pt x="10629" y="5234"/>
                  <a:pt x="10624" y="5236"/>
                </a:cubicBezTo>
                <a:cubicBezTo>
                  <a:pt x="10606" y="5242"/>
                  <a:pt x="10589" y="5250"/>
                  <a:pt x="10569" y="5256"/>
                </a:cubicBezTo>
                <a:cubicBezTo>
                  <a:pt x="10561" y="5257"/>
                  <a:pt x="10554" y="5260"/>
                  <a:pt x="10547" y="5264"/>
                </a:cubicBezTo>
                <a:cubicBezTo>
                  <a:pt x="10532" y="5268"/>
                  <a:pt x="10517" y="5273"/>
                  <a:pt x="10501" y="5279"/>
                </a:cubicBezTo>
                <a:cubicBezTo>
                  <a:pt x="10492" y="5280"/>
                  <a:pt x="10485" y="5283"/>
                  <a:pt x="10475" y="5287"/>
                </a:cubicBezTo>
                <a:cubicBezTo>
                  <a:pt x="10462" y="5290"/>
                  <a:pt x="10446" y="5296"/>
                  <a:pt x="10432" y="5299"/>
                </a:cubicBezTo>
                <a:cubicBezTo>
                  <a:pt x="10423" y="5303"/>
                  <a:pt x="10414" y="5305"/>
                  <a:pt x="10405" y="5306"/>
                </a:cubicBezTo>
                <a:cubicBezTo>
                  <a:pt x="10391" y="5311"/>
                  <a:pt x="10376" y="5314"/>
                  <a:pt x="10362" y="5320"/>
                </a:cubicBezTo>
                <a:cubicBezTo>
                  <a:pt x="10353" y="5322"/>
                  <a:pt x="10343" y="5326"/>
                  <a:pt x="10333" y="5328"/>
                </a:cubicBezTo>
                <a:cubicBezTo>
                  <a:pt x="10317" y="5333"/>
                  <a:pt x="10305" y="5336"/>
                  <a:pt x="10290" y="5340"/>
                </a:cubicBezTo>
                <a:cubicBezTo>
                  <a:pt x="10279" y="5342"/>
                  <a:pt x="10268" y="5345"/>
                  <a:pt x="10259" y="5348"/>
                </a:cubicBezTo>
                <a:cubicBezTo>
                  <a:pt x="10244" y="5351"/>
                  <a:pt x="10228" y="5356"/>
                  <a:pt x="10215" y="5359"/>
                </a:cubicBezTo>
                <a:cubicBezTo>
                  <a:pt x="10205" y="5360"/>
                  <a:pt x="10193" y="5365"/>
                  <a:pt x="10184" y="5366"/>
                </a:cubicBezTo>
                <a:cubicBezTo>
                  <a:pt x="10169" y="5371"/>
                  <a:pt x="10152" y="5374"/>
                  <a:pt x="10136" y="5379"/>
                </a:cubicBezTo>
                <a:cubicBezTo>
                  <a:pt x="10126" y="5380"/>
                  <a:pt x="10116" y="5382"/>
                  <a:pt x="10107" y="5386"/>
                </a:cubicBezTo>
                <a:lnTo>
                  <a:pt x="10055" y="5397"/>
                </a:lnTo>
                <a:cubicBezTo>
                  <a:pt x="10046" y="5398"/>
                  <a:pt x="10038" y="5402"/>
                  <a:pt x="10029" y="5403"/>
                </a:cubicBezTo>
                <a:cubicBezTo>
                  <a:pt x="10007" y="5409"/>
                  <a:pt x="9986" y="5412"/>
                  <a:pt x="9963" y="5417"/>
                </a:cubicBezTo>
                <a:cubicBezTo>
                  <a:pt x="9957" y="5418"/>
                  <a:pt x="9954" y="5418"/>
                  <a:pt x="9948" y="5420"/>
                </a:cubicBezTo>
                <a:cubicBezTo>
                  <a:pt x="9922" y="5426"/>
                  <a:pt x="9892" y="5432"/>
                  <a:pt x="9865" y="5437"/>
                </a:cubicBezTo>
                <a:cubicBezTo>
                  <a:pt x="9860" y="5440"/>
                  <a:pt x="9856" y="5440"/>
                  <a:pt x="9849" y="5441"/>
                </a:cubicBezTo>
                <a:cubicBezTo>
                  <a:pt x="9845" y="5443"/>
                  <a:pt x="9837" y="5443"/>
                  <a:pt x="9831" y="5445"/>
                </a:cubicBezTo>
                <a:cubicBezTo>
                  <a:pt x="9814" y="5449"/>
                  <a:pt x="9799" y="5451"/>
                  <a:pt x="9780" y="5455"/>
                </a:cubicBezTo>
                <a:lnTo>
                  <a:pt x="9753" y="5460"/>
                </a:lnTo>
                <a:cubicBezTo>
                  <a:pt x="9733" y="5464"/>
                  <a:pt x="9716" y="5468"/>
                  <a:pt x="9696" y="5471"/>
                </a:cubicBezTo>
                <a:lnTo>
                  <a:pt x="9662" y="5475"/>
                </a:lnTo>
                <a:cubicBezTo>
                  <a:pt x="9645" y="5480"/>
                  <a:pt x="9627" y="5481"/>
                  <a:pt x="9609" y="5486"/>
                </a:cubicBezTo>
                <a:cubicBezTo>
                  <a:pt x="9596" y="5487"/>
                  <a:pt x="9586" y="5489"/>
                  <a:pt x="9572" y="5491"/>
                </a:cubicBezTo>
                <a:cubicBezTo>
                  <a:pt x="9555" y="5494"/>
                  <a:pt x="9538" y="5497"/>
                  <a:pt x="9520" y="5498"/>
                </a:cubicBezTo>
                <a:cubicBezTo>
                  <a:pt x="9507" y="5501"/>
                  <a:pt x="9495" y="5503"/>
                  <a:pt x="9481" y="5504"/>
                </a:cubicBezTo>
                <a:cubicBezTo>
                  <a:pt x="9474" y="5506"/>
                  <a:pt x="9464" y="5506"/>
                  <a:pt x="9457" y="5509"/>
                </a:cubicBezTo>
                <a:cubicBezTo>
                  <a:pt x="9455" y="5497"/>
                  <a:pt x="9455" y="5486"/>
                  <a:pt x="9454" y="5474"/>
                </a:cubicBezTo>
                <a:cubicBezTo>
                  <a:pt x="9451" y="5463"/>
                  <a:pt x="9451" y="5449"/>
                  <a:pt x="9449" y="5437"/>
                </a:cubicBezTo>
                <a:cubicBezTo>
                  <a:pt x="9385" y="4944"/>
                  <a:pt x="9125" y="4532"/>
                  <a:pt x="8868" y="4236"/>
                </a:cubicBezTo>
                <a:close/>
                <a:moveTo>
                  <a:pt x="1053" y="1008"/>
                </a:moveTo>
                <a:cubicBezTo>
                  <a:pt x="1133" y="1008"/>
                  <a:pt x="1245" y="1034"/>
                  <a:pt x="1388" y="1100"/>
                </a:cubicBezTo>
                <a:lnTo>
                  <a:pt x="1422" y="1117"/>
                </a:lnTo>
                <a:cubicBezTo>
                  <a:pt x="1428" y="1119"/>
                  <a:pt x="1434" y="1123"/>
                  <a:pt x="1441" y="1127"/>
                </a:cubicBezTo>
                <a:cubicBezTo>
                  <a:pt x="1453" y="1134"/>
                  <a:pt x="1467" y="1140"/>
                  <a:pt x="1482" y="1148"/>
                </a:cubicBezTo>
                <a:cubicBezTo>
                  <a:pt x="1484" y="1150"/>
                  <a:pt x="1487" y="1150"/>
                  <a:pt x="1488" y="1153"/>
                </a:cubicBezTo>
                <a:cubicBezTo>
                  <a:pt x="1602" y="1211"/>
                  <a:pt x="1726" y="1291"/>
                  <a:pt x="1856" y="1386"/>
                </a:cubicBezTo>
                <a:cubicBezTo>
                  <a:pt x="1859" y="1390"/>
                  <a:pt x="1864" y="1392"/>
                  <a:pt x="1870" y="1395"/>
                </a:cubicBezTo>
                <a:cubicBezTo>
                  <a:pt x="1896" y="1415"/>
                  <a:pt x="1921" y="1433"/>
                  <a:pt x="1948" y="1455"/>
                </a:cubicBezTo>
                <a:cubicBezTo>
                  <a:pt x="1951" y="1456"/>
                  <a:pt x="1956" y="1461"/>
                  <a:pt x="1959" y="1462"/>
                </a:cubicBezTo>
                <a:cubicBezTo>
                  <a:pt x="1971" y="1470"/>
                  <a:pt x="1982" y="1478"/>
                  <a:pt x="1993" y="1484"/>
                </a:cubicBezTo>
                <a:cubicBezTo>
                  <a:pt x="2005" y="1493"/>
                  <a:pt x="2019" y="1501"/>
                  <a:pt x="2033" y="1508"/>
                </a:cubicBezTo>
                <a:cubicBezTo>
                  <a:pt x="2036" y="1510"/>
                  <a:pt x="2039" y="1513"/>
                  <a:pt x="2042" y="1515"/>
                </a:cubicBezTo>
                <a:cubicBezTo>
                  <a:pt x="2057" y="1524"/>
                  <a:pt x="2074" y="1531"/>
                  <a:pt x="2092" y="1541"/>
                </a:cubicBezTo>
                <a:cubicBezTo>
                  <a:pt x="2100" y="1545"/>
                  <a:pt x="2108" y="1548"/>
                  <a:pt x="2112" y="1553"/>
                </a:cubicBezTo>
                <a:cubicBezTo>
                  <a:pt x="2120" y="1556"/>
                  <a:pt x="2126" y="1561"/>
                  <a:pt x="2134" y="1562"/>
                </a:cubicBezTo>
                <a:cubicBezTo>
                  <a:pt x="2143" y="1567"/>
                  <a:pt x="2151" y="1570"/>
                  <a:pt x="2162" y="1574"/>
                </a:cubicBezTo>
                <a:cubicBezTo>
                  <a:pt x="2195" y="1590"/>
                  <a:pt x="2232" y="1601"/>
                  <a:pt x="2269" y="1613"/>
                </a:cubicBezTo>
                <a:cubicBezTo>
                  <a:pt x="2278" y="1616"/>
                  <a:pt x="2289" y="1617"/>
                  <a:pt x="2301" y="1622"/>
                </a:cubicBezTo>
                <a:cubicBezTo>
                  <a:pt x="2309" y="1624"/>
                  <a:pt x="2316" y="1625"/>
                  <a:pt x="2323" y="1628"/>
                </a:cubicBezTo>
                <a:cubicBezTo>
                  <a:pt x="2327" y="1628"/>
                  <a:pt x="2332" y="1630"/>
                  <a:pt x="2338" y="1631"/>
                </a:cubicBezTo>
                <a:cubicBezTo>
                  <a:pt x="2435" y="1654"/>
                  <a:pt x="2540" y="1666"/>
                  <a:pt x="2652" y="1666"/>
                </a:cubicBezTo>
                <a:cubicBezTo>
                  <a:pt x="2813" y="1666"/>
                  <a:pt x="2976" y="1640"/>
                  <a:pt x="3128" y="1602"/>
                </a:cubicBezTo>
                <a:lnTo>
                  <a:pt x="3129" y="1602"/>
                </a:lnTo>
                <a:cubicBezTo>
                  <a:pt x="3177" y="1591"/>
                  <a:pt x="3225" y="1578"/>
                  <a:pt x="3271" y="1562"/>
                </a:cubicBezTo>
                <a:cubicBezTo>
                  <a:pt x="3281" y="1559"/>
                  <a:pt x="3292" y="1556"/>
                  <a:pt x="3301" y="1553"/>
                </a:cubicBezTo>
                <a:cubicBezTo>
                  <a:pt x="3309" y="1551"/>
                  <a:pt x="3320" y="1547"/>
                  <a:pt x="3327" y="1545"/>
                </a:cubicBezTo>
                <a:cubicBezTo>
                  <a:pt x="3340" y="1541"/>
                  <a:pt x="3353" y="1536"/>
                  <a:pt x="3367" y="1531"/>
                </a:cubicBezTo>
                <a:cubicBezTo>
                  <a:pt x="3373" y="1530"/>
                  <a:pt x="3378" y="1528"/>
                  <a:pt x="3383" y="1525"/>
                </a:cubicBezTo>
                <a:cubicBezTo>
                  <a:pt x="3508" y="1482"/>
                  <a:pt x="3620" y="1432"/>
                  <a:pt x="3711" y="1390"/>
                </a:cubicBezTo>
                <a:cubicBezTo>
                  <a:pt x="3711" y="1392"/>
                  <a:pt x="3712" y="1393"/>
                  <a:pt x="3712" y="1393"/>
                </a:cubicBezTo>
                <a:cubicBezTo>
                  <a:pt x="3714" y="1398"/>
                  <a:pt x="3715" y="1401"/>
                  <a:pt x="3715" y="1406"/>
                </a:cubicBezTo>
                <a:cubicBezTo>
                  <a:pt x="3720" y="1416"/>
                  <a:pt x="3723" y="1426"/>
                  <a:pt x="3728" y="1438"/>
                </a:cubicBezTo>
                <a:cubicBezTo>
                  <a:pt x="3729" y="1444"/>
                  <a:pt x="3731" y="1447"/>
                  <a:pt x="3734" y="1453"/>
                </a:cubicBezTo>
                <a:lnTo>
                  <a:pt x="3751" y="1499"/>
                </a:lnTo>
                <a:cubicBezTo>
                  <a:pt x="3751" y="1501"/>
                  <a:pt x="3752" y="1502"/>
                  <a:pt x="3752" y="1507"/>
                </a:cubicBezTo>
                <a:lnTo>
                  <a:pt x="3769" y="1553"/>
                </a:lnTo>
                <a:cubicBezTo>
                  <a:pt x="3772" y="1559"/>
                  <a:pt x="3775" y="1564"/>
                  <a:pt x="3777" y="1570"/>
                </a:cubicBezTo>
                <a:cubicBezTo>
                  <a:pt x="3783" y="1584"/>
                  <a:pt x="3789" y="1597"/>
                  <a:pt x="3792" y="1610"/>
                </a:cubicBezTo>
                <a:cubicBezTo>
                  <a:pt x="3795" y="1616"/>
                  <a:pt x="3797" y="1622"/>
                  <a:pt x="3800" y="1628"/>
                </a:cubicBezTo>
                <a:cubicBezTo>
                  <a:pt x="3807" y="1645"/>
                  <a:pt x="3815" y="1663"/>
                  <a:pt x="3823" y="1683"/>
                </a:cubicBezTo>
                <a:cubicBezTo>
                  <a:pt x="3826" y="1689"/>
                  <a:pt x="3829" y="1694"/>
                  <a:pt x="3830" y="1700"/>
                </a:cubicBezTo>
                <a:cubicBezTo>
                  <a:pt x="3837" y="1716"/>
                  <a:pt x="3844" y="1729"/>
                  <a:pt x="3850" y="1745"/>
                </a:cubicBezTo>
                <a:cubicBezTo>
                  <a:pt x="3853" y="1752"/>
                  <a:pt x="3856" y="1760"/>
                  <a:pt x="3860" y="1766"/>
                </a:cubicBezTo>
                <a:cubicBezTo>
                  <a:pt x="3867" y="1782"/>
                  <a:pt x="3875" y="1798"/>
                  <a:pt x="3883" y="1815"/>
                </a:cubicBezTo>
                <a:cubicBezTo>
                  <a:pt x="3884" y="1821"/>
                  <a:pt x="3887" y="1824"/>
                  <a:pt x="3890" y="1831"/>
                </a:cubicBezTo>
                <a:lnTo>
                  <a:pt x="3919" y="1893"/>
                </a:lnTo>
                <a:cubicBezTo>
                  <a:pt x="3922" y="1901"/>
                  <a:pt x="3927" y="1909"/>
                  <a:pt x="3929" y="1915"/>
                </a:cubicBezTo>
                <a:cubicBezTo>
                  <a:pt x="3936" y="1930"/>
                  <a:pt x="3944" y="1947"/>
                  <a:pt x="3952" y="1963"/>
                </a:cubicBezTo>
                <a:lnTo>
                  <a:pt x="3975" y="2009"/>
                </a:lnTo>
                <a:cubicBezTo>
                  <a:pt x="3975" y="2012"/>
                  <a:pt x="3975" y="2013"/>
                  <a:pt x="3973" y="2015"/>
                </a:cubicBezTo>
                <a:cubicBezTo>
                  <a:pt x="3761" y="2145"/>
                  <a:pt x="3542" y="2239"/>
                  <a:pt x="3317" y="2300"/>
                </a:cubicBezTo>
                <a:cubicBezTo>
                  <a:pt x="3148" y="2344"/>
                  <a:pt x="3085" y="2588"/>
                  <a:pt x="3312" y="2711"/>
                </a:cubicBezTo>
                <a:cubicBezTo>
                  <a:pt x="3317" y="2715"/>
                  <a:pt x="3323" y="2716"/>
                  <a:pt x="3328" y="2716"/>
                </a:cubicBezTo>
                <a:cubicBezTo>
                  <a:pt x="3332" y="2716"/>
                  <a:pt x="3336" y="2715"/>
                  <a:pt x="3340" y="2714"/>
                </a:cubicBezTo>
                <a:cubicBezTo>
                  <a:pt x="3626" y="2650"/>
                  <a:pt x="3904" y="2535"/>
                  <a:pt x="4168" y="2374"/>
                </a:cubicBezTo>
                <a:cubicBezTo>
                  <a:pt x="4176" y="2384"/>
                  <a:pt x="4182" y="2398"/>
                  <a:pt x="4189" y="2410"/>
                </a:cubicBezTo>
                <a:lnTo>
                  <a:pt x="4229" y="2479"/>
                </a:lnTo>
                <a:cubicBezTo>
                  <a:pt x="4232" y="2483"/>
                  <a:pt x="4234" y="2487"/>
                  <a:pt x="4237" y="2490"/>
                </a:cubicBezTo>
                <a:cubicBezTo>
                  <a:pt x="4252" y="2518"/>
                  <a:pt x="4271" y="2544"/>
                  <a:pt x="4286" y="2568"/>
                </a:cubicBezTo>
                <a:cubicBezTo>
                  <a:pt x="4291" y="2576"/>
                  <a:pt x="4295" y="2587"/>
                  <a:pt x="4301" y="2594"/>
                </a:cubicBezTo>
                <a:cubicBezTo>
                  <a:pt x="4314" y="2614"/>
                  <a:pt x="4326" y="2634"/>
                  <a:pt x="4340" y="2656"/>
                </a:cubicBezTo>
                <a:cubicBezTo>
                  <a:pt x="4344" y="2664"/>
                  <a:pt x="4349" y="2671"/>
                  <a:pt x="4355" y="2680"/>
                </a:cubicBezTo>
                <a:cubicBezTo>
                  <a:pt x="4372" y="2706"/>
                  <a:pt x="4389" y="2736"/>
                  <a:pt x="4409" y="2763"/>
                </a:cubicBezTo>
                <a:cubicBezTo>
                  <a:pt x="4412" y="2768"/>
                  <a:pt x="4416" y="2772"/>
                  <a:pt x="4418" y="2779"/>
                </a:cubicBezTo>
                <a:lnTo>
                  <a:pt x="4464" y="2848"/>
                </a:lnTo>
                <a:cubicBezTo>
                  <a:pt x="4470" y="2857"/>
                  <a:pt x="4475" y="2864"/>
                  <a:pt x="4481" y="2874"/>
                </a:cubicBezTo>
                <a:cubicBezTo>
                  <a:pt x="4496" y="2897"/>
                  <a:pt x="4511" y="2920"/>
                  <a:pt x="4528" y="2943"/>
                </a:cubicBezTo>
                <a:cubicBezTo>
                  <a:pt x="4533" y="2949"/>
                  <a:pt x="4536" y="2955"/>
                  <a:pt x="4542" y="2960"/>
                </a:cubicBezTo>
                <a:cubicBezTo>
                  <a:pt x="4564" y="2989"/>
                  <a:pt x="4582" y="3016"/>
                  <a:pt x="4604" y="3044"/>
                </a:cubicBezTo>
                <a:lnTo>
                  <a:pt x="4620" y="3067"/>
                </a:lnTo>
                <a:cubicBezTo>
                  <a:pt x="4639" y="3090"/>
                  <a:pt x="4654" y="3111"/>
                  <a:pt x="4671" y="3134"/>
                </a:cubicBezTo>
                <a:cubicBezTo>
                  <a:pt x="4677" y="3142"/>
                  <a:pt x="4685" y="3151"/>
                  <a:pt x="4689" y="3159"/>
                </a:cubicBezTo>
                <a:cubicBezTo>
                  <a:pt x="4712" y="3188"/>
                  <a:pt x="4734" y="3217"/>
                  <a:pt x="4757" y="3246"/>
                </a:cubicBezTo>
                <a:cubicBezTo>
                  <a:pt x="5245" y="3854"/>
                  <a:pt x="5815" y="4340"/>
                  <a:pt x="6456" y="4690"/>
                </a:cubicBezTo>
                <a:cubicBezTo>
                  <a:pt x="6504" y="4716"/>
                  <a:pt x="6553" y="4742"/>
                  <a:pt x="6604" y="4767"/>
                </a:cubicBezTo>
                <a:cubicBezTo>
                  <a:pt x="6619" y="4774"/>
                  <a:pt x="6636" y="4782"/>
                  <a:pt x="6653" y="4790"/>
                </a:cubicBezTo>
                <a:cubicBezTo>
                  <a:pt x="6688" y="4806"/>
                  <a:pt x="6720" y="4822"/>
                  <a:pt x="6756" y="4837"/>
                </a:cubicBezTo>
                <a:cubicBezTo>
                  <a:pt x="6774" y="4846"/>
                  <a:pt x="6795" y="4854"/>
                  <a:pt x="6814" y="4865"/>
                </a:cubicBezTo>
                <a:lnTo>
                  <a:pt x="6906" y="4905"/>
                </a:lnTo>
                <a:cubicBezTo>
                  <a:pt x="6927" y="4914"/>
                  <a:pt x="6950" y="4921"/>
                  <a:pt x="6972" y="4931"/>
                </a:cubicBezTo>
                <a:cubicBezTo>
                  <a:pt x="7003" y="4943"/>
                  <a:pt x="7032" y="4957"/>
                  <a:pt x="7062" y="4967"/>
                </a:cubicBezTo>
                <a:cubicBezTo>
                  <a:pt x="7085" y="4977"/>
                  <a:pt x="7108" y="4984"/>
                  <a:pt x="7131" y="4992"/>
                </a:cubicBezTo>
                <a:cubicBezTo>
                  <a:pt x="7159" y="5004"/>
                  <a:pt x="7190" y="5013"/>
                  <a:pt x="7219" y="5026"/>
                </a:cubicBezTo>
                <a:cubicBezTo>
                  <a:pt x="7242" y="5033"/>
                  <a:pt x="7266" y="5041"/>
                  <a:pt x="7289" y="5050"/>
                </a:cubicBezTo>
                <a:cubicBezTo>
                  <a:pt x="7319" y="5059"/>
                  <a:pt x="7349" y="5069"/>
                  <a:pt x="7378" y="5079"/>
                </a:cubicBezTo>
                <a:cubicBezTo>
                  <a:pt x="7403" y="5087"/>
                  <a:pt x="7426" y="5095"/>
                  <a:pt x="7450" y="5102"/>
                </a:cubicBezTo>
                <a:cubicBezTo>
                  <a:pt x="7480" y="5112"/>
                  <a:pt x="7510" y="5119"/>
                  <a:pt x="7539" y="5129"/>
                </a:cubicBezTo>
                <a:cubicBezTo>
                  <a:pt x="7564" y="5136"/>
                  <a:pt x="7589" y="5142"/>
                  <a:pt x="7615" y="5150"/>
                </a:cubicBezTo>
                <a:cubicBezTo>
                  <a:pt x="7642" y="5158"/>
                  <a:pt x="7673" y="5165"/>
                  <a:pt x="7702" y="5173"/>
                </a:cubicBezTo>
                <a:cubicBezTo>
                  <a:pt x="7727" y="5179"/>
                  <a:pt x="7753" y="5184"/>
                  <a:pt x="7779" y="5191"/>
                </a:cubicBezTo>
                <a:cubicBezTo>
                  <a:pt x="7809" y="5199"/>
                  <a:pt x="7839" y="5205"/>
                  <a:pt x="7869" y="5213"/>
                </a:cubicBezTo>
                <a:cubicBezTo>
                  <a:pt x="7894" y="5219"/>
                  <a:pt x="7921" y="5225"/>
                  <a:pt x="7946" y="5228"/>
                </a:cubicBezTo>
                <a:cubicBezTo>
                  <a:pt x="7977" y="5234"/>
                  <a:pt x="8007" y="5240"/>
                  <a:pt x="8036" y="5245"/>
                </a:cubicBezTo>
                <a:cubicBezTo>
                  <a:pt x="8062" y="5251"/>
                  <a:pt x="8087" y="5256"/>
                  <a:pt x="8115" y="5259"/>
                </a:cubicBezTo>
                <a:cubicBezTo>
                  <a:pt x="8145" y="5265"/>
                  <a:pt x="8176" y="5268"/>
                  <a:pt x="8207" y="5274"/>
                </a:cubicBezTo>
                <a:cubicBezTo>
                  <a:pt x="8233" y="5279"/>
                  <a:pt x="8259" y="5282"/>
                  <a:pt x="8285" y="5287"/>
                </a:cubicBezTo>
                <a:cubicBezTo>
                  <a:pt x="8316" y="5290"/>
                  <a:pt x="8346" y="5294"/>
                  <a:pt x="8378" y="5297"/>
                </a:cubicBezTo>
                <a:cubicBezTo>
                  <a:pt x="8406" y="5302"/>
                  <a:pt x="8432" y="5303"/>
                  <a:pt x="8460" y="5306"/>
                </a:cubicBezTo>
                <a:cubicBezTo>
                  <a:pt x="8490" y="5311"/>
                  <a:pt x="8523" y="5313"/>
                  <a:pt x="8555" y="5317"/>
                </a:cubicBezTo>
                <a:cubicBezTo>
                  <a:pt x="8582" y="5319"/>
                  <a:pt x="8609" y="5322"/>
                  <a:pt x="8636" y="5325"/>
                </a:cubicBezTo>
                <a:cubicBezTo>
                  <a:pt x="8668" y="5326"/>
                  <a:pt x="8701" y="5329"/>
                  <a:pt x="8734" y="5333"/>
                </a:cubicBezTo>
                <a:cubicBezTo>
                  <a:pt x="8760" y="5334"/>
                  <a:pt x="8788" y="5336"/>
                  <a:pt x="8813" y="5337"/>
                </a:cubicBezTo>
                <a:cubicBezTo>
                  <a:pt x="8845" y="5340"/>
                  <a:pt x="8880" y="5342"/>
                  <a:pt x="8912" y="5342"/>
                </a:cubicBezTo>
                <a:cubicBezTo>
                  <a:pt x="8943" y="5343"/>
                  <a:pt x="8974" y="5343"/>
                  <a:pt x="9006" y="5345"/>
                </a:cubicBezTo>
                <a:cubicBezTo>
                  <a:pt x="9021" y="5412"/>
                  <a:pt x="9033" y="5481"/>
                  <a:pt x="9038" y="5549"/>
                </a:cubicBezTo>
                <a:cubicBezTo>
                  <a:pt x="9015" y="5550"/>
                  <a:pt x="8991" y="5555"/>
                  <a:pt x="8966" y="5556"/>
                </a:cubicBezTo>
                <a:lnTo>
                  <a:pt x="8839" y="5567"/>
                </a:lnTo>
                <a:cubicBezTo>
                  <a:pt x="8823" y="5570"/>
                  <a:pt x="8806" y="5570"/>
                  <a:pt x="8791" y="5572"/>
                </a:cubicBezTo>
                <a:cubicBezTo>
                  <a:pt x="8753" y="5575"/>
                  <a:pt x="8714" y="5578"/>
                  <a:pt x="8675" y="5581"/>
                </a:cubicBezTo>
                <a:cubicBezTo>
                  <a:pt x="8328" y="5606"/>
                  <a:pt x="8036" y="5610"/>
                  <a:pt x="7857" y="5610"/>
                </a:cubicBezTo>
                <a:cubicBezTo>
                  <a:pt x="7717" y="5606"/>
                  <a:pt x="7628" y="5602"/>
                  <a:pt x="7625" y="5602"/>
                </a:cubicBezTo>
                <a:lnTo>
                  <a:pt x="6550" y="5602"/>
                </a:lnTo>
                <a:cubicBezTo>
                  <a:pt x="6128" y="5389"/>
                  <a:pt x="5611" y="4995"/>
                  <a:pt x="5217" y="4584"/>
                </a:cubicBezTo>
                <a:cubicBezTo>
                  <a:pt x="4636" y="3977"/>
                  <a:pt x="4135" y="3797"/>
                  <a:pt x="3685" y="3797"/>
                </a:cubicBezTo>
                <a:cubicBezTo>
                  <a:pt x="3343" y="3797"/>
                  <a:pt x="3031" y="3901"/>
                  <a:pt x="2735" y="4000"/>
                </a:cubicBezTo>
                <a:cubicBezTo>
                  <a:pt x="2701" y="4010"/>
                  <a:pt x="2671" y="4021"/>
                  <a:pt x="2639" y="4030"/>
                </a:cubicBezTo>
                <a:cubicBezTo>
                  <a:pt x="2500" y="4075"/>
                  <a:pt x="2356" y="4098"/>
                  <a:pt x="2208" y="4098"/>
                </a:cubicBezTo>
                <a:cubicBezTo>
                  <a:pt x="2117" y="4098"/>
                  <a:pt x="2025" y="4089"/>
                  <a:pt x="1931" y="4072"/>
                </a:cubicBezTo>
                <a:cubicBezTo>
                  <a:pt x="1557" y="3381"/>
                  <a:pt x="1011" y="3075"/>
                  <a:pt x="729" y="2958"/>
                </a:cubicBezTo>
                <a:cubicBezTo>
                  <a:pt x="756" y="2671"/>
                  <a:pt x="778" y="2395"/>
                  <a:pt x="796" y="2151"/>
                </a:cubicBezTo>
                <a:cubicBezTo>
                  <a:pt x="1183" y="2410"/>
                  <a:pt x="1882" y="2780"/>
                  <a:pt x="2715" y="2786"/>
                </a:cubicBezTo>
                <a:lnTo>
                  <a:pt x="2717" y="2786"/>
                </a:lnTo>
                <a:cubicBezTo>
                  <a:pt x="2829" y="2786"/>
                  <a:pt x="2921" y="2696"/>
                  <a:pt x="2921" y="2582"/>
                </a:cubicBezTo>
                <a:cubicBezTo>
                  <a:pt x="2921" y="2469"/>
                  <a:pt x="2830" y="2377"/>
                  <a:pt x="2717" y="2377"/>
                </a:cubicBezTo>
                <a:cubicBezTo>
                  <a:pt x="1809" y="2372"/>
                  <a:pt x="1054" y="1847"/>
                  <a:pt x="822" y="1668"/>
                </a:cubicBezTo>
                <a:cubicBezTo>
                  <a:pt x="822" y="1653"/>
                  <a:pt x="824" y="1636"/>
                  <a:pt x="824" y="1620"/>
                </a:cubicBezTo>
                <a:lnTo>
                  <a:pt x="824" y="1605"/>
                </a:lnTo>
                <a:lnTo>
                  <a:pt x="824" y="1570"/>
                </a:lnTo>
                <a:lnTo>
                  <a:pt x="824" y="1553"/>
                </a:lnTo>
                <a:lnTo>
                  <a:pt x="824" y="1521"/>
                </a:lnTo>
                <a:lnTo>
                  <a:pt x="824" y="1505"/>
                </a:lnTo>
                <a:lnTo>
                  <a:pt x="824" y="1461"/>
                </a:lnTo>
                <a:cubicBezTo>
                  <a:pt x="824" y="1300"/>
                  <a:pt x="847" y="1179"/>
                  <a:pt x="888" y="1102"/>
                </a:cubicBezTo>
                <a:cubicBezTo>
                  <a:pt x="914" y="1056"/>
                  <a:pt x="945" y="1033"/>
                  <a:pt x="974" y="1019"/>
                </a:cubicBezTo>
                <a:cubicBezTo>
                  <a:pt x="995" y="1012"/>
                  <a:pt x="1022" y="1008"/>
                  <a:pt x="1053" y="1008"/>
                </a:cubicBezTo>
                <a:close/>
                <a:moveTo>
                  <a:pt x="684" y="3404"/>
                </a:moveTo>
                <a:cubicBezTo>
                  <a:pt x="822" y="3473"/>
                  <a:pt x="1005" y="3588"/>
                  <a:pt x="1186" y="3769"/>
                </a:cubicBezTo>
                <a:cubicBezTo>
                  <a:pt x="1631" y="4210"/>
                  <a:pt x="1872" y="4834"/>
                  <a:pt x="1908" y="5621"/>
                </a:cubicBezTo>
                <a:lnTo>
                  <a:pt x="442" y="5621"/>
                </a:lnTo>
                <a:cubicBezTo>
                  <a:pt x="491" y="5205"/>
                  <a:pt x="597" y="4293"/>
                  <a:pt x="684" y="3404"/>
                </a:cubicBezTo>
                <a:close/>
                <a:moveTo>
                  <a:pt x="3683" y="4223"/>
                </a:moveTo>
                <a:cubicBezTo>
                  <a:pt x="4051" y="4223"/>
                  <a:pt x="4442" y="4379"/>
                  <a:pt x="4924" y="4883"/>
                </a:cubicBezTo>
                <a:cubicBezTo>
                  <a:pt x="5176" y="5145"/>
                  <a:pt x="5478" y="5405"/>
                  <a:pt x="5777" y="5619"/>
                </a:cubicBezTo>
                <a:lnTo>
                  <a:pt x="2318" y="5621"/>
                </a:lnTo>
                <a:cubicBezTo>
                  <a:pt x="2301" y="5191"/>
                  <a:pt x="2229" y="4829"/>
                  <a:pt x="2122" y="4523"/>
                </a:cubicBezTo>
                <a:lnTo>
                  <a:pt x="2122" y="4523"/>
                </a:lnTo>
                <a:cubicBezTo>
                  <a:pt x="2154" y="4524"/>
                  <a:pt x="2187" y="4525"/>
                  <a:pt x="2219" y="4525"/>
                </a:cubicBezTo>
                <a:cubicBezTo>
                  <a:pt x="2405" y="4525"/>
                  <a:pt x="2590" y="4495"/>
                  <a:pt x="2767" y="4437"/>
                </a:cubicBezTo>
                <a:cubicBezTo>
                  <a:pt x="2800" y="4424"/>
                  <a:pt x="2832" y="4415"/>
                  <a:pt x="2863" y="4405"/>
                </a:cubicBezTo>
                <a:cubicBezTo>
                  <a:pt x="3142" y="4311"/>
                  <a:pt x="3406" y="4223"/>
                  <a:pt x="3683" y="4223"/>
                </a:cubicBezTo>
                <a:close/>
                <a:moveTo>
                  <a:pt x="12097" y="4883"/>
                </a:moveTo>
                <a:cubicBezTo>
                  <a:pt x="12109" y="4883"/>
                  <a:pt x="12120" y="4885"/>
                  <a:pt x="12132" y="4888"/>
                </a:cubicBezTo>
                <a:cubicBezTo>
                  <a:pt x="12138" y="4888"/>
                  <a:pt x="12143" y="4889"/>
                  <a:pt x="12149" y="4889"/>
                </a:cubicBezTo>
                <a:cubicBezTo>
                  <a:pt x="12152" y="4889"/>
                  <a:pt x="12157" y="4891"/>
                  <a:pt x="12158" y="4891"/>
                </a:cubicBezTo>
                <a:lnTo>
                  <a:pt x="12187" y="4897"/>
                </a:lnTo>
                <a:cubicBezTo>
                  <a:pt x="12196" y="4898"/>
                  <a:pt x="12207" y="4903"/>
                  <a:pt x="12216" y="4905"/>
                </a:cubicBezTo>
                <a:cubicBezTo>
                  <a:pt x="12222" y="4906"/>
                  <a:pt x="12226" y="4908"/>
                  <a:pt x="12232" y="4911"/>
                </a:cubicBezTo>
                <a:cubicBezTo>
                  <a:pt x="12241" y="4914"/>
                  <a:pt x="12249" y="4918"/>
                  <a:pt x="12258" y="4920"/>
                </a:cubicBezTo>
                <a:cubicBezTo>
                  <a:pt x="12264" y="4921"/>
                  <a:pt x="12270" y="4923"/>
                  <a:pt x="12276" y="4928"/>
                </a:cubicBezTo>
                <a:cubicBezTo>
                  <a:pt x="12284" y="4931"/>
                  <a:pt x="12293" y="4935"/>
                  <a:pt x="12301" y="4941"/>
                </a:cubicBezTo>
                <a:cubicBezTo>
                  <a:pt x="12307" y="4944"/>
                  <a:pt x="12311" y="4946"/>
                  <a:pt x="12316" y="4951"/>
                </a:cubicBezTo>
                <a:cubicBezTo>
                  <a:pt x="12324" y="4957"/>
                  <a:pt x="12333" y="4961"/>
                  <a:pt x="12341" y="4966"/>
                </a:cubicBezTo>
                <a:cubicBezTo>
                  <a:pt x="12345" y="4969"/>
                  <a:pt x="12350" y="4972"/>
                  <a:pt x="12354" y="4975"/>
                </a:cubicBezTo>
                <a:cubicBezTo>
                  <a:pt x="12365" y="4984"/>
                  <a:pt x="12379" y="4995"/>
                  <a:pt x="12391" y="5004"/>
                </a:cubicBezTo>
                <a:cubicBezTo>
                  <a:pt x="12594" y="5182"/>
                  <a:pt x="12611" y="5487"/>
                  <a:pt x="12437" y="5685"/>
                </a:cubicBezTo>
                <a:cubicBezTo>
                  <a:pt x="11883" y="6302"/>
                  <a:pt x="10886" y="6707"/>
                  <a:pt x="9468" y="6889"/>
                </a:cubicBezTo>
                <a:cubicBezTo>
                  <a:pt x="8826" y="6971"/>
                  <a:pt x="8247" y="6989"/>
                  <a:pt x="7875" y="6989"/>
                </a:cubicBezTo>
                <a:cubicBezTo>
                  <a:pt x="7723" y="6989"/>
                  <a:pt x="7622" y="6985"/>
                  <a:pt x="7585" y="6985"/>
                </a:cubicBezTo>
                <a:lnTo>
                  <a:pt x="7512" y="6985"/>
                </a:lnTo>
                <a:cubicBezTo>
                  <a:pt x="7762" y="6158"/>
                  <a:pt x="8621" y="6012"/>
                  <a:pt x="8699" y="6001"/>
                </a:cubicBezTo>
                <a:lnTo>
                  <a:pt x="8704" y="6001"/>
                </a:lnTo>
                <a:lnTo>
                  <a:pt x="8731" y="6000"/>
                </a:lnTo>
                <a:cubicBezTo>
                  <a:pt x="8737" y="6000"/>
                  <a:pt x="8745" y="5997"/>
                  <a:pt x="8751" y="5997"/>
                </a:cubicBezTo>
                <a:cubicBezTo>
                  <a:pt x="8767" y="5995"/>
                  <a:pt x="8780" y="5995"/>
                  <a:pt x="8796" y="5994"/>
                </a:cubicBezTo>
                <a:lnTo>
                  <a:pt x="8806" y="5994"/>
                </a:lnTo>
                <a:cubicBezTo>
                  <a:pt x="8823" y="5992"/>
                  <a:pt x="8842" y="5992"/>
                  <a:pt x="8860" y="5989"/>
                </a:cubicBezTo>
                <a:cubicBezTo>
                  <a:pt x="8871" y="5989"/>
                  <a:pt x="8880" y="5988"/>
                  <a:pt x="8889" y="5988"/>
                </a:cubicBezTo>
                <a:lnTo>
                  <a:pt x="8891" y="5988"/>
                </a:lnTo>
                <a:cubicBezTo>
                  <a:pt x="8898" y="5988"/>
                  <a:pt x="8909" y="5986"/>
                  <a:pt x="8917" y="5986"/>
                </a:cubicBezTo>
                <a:cubicBezTo>
                  <a:pt x="8929" y="5984"/>
                  <a:pt x="8943" y="5984"/>
                  <a:pt x="8957" y="5981"/>
                </a:cubicBezTo>
                <a:cubicBezTo>
                  <a:pt x="8967" y="5980"/>
                  <a:pt x="8981" y="5980"/>
                  <a:pt x="8994" y="5978"/>
                </a:cubicBezTo>
                <a:cubicBezTo>
                  <a:pt x="9006" y="5977"/>
                  <a:pt x="9018" y="5977"/>
                  <a:pt x="9032" y="5974"/>
                </a:cubicBezTo>
                <a:cubicBezTo>
                  <a:pt x="9037" y="5974"/>
                  <a:pt x="9044" y="5972"/>
                  <a:pt x="9050" y="5972"/>
                </a:cubicBezTo>
                <a:cubicBezTo>
                  <a:pt x="9064" y="5971"/>
                  <a:pt x="9075" y="5971"/>
                  <a:pt x="9089" y="5969"/>
                </a:cubicBezTo>
                <a:cubicBezTo>
                  <a:pt x="9101" y="5966"/>
                  <a:pt x="9110" y="5966"/>
                  <a:pt x="9121" y="5964"/>
                </a:cubicBezTo>
                <a:cubicBezTo>
                  <a:pt x="9142" y="5963"/>
                  <a:pt x="9161" y="5961"/>
                  <a:pt x="9182" y="5958"/>
                </a:cubicBezTo>
                <a:cubicBezTo>
                  <a:pt x="9188" y="5958"/>
                  <a:pt x="9195" y="5957"/>
                  <a:pt x="9199" y="5957"/>
                </a:cubicBezTo>
                <a:cubicBezTo>
                  <a:pt x="9204" y="5957"/>
                  <a:pt x="9207" y="5955"/>
                  <a:pt x="9211" y="5955"/>
                </a:cubicBezTo>
                <a:cubicBezTo>
                  <a:pt x="9228" y="5954"/>
                  <a:pt x="9248" y="5951"/>
                  <a:pt x="9265" y="5949"/>
                </a:cubicBezTo>
                <a:cubicBezTo>
                  <a:pt x="9273" y="5948"/>
                  <a:pt x="9280" y="5948"/>
                  <a:pt x="9290" y="5946"/>
                </a:cubicBezTo>
                <a:cubicBezTo>
                  <a:pt x="9316" y="5941"/>
                  <a:pt x="9340" y="5940"/>
                  <a:pt x="9363" y="5935"/>
                </a:cubicBezTo>
                <a:lnTo>
                  <a:pt x="9365" y="5935"/>
                </a:lnTo>
                <a:cubicBezTo>
                  <a:pt x="9492" y="5918"/>
                  <a:pt x="9624" y="5900"/>
                  <a:pt x="9757" y="5877"/>
                </a:cubicBezTo>
                <a:cubicBezTo>
                  <a:pt x="10489" y="5750"/>
                  <a:pt x="11310" y="5506"/>
                  <a:pt x="11719" y="5046"/>
                </a:cubicBezTo>
                <a:cubicBezTo>
                  <a:pt x="11732" y="5033"/>
                  <a:pt x="11744" y="5021"/>
                  <a:pt x="11756" y="5010"/>
                </a:cubicBezTo>
                <a:cubicBezTo>
                  <a:pt x="11758" y="5007"/>
                  <a:pt x="11759" y="5006"/>
                  <a:pt x="11762" y="5006"/>
                </a:cubicBezTo>
                <a:cubicBezTo>
                  <a:pt x="11764" y="5004"/>
                  <a:pt x="11765" y="5004"/>
                  <a:pt x="11765" y="5003"/>
                </a:cubicBezTo>
                <a:cubicBezTo>
                  <a:pt x="11775" y="4992"/>
                  <a:pt x="11787" y="4984"/>
                  <a:pt x="11798" y="4977"/>
                </a:cubicBezTo>
                <a:cubicBezTo>
                  <a:pt x="11801" y="4975"/>
                  <a:pt x="11802" y="4975"/>
                  <a:pt x="11802" y="4974"/>
                </a:cubicBezTo>
                <a:cubicBezTo>
                  <a:pt x="11804" y="4974"/>
                  <a:pt x="11804" y="4972"/>
                  <a:pt x="11805" y="4972"/>
                </a:cubicBezTo>
                <a:cubicBezTo>
                  <a:pt x="11819" y="4964"/>
                  <a:pt x="11831" y="4954"/>
                  <a:pt x="11844" y="4946"/>
                </a:cubicBezTo>
                <a:lnTo>
                  <a:pt x="11845" y="4944"/>
                </a:lnTo>
                <a:cubicBezTo>
                  <a:pt x="11862" y="4937"/>
                  <a:pt x="11876" y="4929"/>
                  <a:pt x="11894" y="4921"/>
                </a:cubicBezTo>
                <a:cubicBezTo>
                  <a:pt x="11902" y="4918"/>
                  <a:pt x="11911" y="4914"/>
                  <a:pt x="11919" y="4912"/>
                </a:cubicBezTo>
                <a:cubicBezTo>
                  <a:pt x="11926" y="4911"/>
                  <a:pt x="11934" y="4906"/>
                  <a:pt x="11942" y="4905"/>
                </a:cubicBezTo>
                <a:cubicBezTo>
                  <a:pt x="11949" y="4903"/>
                  <a:pt x="11957" y="4900"/>
                  <a:pt x="11963" y="4898"/>
                </a:cubicBezTo>
                <a:cubicBezTo>
                  <a:pt x="11972" y="4897"/>
                  <a:pt x="11980" y="4895"/>
                  <a:pt x="11989" y="4892"/>
                </a:cubicBezTo>
                <a:cubicBezTo>
                  <a:pt x="11995" y="4891"/>
                  <a:pt x="12003" y="4891"/>
                  <a:pt x="12009" y="4889"/>
                </a:cubicBezTo>
                <a:cubicBezTo>
                  <a:pt x="12018" y="4888"/>
                  <a:pt x="12028" y="4888"/>
                  <a:pt x="12037" y="4885"/>
                </a:cubicBezTo>
                <a:cubicBezTo>
                  <a:pt x="12043" y="4885"/>
                  <a:pt x="12049" y="4885"/>
                  <a:pt x="12055" y="4883"/>
                </a:cubicBezTo>
                <a:close/>
                <a:moveTo>
                  <a:pt x="4597" y="1"/>
                </a:moveTo>
                <a:cubicBezTo>
                  <a:pt x="4278" y="1"/>
                  <a:pt x="3987" y="304"/>
                  <a:pt x="3682" y="956"/>
                </a:cubicBezTo>
                <a:cubicBezTo>
                  <a:pt x="3531" y="1038"/>
                  <a:pt x="3079" y="1262"/>
                  <a:pt x="2661" y="1262"/>
                </a:cubicBezTo>
                <a:cubicBezTo>
                  <a:pt x="2600" y="1262"/>
                  <a:pt x="2538" y="1257"/>
                  <a:pt x="2479" y="1246"/>
                </a:cubicBezTo>
                <a:cubicBezTo>
                  <a:pt x="2473" y="1243"/>
                  <a:pt x="2470" y="1243"/>
                  <a:pt x="2464" y="1243"/>
                </a:cubicBezTo>
                <a:cubicBezTo>
                  <a:pt x="2453" y="1242"/>
                  <a:pt x="2441" y="1239"/>
                  <a:pt x="2430" y="1235"/>
                </a:cubicBezTo>
                <a:cubicBezTo>
                  <a:pt x="2419" y="1234"/>
                  <a:pt x="2410" y="1232"/>
                  <a:pt x="2401" y="1228"/>
                </a:cubicBezTo>
                <a:cubicBezTo>
                  <a:pt x="2392" y="1226"/>
                  <a:pt x="2381" y="1223"/>
                  <a:pt x="2372" y="1219"/>
                </a:cubicBezTo>
                <a:cubicBezTo>
                  <a:pt x="2362" y="1215"/>
                  <a:pt x="2350" y="1212"/>
                  <a:pt x="2341" y="1208"/>
                </a:cubicBezTo>
                <a:cubicBezTo>
                  <a:pt x="2332" y="1203"/>
                  <a:pt x="2324" y="1200"/>
                  <a:pt x="2315" y="1196"/>
                </a:cubicBezTo>
                <a:cubicBezTo>
                  <a:pt x="2304" y="1192"/>
                  <a:pt x="2295" y="1188"/>
                  <a:pt x="2286" y="1182"/>
                </a:cubicBezTo>
                <a:cubicBezTo>
                  <a:pt x="2277" y="1177"/>
                  <a:pt x="2266" y="1171"/>
                  <a:pt x="2257" y="1166"/>
                </a:cubicBezTo>
                <a:cubicBezTo>
                  <a:pt x="2249" y="1163"/>
                  <a:pt x="2241" y="1159"/>
                  <a:pt x="2234" y="1154"/>
                </a:cubicBezTo>
                <a:cubicBezTo>
                  <a:pt x="2217" y="1143"/>
                  <a:pt x="2200" y="1133"/>
                  <a:pt x="2185" y="1119"/>
                </a:cubicBezTo>
                <a:cubicBezTo>
                  <a:pt x="2158" y="1100"/>
                  <a:pt x="2134" y="1081"/>
                  <a:pt x="2109" y="1064"/>
                </a:cubicBezTo>
                <a:lnTo>
                  <a:pt x="2092" y="1051"/>
                </a:lnTo>
                <a:cubicBezTo>
                  <a:pt x="2040" y="1016"/>
                  <a:pt x="1990" y="979"/>
                  <a:pt x="1941" y="947"/>
                </a:cubicBezTo>
                <a:cubicBezTo>
                  <a:pt x="1939" y="946"/>
                  <a:pt x="1936" y="946"/>
                  <a:pt x="1936" y="942"/>
                </a:cubicBezTo>
                <a:cubicBezTo>
                  <a:pt x="1594" y="716"/>
                  <a:pt x="1301" y="604"/>
                  <a:pt x="1060" y="604"/>
                </a:cubicBezTo>
                <a:cubicBezTo>
                  <a:pt x="958" y="604"/>
                  <a:pt x="865" y="624"/>
                  <a:pt x="783" y="665"/>
                </a:cubicBezTo>
                <a:cubicBezTo>
                  <a:pt x="571" y="771"/>
                  <a:pt x="451" y="990"/>
                  <a:pt x="425" y="1324"/>
                </a:cubicBezTo>
                <a:cubicBezTo>
                  <a:pt x="425" y="1331"/>
                  <a:pt x="425" y="1335"/>
                  <a:pt x="424" y="1341"/>
                </a:cubicBezTo>
                <a:cubicBezTo>
                  <a:pt x="422" y="1357"/>
                  <a:pt x="422" y="1375"/>
                  <a:pt x="422" y="1390"/>
                </a:cubicBezTo>
                <a:cubicBezTo>
                  <a:pt x="422" y="1413"/>
                  <a:pt x="421" y="1438"/>
                  <a:pt x="421" y="1462"/>
                </a:cubicBezTo>
                <a:lnTo>
                  <a:pt x="421" y="1502"/>
                </a:lnTo>
                <a:lnTo>
                  <a:pt x="421" y="1521"/>
                </a:lnTo>
                <a:lnTo>
                  <a:pt x="421" y="1544"/>
                </a:lnTo>
                <a:cubicBezTo>
                  <a:pt x="417" y="1605"/>
                  <a:pt x="416" y="1676"/>
                  <a:pt x="402" y="1755"/>
                </a:cubicBezTo>
                <a:cubicBezTo>
                  <a:pt x="359" y="2887"/>
                  <a:pt x="63" y="5365"/>
                  <a:pt x="17" y="5741"/>
                </a:cubicBezTo>
                <a:lnTo>
                  <a:pt x="17" y="5747"/>
                </a:lnTo>
                <a:cubicBezTo>
                  <a:pt x="17" y="5750"/>
                  <a:pt x="17" y="5751"/>
                  <a:pt x="16" y="5756"/>
                </a:cubicBezTo>
                <a:cubicBezTo>
                  <a:pt x="16" y="5759"/>
                  <a:pt x="16" y="5764"/>
                  <a:pt x="14" y="5765"/>
                </a:cubicBezTo>
                <a:lnTo>
                  <a:pt x="14" y="5770"/>
                </a:lnTo>
                <a:cubicBezTo>
                  <a:pt x="14" y="5773"/>
                  <a:pt x="14" y="5774"/>
                  <a:pt x="11" y="5777"/>
                </a:cubicBezTo>
                <a:cubicBezTo>
                  <a:pt x="11" y="5780"/>
                  <a:pt x="9" y="5785"/>
                  <a:pt x="9" y="5787"/>
                </a:cubicBezTo>
                <a:lnTo>
                  <a:pt x="9" y="5788"/>
                </a:lnTo>
                <a:lnTo>
                  <a:pt x="9" y="5802"/>
                </a:lnTo>
                <a:lnTo>
                  <a:pt x="9" y="5811"/>
                </a:lnTo>
                <a:lnTo>
                  <a:pt x="0" y="5813"/>
                </a:lnTo>
                <a:lnTo>
                  <a:pt x="0" y="6495"/>
                </a:lnTo>
                <a:cubicBezTo>
                  <a:pt x="0" y="6495"/>
                  <a:pt x="408" y="7382"/>
                  <a:pt x="896" y="7382"/>
                </a:cubicBezTo>
                <a:cubicBezTo>
                  <a:pt x="897" y="7382"/>
                  <a:pt x="897" y="7382"/>
                  <a:pt x="898" y="7382"/>
                </a:cubicBezTo>
                <a:lnTo>
                  <a:pt x="4985" y="7382"/>
                </a:lnTo>
                <a:cubicBezTo>
                  <a:pt x="4986" y="7382"/>
                  <a:pt x="4987" y="7382"/>
                  <a:pt x="4988" y="7382"/>
                </a:cubicBezTo>
                <a:cubicBezTo>
                  <a:pt x="5100" y="7382"/>
                  <a:pt x="5188" y="7290"/>
                  <a:pt x="5188" y="7178"/>
                </a:cubicBezTo>
                <a:cubicBezTo>
                  <a:pt x="5188" y="7066"/>
                  <a:pt x="5099" y="6978"/>
                  <a:pt x="4991" y="6978"/>
                </a:cubicBezTo>
                <a:cubicBezTo>
                  <a:pt x="4989" y="6978"/>
                  <a:pt x="4987" y="6978"/>
                  <a:pt x="4985" y="6978"/>
                </a:cubicBezTo>
                <a:lnTo>
                  <a:pt x="898" y="6978"/>
                </a:lnTo>
                <a:cubicBezTo>
                  <a:pt x="632" y="6975"/>
                  <a:pt x="422" y="6495"/>
                  <a:pt x="422" y="6495"/>
                </a:cubicBezTo>
                <a:lnTo>
                  <a:pt x="422" y="6020"/>
                </a:lnTo>
                <a:lnTo>
                  <a:pt x="7619" y="6020"/>
                </a:lnTo>
                <a:cubicBezTo>
                  <a:pt x="7619" y="6020"/>
                  <a:pt x="7645" y="6021"/>
                  <a:pt x="7691" y="6021"/>
                </a:cubicBezTo>
                <a:cubicBezTo>
                  <a:pt x="7389" y="6267"/>
                  <a:pt x="7190" y="6592"/>
                  <a:pt x="7101" y="6978"/>
                </a:cubicBezTo>
                <a:lnTo>
                  <a:pt x="5683" y="6978"/>
                </a:lnTo>
                <a:cubicBezTo>
                  <a:pt x="5683" y="6978"/>
                  <a:pt x="5479" y="7067"/>
                  <a:pt x="5479" y="7178"/>
                </a:cubicBezTo>
                <a:cubicBezTo>
                  <a:pt x="5479" y="7290"/>
                  <a:pt x="5571" y="7382"/>
                  <a:pt x="5683" y="7382"/>
                </a:cubicBezTo>
                <a:lnTo>
                  <a:pt x="7578" y="7382"/>
                </a:lnTo>
                <a:cubicBezTo>
                  <a:pt x="7584" y="7383"/>
                  <a:pt x="7589" y="7383"/>
                  <a:pt x="7596" y="7383"/>
                </a:cubicBezTo>
                <a:cubicBezTo>
                  <a:pt x="7647" y="7385"/>
                  <a:pt x="7745" y="7386"/>
                  <a:pt x="7878" y="7386"/>
                </a:cubicBezTo>
                <a:cubicBezTo>
                  <a:pt x="8263" y="7386"/>
                  <a:pt x="8860" y="7370"/>
                  <a:pt x="9524" y="7284"/>
                </a:cubicBezTo>
                <a:cubicBezTo>
                  <a:pt x="11043" y="7090"/>
                  <a:pt x="12126" y="6639"/>
                  <a:pt x="12742" y="5948"/>
                </a:cubicBezTo>
                <a:cubicBezTo>
                  <a:pt x="13066" y="5587"/>
                  <a:pt x="13035" y="5024"/>
                  <a:pt x="12669" y="4699"/>
                </a:cubicBezTo>
                <a:cubicBezTo>
                  <a:pt x="12657" y="4690"/>
                  <a:pt x="12647" y="4679"/>
                  <a:pt x="12637" y="4670"/>
                </a:cubicBezTo>
                <a:cubicBezTo>
                  <a:pt x="12632" y="4667"/>
                  <a:pt x="12629" y="4664"/>
                  <a:pt x="12623" y="4661"/>
                </a:cubicBezTo>
                <a:cubicBezTo>
                  <a:pt x="12615" y="4655"/>
                  <a:pt x="12609" y="4650"/>
                  <a:pt x="12601" y="4645"/>
                </a:cubicBezTo>
                <a:cubicBezTo>
                  <a:pt x="12595" y="4641"/>
                  <a:pt x="12591" y="4638"/>
                  <a:pt x="12586" y="4633"/>
                </a:cubicBezTo>
                <a:cubicBezTo>
                  <a:pt x="12580" y="4630"/>
                  <a:pt x="12575" y="4624"/>
                  <a:pt x="12568" y="4621"/>
                </a:cubicBezTo>
                <a:lnTo>
                  <a:pt x="12549" y="4609"/>
                </a:lnTo>
                <a:cubicBezTo>
                  <a:pt x="12543" y="4605"/>
                  <a:pt x="12538" y="4601"/>
                  <a:pt x="12531" y="4598"/>
                </a:cubicBezTo>
                <a:cubicBezTo>
                  <a:pt x="12525" y="4593"/>
                  <a:pt x="12519" y="4590"/>
                  <a:pt x="12514" y="4589"/>
                </a:cubicBezTo>
                <a:cubicBezTo>
                  <a:pt x="12508" y="4584"/>
                  <a:pt x="12500" y="4581"/>
                  <a:pt x="12494" y="4578"/>
                </a:cubicBezTo>
                <a:cubicBezTo>
                  <a:pt x="12488" y="4575"/>
                  <a:pt x="12483" y="4573"/>
                  <a:pt x="12477" y="4569"/>
                </a:cubicBezTo>
                <a:cubicBezTo>
                  <a:pt x="12469" y="4566"/>
                  <a:pt x="12463" y="4561"/>
                  <a:pt x="12456" y="4559"/>
                </a:cubicBezTo>
                <a:cubicBezTo>
                  <a:pt x="12449" y="4558"/>
                  <a:pt x="12445" y="4553"/>
                  <a:pt x="12440" y="4552"/>
                </a:cubicBezTo>
                <a:cubicBezTo>
                  <a:pt x="12433" y="4547"/>
                  <a:pt x="12423" y="4544"/>
                  <a:pt x="12416" y="4539"/>
                </a:cubicBezTo>
                <a:lnTo>
                  <a:pt x="12403" y="4535"/>
                </a:lnTo>
                <a:cubicBezTo>
                  <a:pt x="12393" y="4530"/>
                  <a:pt x="12382" y="4526"/>
                  <a:pt x="12371" y="4523"/>
                </a:cubicBezTo>
                <a:cubicBezTo>
                  <a:pt x="12370" y="4523"/>
                  <a:pt x="12368" y="4521"/>
                  <a:pt x="12365" y="4521"/>
                </a:cubicBezTo>
                <a:cubicBezTo>
                  <a:pt x="12273" y="4490"/>
                  <a:pt x="12178" y="4474"/>
                  <a:pt x="12080" y="4474"/>
                </a:cubicBezTo>
                <a:cubicBezTo>
                  <a:pt x="12006" y="4474"/>
                  <a:pt x="11934" y="4483"/>
                  <a:pt x="11864" y="4500"/>
                </a:cubicBezTo>
                <a:lnTo>
                  <a:pt x="11859" y="4500"/>
                </a:lnTo>
                <a:cubicBezTo>
                  <a:pt x="11848" y="4501"/>
                  <a:pt x="11837" y="4506"/>
                  <a:pt x="11827" y="4509"/>
                </a:cubicBezTo>
                <a:cubicBezTo>
                  <a:pt x="11824" y="4512"/>
                  <a:pt x="11819" y="4512"/>
                  <a:pt x="11818" y="4513"/>
                </a:cubicBezTo>
                <a:cubicBezTo>
                  <a:pt x="11567" y="4440"/>
                  <a:pt x="10575" y="4170"/>
                  <a:pt x="8239" y="3682"/>
                </a:cubicBezTo>
                <a:cubicBezTo>
                  <a:pt x="8194" y="3667"/>
                  <a:pt x="8003" y="3598"/>
                  <a:pt x="7733" y="3461"/>
                </a:cubicBezTo>
                <a:lnTo>
                  <a:pt x="7852" y="3219"/>
                </a:lnTo>
                <a:cubicBezTo>
                  <a:pt x="7901" y="3118"/>
                  <a:pt x="7860" y="2995"/>
                  <a:pt x="7760" y="2944"/>
                </a:cubicBezTo>
                <a:cubicBezTo>
                  <a:pt x="7731" y="2930"/>
                  <a:pt x="7700" y="2924"/>
                  <a:pt x="7670" y="2924"/>
                </a:cubicBezTo>
                <a:cubicBezTo>
                  <a:pt x="7593" y="2924"/>
                  <a:pt x="7521" y="2965"/>
                  <a:pt x="7486" y="3036"/>
                </a:cubicBezTo>
                <a:lnTo>
                  <a:pt x="7377" y="3262"/>
                </a:lnTo>
                <a:cubicBezTo>
                  <a:pt x="7266" y="3196"/>
                  <a:pt x="7151" y="3121"/>
                  <a:pt x="7033" y="3036"/>
                </a:cubicBezTo>
                <a:lnTo>
                  <a:pt x="7187" y="2864"/>
                </a:lnTo>
                <a:cubicBezTo>
                  <a:pt x="7262" y="2780"/>
                  <a:pt x="7254" y="2651"/>
                  <a:pt x="7170" y="2576"/>
                </a:cubicBezTo>
                <a:cubicBezTo>
                  <a:pt x="7131" y="2542"/>
                  <a:pt x="7083" y="2526"/>
                  <a:pt x="7035" y="2526"/>
                </a:cubicBezTo>
                <a:cubicBezTo>
                  <a:pt x="6978" y="2526"/>
                  <a:pt x="6922" y="2549"/>
                  <a:pt x="6881" y="2594"/>
                </a:cubicBezTo>
                <a:lnTo>
                  <a:pt x="6710" y="2789"/>
                </a:lnTo>
                <a:cubicBezTo>
                  <a:pt x="6596" y="2696"/>
                  <a:pt x="6481" y="2594"/>
                  <a:pt x="6368" y="2483"/>
                </a:cubicBezTo>
                <a:lnTo>
                  <a:pt x="6535" y="2344"/>
                </a:lnTo>
                <a:cubicBezTo>
                  <a:pt x="6621" y="2272"/>
                  <a:pt x="6634" y="2144"/>
                  <a:pt x="6561" y="2058"/>
                </a:cubicBezTo>
                <a:cubicBezTo>
                  <a:pt x="6520" y="2008"/>
                  <a:pt x="6462" y="1983"/>
                  <a:pt x="6403" y="1983"/>
                </a:cubicBezTo>
                <a:cubicBezTo>
                  <a:pt x="6357" y="1983"/>
                  <a:pt x="6312" y="1998"/>
                  <a:pt x="6274" y="2030"/>
                </a:cubicBezTo>
                <a:lnTo>
                  <a:pt x="6088" y="2185"/>
                </a:lnTo>
                <a:cubicBezTo>
                  <a:pt x="6001" y="2088"/>
                  <a:pt x="5920" y="1984"/>
                  <a:pt x="5838" y="1874"/>
                </a:cubicBezTo>
                <a:lnTo>
                  <a:pt x="6052" y="1759"/>
                </a:lnTo>
                <a:cubicBezTo>
                  <a:pt x="6151" y="1705"/>
                  <a:pt x="6188" y="1579"/>
                  <a:pt x="6134" y="1482"/>
                </a:cubicBezTo>
                <a:cubicBezTo>
                  <a:pt x="6098" y="1413"/>
                  <a:pt x="6027" y="1375"/>
                  <a:pt x="5955" y="1375"/>
                </a:cubicBezTo>
                <a:cubicBezTo>
                  <a:pt x="5922" y="1375"/>
                  <a:pt x="5889" y="1383"/>
                  <a:pt x="5858" y="1400"/>
                </a:cubicBezTo>
                <a:lnTo>
                  <a:pt x="5610" y="1533"/>
                </a:lnTo>
                <a:cubicBezTo>
                  <a:pt x="5406" y="1199"/>
                  <a:pt x="5231" y="817"/>
                  <a:pt x="5107" y="384"/>
                </a:cubicBezTo>
                <a:cubicBezTo>
                  <a:pt x="5104" y="375"/>
                  <a:pt x="5100" y="366"/>
                  <a:pt x="5094" y="357"/>
                </a:cubicBezTo>
                <a:cubicBezTo>
                  <a:pt x="5077" y="320"/>
                  <a:pt x="4923" y="1"/>
                  <a:pt x="45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42" name="Google Shape;2135;p63">
            <a:extLst>
              <a:ext uri="{FF2B5EF4-FFF2-40B4-BE49-F238E27FC236}">
                <a16:creationId xmlns:a16="http://schemas.microsoft.com/office/drawing/2014/main" id="{EC90B101-9DEA-81B9-6762-D1388A00AB84}"/>
              </a:ext>
            </a:extLst>
          </p:cNvPr>
          <p:cNvSpPr/>
          <p:nvPr/>
        </p:nvSpPr>
        <p:spPr>
          <a:xfrm>
            <a:off x="7421036" y="2406491"/>
            <a:ext cx="496938" cy="564543"/>
          </a:xfrm>
          <a:custGeom>
            <a:avLst/>
            <a:gdLst/>
            <a:ahLst/>
            <a:cxnLst/>
            <a:rect l="l" t="t" r="r" b="b"/>
            <a:pathLst>
              <a:path w="13009" h="12964" extrusionOk="0">
                <a:moveTo>
                  <a:pt x="6282" y="422"/>
                </a:moveTo>
                <a:lnTo>
                  <a:pt x="6282" y="1381"/>
                </a:lnTo>
                <a:lnTo>
                  <a:pt x="5940" y="1381"/>
                </a:lnTo>
                <a:cubicBezTo>
                  <a:pt x="5910" y="1381"/>
                  <a:pt x="5879" y="1381"/>
                  <a:pt x="5848" y="1382"/>
                </a:cubicBezTo>
                <a:lnTo>
                  <a:pt x="5778" y="1382"/>
                </a:lnTo>
                <a:cubicBezTo>
                  <a:pt x="5748" y="1382"/>
                  <a:pt x="5718" y="1382"/>
                  <a:pt x="5689" y="1384"/>
                </a:cubicBezTo>
                <a:cubicBezTo>
                  <a:pt x="5649" y="1384"/>
                  <a:pt x="5609" y="1385"/>
                  <a:pt x="5571" y="1385"/>
                </a:cubicBezTo>
                <a:lnTo>
                  <a:pt x="5571" y="422"/>
                </a:lnTo>
                <a:close/>
                <a:moveTo>
                  <a:pt x="7433" y="422"/>
                </a:moveTo>
                <a:lnTo>
                  <a:pt x="7433" y="1388"/>
                </a:lnTo>
                <a:cubicBezTo>
                  <a:pt x="7393" y="1388"/>
                  <a:pt x="7351" y="1385"/>
                  <a:pt x="7313" y="1385"/>
                </a:cubicBezTo>
                <a:cubicBezTo>
                  <a:pt x="7285" y="1385"/>
                  <a:pt x="7253" y="1385"/>
                  <a:pt x="7226" y="1384"/>
                </a:cubicBezTo>
                <a:lnTo>
                  <a:pt x="7154" y="1384"/>
                </a:lnTo>
                <a:cubicBezTo>
                  <a:pt x="7123" y="1384"/>
                  <a:pt x="7092" y="1384"/>
                  <a:pt x="7061" y="1382"/>
                </a:cubicBezTo>
                <a:lnTo>
                  <a:pt x="6721" y="1382"/>
                </a:lnTo>
                <a:lnTo>
                  <a:pt x="6721" y="422"/>
                </a:lnTo>
                <a:close/>
                <a:moveTo>
                  <a:pt x="5150" y="422"/>
                </a:moveTo>
                <a:lnTo>
                  <a:pt x="5150" y="1404"/>
                </a:lnTo>
                <a:lnTo>
                  <a:pt x="5149" y="1404"/>
                </a:lnTo>
                <a:cubicBezTo>
                  <a:pt x="5120" y="1404"/>
                  <a:pt x="5092" y="1405"/>
                  <a:pt x="5063" y="1405"/>
                </a:cubicBezTo>
                <a:cubicBezTo>
                  <a:pt x="5040" y="1405"/>
                  <a:pt x="5017" y="1407"/>
                  <a:pt x="4991" y="1407"/>
                </a:cubicBezTo>
                <a:cubicBezTo>
                  <a:pt x="4963" y="1407"/>
                  <a:pt x="4934" y="1408"/>
                  <a:pt x="4905" y="1408"/>
                </a:cubicBezTo>
                <a:cubicBezTo>
                  <a:pt x="4882" y="1408"/>
                  <a:pt x="4859" y="1410"/>
                  <a:pt x="4836" y="1410"/>
                </a:cubicBezTo>
                <a:cubicBezTo>
                  <a:pt x="4807" y="1413"/>
                  <a:pt x="4776" y="1413"/>
                  <a:pt x="4748" y="1414"/>
                </a:cubicBezTo>
                <a:cubicBezTo>
                  <a:pt x="4725" y="1414"/>
                  <a:pt x="4704" y="1416"/>
                  <a:pt x="4681" y="1416"/>
                </a:cubicBezTo>
                <a:cubicBezTo>
                  <a:pt x="4650" y="1417"/>
                  <a:pt x="4621" y="1417"/>
                  <a:pt x="4590" y="1420"/>
                </a:cubicBezTo>
                <a:cubicBezTo>
                  <a:pt x="4569" y="1420"/>
                  <a:pt x="4549" y="1422"/>
                  <a:pt x="4527" y="1422"/>
                </a:cubicBezTo>
                <a:cubicBezTo>
                  <a:pt x="4497" y="1424"/>
                  <a:pt x="4468" y="1424"/>
                  <a:pt x="4437" y="1425"/>
                </a:cubicBezTo>
                <a:lnTo>
                  <a:pt x="4442" y="422"/>
                </a:lnTo>
                <a:close/>
                <a:moveTo>
                  <a:pt x="8583" y="422"/>
                </a:moveTo>
                <a:lnTo>
                  <a:pt x="8583" y="1428"/>
                </a:lnTo>
                <a:cubicBezTo>
                  <a:pt x="8552" y="1427"/>
                  <a:pt x="8523" y="1427"/>
                  <a:pt x="8493" y="1424"/>
                </a:cubicBezTo>
                <a:cubicBezTo>
                  <a:pt x="8471" y="1424"/>
                  <a:pt x="8450" y="1422"/>
                  <a:pt x="8430" y="1422"/>
                </a:cubicBezTo>
                <a:cubicBezTo>
                  <a:pt x="8399" y="1420"/>
                  <a:pt x="8370" y="1420"/>
                  <a:pt x="8339" y="1419"/>
                </a:cubicBezTo>
                <a:cubicBezTo>
                  <a:pt x="8316" y="1419"/>
                  <a:pt x="8295" y="1416"/>
                  <a:pt x="8272" y="1416"/>
                </a:cubicBezTo>
                <a:cubicBezTo>
                  <a:pt x="8244" y="1414"/>
                  <a:pt x="8212" y="1414"/>
                  <a:pt x="8184" y="1413"/>
                </a:cubicBezTo>
                <a:cubicBezTo>
                  <a:pt x="8161" y="1413"/>
                  <a:pt x="8138" y="1411"/>
                  <a:pt x="8115" y="1411"/>
                </a:cubicBezTo>
                <a:cubicBezTo>
                  <a:pt x="8086" y="1411"/>
                  <a:pt x="8057" y="1408"/>
                  <a:pt x="8028" y="1408"/>
                </a:cubicBezTo>
                <a:cubicBezTo>
                  <a:pt x="8005" y="1408"/>
                  <a:pt x="7982" y="1407"/>
                  <a:pt x="7957" y="1407"/>
                </a:cubicBezTo>
                <a:cubicBezTo>
                  <a:pt x="7928" y="1407"/>
                  <a:pt x="7901" y="1405"/>
                  <a:pt x="7871" y="1405"/>
                </a:cubicBezTo>
                <a:lnTo>
                  <a:pt x="7870" y="1405"/>
                </a:lnTo>
                <a:lnTo>
                  <a:pt x="7873" y="422"/>
                </a:lnTo>
                <a:close/>
                <a:moveTo>
                  <a:pt x="4000" y="422"/>
                </a:moveTo>
                <a:lnTo>
                  <a:pt x="4000" y="1450"/>
                </a:lnTo>
                <a:lnTo>
                  <a:pt x="3998" y="1451"/>
                </a:lnTo>
                <a:cubicBezTo>
                  <a:pt x="3946" y="1453"/>
                  <a:pt x="3899" y="1454"/>
                  <a:pt x="3849" y="1459"/>
                </a:cubicBezTo>
                <a:cubicBezTo>
                  <a:pt x="3822" y="1460"/>
                  <a:pt x="3796" y="1462"/>
                  <a:pt x="3768" y="1462"/>
                </a:cubicBezTo>
                <a:cubicBezTo>
                  <a:pt x="3745" y="1465"/>
                  <a:pt x="3722" y="1465"/>
                  <a:pt x="3701" y="1466"/>
                </a:cubicBezTo>
                <a:cubicBezTo>
                  <a:pt x="3675" y="1468"/>
                  <a:pt x="3649" y="1470"/>
                  <a:pt x="3622" y="1470"/>
                </a:cubicBezTo>
                <a:cubicBezTo>
                  <a:pt x="3599" y="1473"/>
                  <a:pt x="3576" y="1473"/>
                  <a:pt x="3553" y="1474"/>
                </a:cubicBezTo>
                <a:cubicBezTo>
                  <a:pt x="3529" y="1476"/>
                  <a:pt x="3501" y="1477"/>
                  <a:pt x="3477" y="1480"/>
                </a:cubicBezTo>
                <a:cubicBezTo>
                  <a:pt x="3454" y="1482"/>
                  <a:pt x="3431" y="1483"/>
                  <a:pt x="3409" y="1483"/>
                </a:cubicBezTo>
                <a:cubicBezTo>
                  <a:pt x="3369" y="1485"/>
                  <a:pt x="3329" y="1489"/>
                  <a:pt x="3291" y="1491"/>
                </a:cubicBezTo>
                <a:lnTo>
                  <a:pt x="3291" y="422"/>
                </a:lnTo>
                <a:close/>
                <a:moveTo>
                  <a:pt x="9714" y="422"/>
                </a:moveTo>
                <a:lnTo>
                  <a:pt x="9714" y="1491"/>
                </a:lnTo>
                <a:cubicBezTo>
                  <a:pt x="9674" y="1488"/>
                  <a:pt x="9635" y="1485"/>
                  <a:pt x="9596" y="1483"/>
                </a:cubicBezTo>
                <a:cubicBezTo>
                  <a:pt x="9573" y="1482"/>
                  <a:pt x="9551" y="1480"/>
                  <a:pt x="9528" y="1480"/>
                </a:cubicBezTo>
                <a:cubicBezTo>
                  <a:pt x="9503" y="1477"/>
                  <a:pt x="9476" y="1476"/>
                  <a:pt x="9451" y="1474"/>
                </a:cubicBezTo>
                <a:cubicBezTo>
                  <a:pt x="9428" y="1473"/>
                  <a:pt x="9405" y="1470"/>
                  <a:pt x="9382" y="1470"/>
                </a:cubicBezTo>
                <a:cubicBezTo>
                  <a:pt x="9356" y="1468"/>
                  <a:pt x="9330" y="1466"/>
                  <a:pt x="9304" y="1466"/>
                </a:cubicBezTo>
                <a:cubicBezTo>
                  <a:pt x="9281" y="1465"/>
                  <a:pt x="9258" y="1465"/>
                  <a:pt x="9237" y="1462"/>
                </a:cubicBezTo>
                <a:cubicBezTo>
                  <a:pt x="9209" y="1460"/>
                  <a:pt x="9183" y="1459"/>
                  <a:pt x="9155" y="1459"/>
                </a:cubicBezTo>
                <a:cubicBezTo>
                  <a:pt x="9106" y="1456"/>
                  <a:pt x="9059" y="1453"/>
                  <a:pt x="9006" y="1451"/>
                </a:cubicBezTo>
                <a:lnTo>
                  <a:pt x="9005" y="1448"/>
                </a:lnTo>
                <a:lnTo>
                  <a:pt x="9005" y="422"/>
                </a:lnTo>
                <a:close/>
                <a:moveTo>
                  <a:pt x="10896" y="422"/>
                </a:moveTo>
                <a:lnTo>
                  <a:pt x="11070" y="1577"/>
                </a:lnTo>
                <a:lnTo>
                  <a:pt x="11037" y="1611"/>
                </a:lnTo>
                <a:cubicBezTo>
                  <a:pt x="11011" y="1608"/>
                  <a:pt x="10987" y="1605"/>
                  <a:pt x="10962" y="1603"/>
                </a:cubicBezTo>
                <a:cubicBezTo>
                  <a:pt x="10938" y="1600"/>
                  <a:pt x="10910" y="1597"/>
                  <a:pt x="10886" y="1595"/>
                </a:cubicBezTo>
                <a:cubicBezTo>
                  <a:pt x="10869" y="1592"/>
                  <a:pt x="10853" y="1591"/>
                  <a:pt x="10835" y="1589"/>
                </a:cubicBezTo>
                <a:cubicBezTo>
                  <a:pt x="10801" y="1585"/>
                  <a:pt x="10769" y="1582"/>
                  <a:pt x="10734" y="1580"/>
                </a:cubicBezTo>
                <a:cubicBezTo>
                  <a:pt x="10718" y="1577"/>
                  <a:pt x="10701" y="1575"/>
                  <a:pt x="10686" y="1574"/>
                </a:cubicBezTo>
                <a:lnTo>
                  <a:pt x="10577" y="1562"/>
                </a:lnTo>
                <a:cubicBezTo>
                  <a:pt x="10559" y="1560"/>
                  <a:pt x="10542" y="1558"/>
                  <a:pt x="10524" y="1557"/>
                </a:cubicBezTo>
                <a:cubicBezTo>
                  <a:pt x="10496" y="1554"/>
                  <a:pt x="10470" y="1551"/>
                  <a:pt x="10442" y="1549"/>
                </a:cubicBezTo>
                <a:cubicBezTo>
                  <a:pt x="10424" y="1546"/>
                  <a:pt x="10402" y="1545"/>
                  <a:pt x="10382" y="1543"/>
                </a:cubicBezTo>
                <a:lnTo>
                  <a:pt x="10309" y="1537"/>
                </a:lnTo>
                <a:lnTo>
                  <a:pt x="10244" y="1531"/>
                </a:lnTo>
                <a:cubicBezTo>
                  <a:pt x="10214" y="1529"/>
                  <a:pt x="10186" y="1526"/>
                  <a:pt x="10155" y="1523"/>
                </a:cubicBezTo>
                <a:lnTo>
                  <a:pt x="10154" y="422"/>
                </a:lnTo>
                <a:close/>
                <a:moveTo>
                  <a:pt x="2868" y="422"/>
                </a:moveTo>
                <a:lnTo>
                  <a:pt x="2868" y="1526"/>
                </a:lnTo>
                <a:cubicBezTo>
                  <a:pt x="2837" y="1528"/>
                  <a:pt x="2805" y="1531"/>
                  <a:pt x="2777" y="1534"/>
                </a:cubicBezTo>
                <a:lnTo>
                  <a:pt x="2714" y="1539"/>
                </a:lnTo>
                <a:lnTo>
                  <a:pt x="2639" y="1545"/>
                </a:lnTo>
                <a:cubicBezTo>
                  <a:pt x="2619" y="1546"/>
                  <a:pt x="2599" y="1549"/>
                  <a:pt x="2579" y="1551"/>
                </a:cubicBezTo>
                <a:cubicBezTo>
                  <a:pt x="2553" y="1552"/>
                  <a:pt x="2526" y="1557"/>
                  <a:pt x="2498" y="1558"/>
                </a:cubicBezTo>
                <a:cubicBezTo>
                  <a:pt x="2481" y="1560"/>
                  <a:pt x="2463" y="1562"/>
                  <a:pt x="2446" y="1565"/>
                </a:cubicBezTo>
                <a:lnTo>
                  <a:pt x="2336" y="1575"/>
                </a:lnTo>
                <a:cubicBezTo>
                  <a:pt x="2320" y="1577"/>
                  <a:pt x="2303" y="1580"/>
                  <a:pt x="2288" y="1582"/>
                </a:cubicBezTo>
                <a:cubicBezTo>
                  <a:pt x="2254" y="1585"/>
                  <a:pt x="2219" y="1589"/>
                  <a:pt x="2187" y="1591"/>
                </a:cubicBezTo>
                <a:cubicBezTo>
                  <a:pt x="2170" y="1592"/>
                  <a:pt x="2151" y="1595"/>
                  <a:pt x="2136" y="1597"/>
                </a:cubicBezTo>
                <a:cubicBezTo>
                  <a:pt x="2110" y="1598"/>
                  <a:pt x="2084" y="1601"/>
                  <a:pt x="2059" y="1605"/>
                </a:cubicBezTo>
                <a:cubicBezTo>
                  <a:pt x="2041" y="1606"/>
                  <a:pt x="2024" y="1608"/>
                  <a:pt x="2006" y="1609"/>
                </a:cubicBezTo>
                <a:lnTo>
                  <a:pt x="1949" y="1615"/>
                </a:lnTo>
                <a:lnTo>
                  <a:pt x="1949" y="1615"/>
                </a:lnTo>
                <a:lnTo>
                  <a:pt x="2124" y="422"/>
                </a:lnTo>
                <a:close/>
                <a:moveTo>
                  <a:pt x="7068" y="1821"/>
                </a:moveTo>
                <a:cubicBezTo>
                  <a:pt x="7098" y="1821"/>
                  <a:pt x="7129" y="1821"/>
                  <a:pt x="7160" y="1822"/>
                </a:cubicBezTo>
                <a:lnTo>
                  <a:pt x="7232" y="1822"/>
                </a:lnTo>
                <a:cubicBezTo>
                  <a:pt x="7262" y="1822"/>
                  <a:pt x="7290" y="1822"/>
                  <a:pt x="7321" y="1824"/>
                </a:cubicBezTo>
                <a:cubicBezTo>
                  <a:pt x="7347" y="1824"/>
                  <a:pt x="7370" y="1824"/>
                  <a:pt x="7394" y="1827"/>
                </a:cubicBezTo>
                <a:cubicBezTo>
                  <a:pt x="7423" y="1827"/>
                  <a:pt x="7451" y="1828"/>
                  <a:pt x="7482" y="1828"/>
                </a:cubicBezTo>
                <a:cubicBezTo>
                  <a:pt x="7508" y="1828"/>
                  <a:pt x="7532" y="1830"/>
                  <a:pt x="7557" y="1830"/>
                </a:cubicBezTo>
                <a:cubicBezTo>
                  <a:pt x="7586" y="1830"/>
                  <a:pt x="7615" y="1832"/>
                  <a:pt x="7643" y="1832"/>
                </a:cubicBezTo>
                <a:cubicBezTo>
                  <a:pt x="7669" y="1832"/>
                  <a:pt x="7693" y="1835"/>
                  <a:pt x="7718" y="1835"/>
                </a:cubicBezTo>
                <a:cubicBezTo>
                  <a:pt x="7746" y="1835"/>
                  <a:pt x="7773" y="1836"/>
                  <a:pt x="7801" y="1836"/>
                </a:cubicBezTo>
                <a:cubicBezTo>
                  <a:pt x="7825" y="1836"/>
                  <a:pt x="7850" y="1838"/>
                  <a:pt x="7876" y="1838"/>
                </a:cubicBezTo>
                <a:cubicBezTo>
                  <a:pt x="7902" y="1838"/>
                  <a:pt x="7931" y="1839"/>
                  <a:pt x="7957" y="1839"/>
                </a:cubicBezTo>
                <a:cubicBezTo>
                  <a:pt x="7982" y="1839"/>
                  <a:pt x="8008" y="1842"/>
                  <a:pt x="8034" y="1842"/>
                </a:cubicBezTo>
                <a:cubicBezTo>
                  <a:pt x="8062" y="1842"/>
                  <a:pt x="8088" y="1844"/>
                  <a:pt x="8115" y="1844"/>
                </a:cubicBezTo>
                <a:cubicBezTo>
                  <a:pt x="8140" y="1844"/>
                  <a:pt x="8164" y="1845"/>
                  <a:pt x="8190" y="1845"/>
                </a:cubicBezTo>
                <a:cubicBezTo>
                  <a:pt x="8217" y="1845"/>
                  <a:pt x="8244" y="1847"/>
                  <a:pt x="8270" y="1847"/>
                </a:cubicBezTo>
                <a:cubicBezTo>
                  <a:pt x="8295" y="1847"/>
                  <a:pt x="8321" y="1850"/>
                  <a:pt x="8345" y="1850"/>
                </a:cubicBezTo>
                <a:cubicBezTo>
                  <a:pt x="8371" y="1851"/>
                  <a:pt x="8398" y="1851"/>
                  <a:pt x="8424" y="1853"/>
                </a:cubicBezTo>
                <a:cubicBezTo>
                  <a:pt x="8448" y="1855"/>
                  <a:pt x="8474" y="1855"/>
                  <a:pt x="8499" y="1858"/>
                </a:cubicBezTo>
                <a:cubicBezTo>
                  <a:pt x="8525" y="1859"/>
                  <a:pt x="8551" y="1859"/>
                  <a:pt x="8577" y="1861"/>
                </a:cubicBezTo>
                <a:cubicBezTo>
                  <a:pt x="8602" y="1862"/>
                  <a:pt x="8628" y="1862"/>
                  <a:pt x="8652" y="1865"/>
                </a:cubicBezTo>
                <a:cubicBezTo>
                  <a:pt x="8677" y="1867"/>
                  <a:pt x="8704" y="1867"/>
                  <a:pt x="8729" y="1868"/>
                </a:cubicBezTo>
                <a:cubicBezTo>
                  <a:pt x="8753" y="1870"/>
                  <a:pt x="8778" y="1870"/>
                  <a:pt x="8804" y="1873"/>
                </a:cubicBezTo>
                <a:cubicBezTo>
                  <a:pt x="8829" y="1874"/>
                  <a:pt x="8855" y="1874"/>
                  <a:pt x="8881" y="1876"/>
                </a:cubicBezTo>
                <a:cubicBezTo>
                  <a:pt x="8905" y="1878"/>
                  <a:pt x="8930" y="1878"/>
                  <a:pt x="8954" y="1881"/>
                </a:cubicBezTo>
                <a:cubicBezTo>
                  <a:pt x="8979" y="1882"/>
                  <a:pt x="9006" y="1882"/>
                  <a:pt x="9031" y="1884"/>
                </a:cubicBezTo>
                <a:cubicBezTo>
                  <a:pt x="9056" y="1885"/>
                  <a:pt x="9080" y="1885"/>
                  <a:pt x="9105" y="1888"/>
                </a:cubicBezTo>
                <a:cubicBezTo>
                  <a:pt x="9129" y="1890"/>
                  <a:pt x="9157" y="1891"/>
                  <a:pt x="9181" y="1891"/>
                </a:cubicBezTo>
                <a:cubicBezTo>
                  <a:pt x="9204" y="1893"/>
                  <a:pt x="9229" y="1893"/>
                  <a:pt x="9252" y="1896"/>
                </a:cubicBezTo>
                <a:cubicBezTo>
                  <a:pt x="9276" y="1897"/>
                  <a:pt x="9304" y="1899"/>
                  <a:pt x="9329" y="1899"/>
                </a:cubicBezTo>
                <a:cubicBezTo>
                  <a:pt x="9352" y="1901"/>
                  <a:pt x="9376" y="1904"/>
                  <a:pt x="9399" y="1904"/>
                </a:cubicBezTo>
                <a:lnTo>
                  <a:pt x="9474" y="1908"/>
                </a:lnTo>
                <a:cubicBezTo>
                  <a:pt x="9497" y="1911"/>
                  <a:pt x="9522" y="1913"/>
                  <a:pt x="9545" y="1913"/>
                </a:cubicBezTo>
                <a:cubicBezTo>
                  <a:pt x="9571" y="1914"/>
                  <a:pt x="9596" y="1916"/>
                  <a:pt x="9622" y="1919"/>
                </a:cubicBezTo>
                <a:cubicBezTo>
                  <a:pt x="9645" y="1921"/>
                  <a:pt x="9666" y="1922"/>
                  <a:pt x="9689" y="1922"/>
                </a:cubicBezTo>
                <a:cubicBezTo>
                  <a:pt x="9717" y="1924"/>
                  <a:pt x="9741" y="1927"/>
                  <a:pt x="9766" y="1928"/>
                </a:cubicBezTo>
                <a:cubicBezTo>
                  <a:pt x="9787" y="1930"/>
                  <a:pt x="9810" y="1931"/>
                  <a:pt x="9832" y="1931"/>
                </a:cubicBezTo>
                <a:cubicBezTo>
                  <a:pt x="9858" y="1934"/>
                  <a:pt x="9882" y="1936"/>
                  <a:pt x="9910" y="1937"/>
                </a:cubicBezTo>
                <a:cubicBezTo>
                  <a:pt x="9931" y="1939"/>
                  <a:pt x="9951" y="1942"/>
                  <a:pt x="9971" y="1942"/>
                </a:cubicBezTo>
                <a:cubicBezTo>
                  <a:pt x="10002" y="1944"/>
                  <a:pt x="10033" y="1947"/>
                  <a:pt x="10063" y="1950"/>
                </a:cubicBezTo>
                <a:cubicBezTo>
                  <a:pt x="10079" y="1951"/>
                  <a:pt x="10096" y="1951"/>
                  <a:pt x="10111" y="1953"/>
                </a:cubicBezTo>
                <a:cubicBezTo>
                  <a:pt x="10157" y="1957"/>
                  <a:pt x="10203" y="1960"/>
                  <a:pt x="10247" y="1965"/>
                </a:cubicBezTo>
                <a:cubicBezTo>
                  <a:pt x="10257" y="1965"/>
                  <a:pt x="10266" y="1967"/>
                  <a:pt x="10277" y="1967"/>
                </a:cubicBezTo>
                <a:cubicBezTo>
                  <a:pt x="10312" y="1970"/>
                  <a:pt x="10349" y="1973"/>
                  <a:pt x="10384" y="1976"/>
                </a:cubicBezTo>
                <a:cubicBezTo>
                  <a:pt x="10399" y="1977"/>
                  <a:pt x="10415" y="1977"/>
                  <a:pt x="10430" y="1980"/>
                </a:cubicBezTo>
                <a:cubicBezTo>
                  <a:pt x="10458" y="1982"/>
                  <a:pt x="10488" y="1985"/>
                  <a:pt x="10517" y="1988"/>
                </a:cubicBezTo>
                <a:lnTo>
                  <a:pt x="10570" y="1993"/>
                </a:lnTo>
                <a:cubicBezTo>
                  <a:pt x="10596" y="1996"/>
                  <a:pt x="10623" y="1999"/>
                  <a:pt x="10649" y="2000"/>
                </a:cubicBezTo>
                <a:lnTo>
                  <a:pt x="10701" y="2006"/>
                </a:lnTo>
                <a:cubicBezTo>
                  <a:pt x="10729" y="2008"/>
                  <a:pt x="10755" y="2013"/>
                  <a:pt x="10780" y="2014"/>
                </a:cubicBezTo>
                <a:lnTo>
                  <a:pt x="10832" y="2020"/>
                </a:lnTo>
                <a:cubicBezTo>
                  <a:pt x="10856" y="2022"/>
                  <a:pt x="10884" y="2026"/>
                  <a:pt x="10909" y="2028"/>
                </a:cubicBezTo>
                <a:lnTo>
                  <a:pt x="10961" y="2034"/>
                </a:lnTo>
                <a:cubicBezTo>
                  <a:pt x="10985" y="2036"/>
                  <a:pt x="11010" y="2039"/>
                  <a:pt x="11036" y="2042"/>
                </a:cubicBezTo>
                <a:cubicBezTo>
                  <a:pt x="11053" y="2043"/>
                  <a:pt x="11070" y="2045"/>
                  <a:pt x="11085" y="2046"/>
                </a:cubicBezTo>
                <a:cubicBezTo>
                  <a:pt x="11102" y="2049"/>
                  <a:pt x="11120" y="2051"/>
                  <a:pt x="11139" y="2052"/>
                </a:cubicBezTo>
                <a:lnTo>
                  <a:pt x="11205" y="2487"/>
                </a:lnTo>
                <a:cubicBezTo>
                  <a:pt x="11185" y="2483"/>
                  <a:pt x="11166" y="2482"/>
                  <a:pt x="11148" y="2480"/>
                </a:cubicBezTo>
                <a:cubicBezTo>
                  <a:pt x="11129" y="2479"/>
                  <a:pt x="11108" y="2474"/>
                  <a:pt x="11090" y="2473"/>
                </a:cubicBezTo>
                <a:cubicBezTo>
                  <a:pt x="11067" y="2471"/>
                  <a:pt x="11040" y="2467"/>
                  <a:pt x="11016" y="2465"/>
                </a:cubicBezTo>
                <a:lnTo>
                  <a:pt x="10959" y="2459"/>
                </a:lnTo>
                <a:cubicBezTo>
                  <a:pt x="10925" y="2456"/>
                  <a:pt x="10892" y="2451"/>
                  <a:pt x="10859" y="2448"/>
                </a:cubicBezTo>
                <a:cubicBezTo>
                  <a:pt x="10832" y="2444"/>
                  <a:pt x="10803" y="2442"/>
                  <a:pt x="10775" y="2437"/>
                </a:cubicBezTo>
                <a:cubicBezTo>
                  <a:pt x="10747" y="2436"/>
                  <a:pt x="10723" y="2433"/>
                  <a:pt x="10695" y="2430"/>
                </a:cubicBezTo>
                <a:cubicBezTo>
                  <a:pt x="10675" y="2428"/>
                  <a:pt x="10652" y="2427"/>
                  <a:pt x="10631" y="2425"/>
                </a:cubicBezTo>
                <a:cubicBezTo>
                  <a:pt x="10608" y="2422"/>
                  <a:pt x="10583" y="2421"/>
                  <a:pt x="10560" y="2417"/>
                </a:cubicBezTo>
                <a:cubicBezTo>
                  <a:pt x="10537" y="2414"/>
                  <a:pt x="10516" y="2413"/>
                  <a:pt x="10493" y="2411"/>
                </a:cubicBezTo>
                <a:cubicBezTo>
                  <a:pt x="10470" y="2410"/>
                  <a:pt x="10445" y="2407"/>
                  <a:pt x="10422" y="2405"/>
                </a:cubicBezTo>
                <a:lnTo>
                  <a:pt x="10353" y="2399"/>
                </a:lnTo>
                <a:cubicBezTo>
                  <a:pt x="10330" y="2398"/>
                  <a:pt x="10304" y="2396"/>
                  <a:pt x="10281" y="2394"/>
                </a:cubicBezTo>
                <a:cubicBezTo>
                  <a:pt x="10258" y="2391"/>
                  <a:pt x="10235" y="2390"/>
                  <a:pt x="10211" y="2388"/>
                </a:cubicBezTo>
                <a:cubicBezTo>
                  <a:pt x="10188" y="2387"/>
                  <a:pt x="10163" y="2384"/>
                  <a:pt x="10140" y="2382"/>
                </a:cubicBezTo>
                <a:cubicBezTo>
                  <a:pt x="10117" y="2381"/>
                  <a:pt x="10093" y="2379"/>
                  <a:pt x="10070" y="2376"/>
                </a:cubicBezTo>
                <a:cubicBezTo>
                  <a:pt x="10043" y="2375"/>
                  <a:pt x="10020" y="2373"/>
                  <a:pt x="9996" y="2371"/>
                </a:cubicBezTo>
                <a:cubicBezTo>
                  <a:pt x="9971" y="2368"/>
                  <a:pt x="9948" y="2367"/>
                  <a:pt x="9924" y="2365"/>
                </a:cubicBezTo>
                <a:cubicBezTo>
                  <a:pt x="9898" y="2364"/>
                  <a:pt x="9875" y="2361"/>
                  <a:pt x="9850" y="2359"/>
                </a:cubicBezTo>
                <a:cubicBezTo>
                  <a:pt x="9826" y="2358"/>
                  <a:pt x="9803" y="2356"/>
                  <a:pt x="9778" y="2353"/>
                </a:cubicBezTo>
                <a:lnTo>
                  <a:pt x="9703" y="2348"/>
                </a:lnTo>
                <a:cubicBezTo>
                  <a:pt x="9678" y="2345"/>
                  <a:pt x="9652" y="2344"/>
                  <a:pt x="9629" y="2342"/>
                </a:cubicBezTo>
                <a:lnTo>
                  <a:pt x="9556" y="2336"/>
                </a:lnTo>
                <a:lnTo>
                  <a:pt x="9480" y="2330"/>
                </a:lnTo>
                <a:cubicBezTo>
                  <a:pt x="9456" y="2329"/>
                  <a:pt x="9430" y="2327"/>
                  <a:pt x="9405" y="2327"/>
                </a:cubicBezTo>
                <a:cubicBezTo>
                  <a:pt x="9381" y="2325"/>
                  <a:pt x="9356" y="2322"/>
                  <a:pt x="9330" y="2322"/>
                </a:cubicBezTo>
                <a:cubicBezTo>
                  <a:pt x="9304" y="2321"/>
                  <a:pt x="9280" y="2319"/>
                  <a:pt x="9252" y="2319"/>
                </a:cubicBezTo>
                <a:cubicBezTo>
                  <a:pt x="9227" y="2318"/>
                  <a:pt x="9204" y="2318"/>
                  <a:pt x="9180" y="2315"/>
                </a:cubicBezTo>
                <a:cubicBezTo>
                  <a:pt x="9151" y="2313"/>
                  <a:pt x="9123" y="2312"/>
                  <a:pt x="9095" y="2312"/>
                </a:cubicBezTo>
                <a:cubicBezTo>
                  <a:pt x="9072" y="2310"/>
                  <a:pt x="9049" y="2310"/>
                  <a:pt x="9026" y="2307"/>
                </a:cubicBezTo>
                <a:cubicBezTo>
                  <a:pt x="8996" y="2306"/>
                  <a:pt x="8962" y="2304"/>
                  <a:pt x="8930" y="2302"/>
                </a:cubicBezTo>
                <a:cubicBezTo>
                  <a:pt x="8911" y="2299"/>
                  <a:pt x="8890" y="2299"/>
                  <a:pt x="8870" y="2298"/>
                </a:cubicBezTo>
                <a:cubicBezTo>
                  <a:pt x="8819" y="2296"/>
                  <a:pt x="8769" y="2292"/>
                  <a:pt x="8717" y="2290"/>
                </a:cubicBezTo>
                <a:cubicBezTo>
                  <a:pt x="8697" y="2290"/>
                  <a:pt x="8675" y="2289"/>
                  <a:pt x="8654" y="2289"/>
                </a:cubicBezTo>
                <a:cubicBezTo>
                  <a:pt x="8621" y="2287"/>
                  <a:pt x="8591" y="2287"/>
                  <a:pt x="8559" y="2284"/>
                </a:cubicBezTo>
                <a:cubicBezTo>
                  <a:pt x="8536" y="2283"/>
                  <a:pt x="8513" y="2283"/>
                  <a:pt x="8490" y="2283"/>
                </a:cubicBezTo>
                <a:cubicBezTo>
                  <a:pt x="8460" y="2281"/>
                  <a:pt x="8430" y="2281"/>
                  <a:pt x="8399" y="2279"/>
                </a:cubicBezTo>
                <a:cubicBezTo>
                  <a:pt x="8376" y="2279"/>
                  <a:pt x="8352" y="2276"/>
                  <a:pt x="8329" y="2276"/>
                </a:cubicBezTo>
                <a:cubicBezTo>
                  <a:pt x="8299" y="2275"/>
                  <a:pt x="8269" y="2275"/>
                  <a:pt x="8240" y="2273"/>
                </a:cubicBezTo>
                <a:cubicBezTo>
                  <a:pt x="8215" y="2273"/>
                  <a:pt x="8190" y="2272"/>
                  <a:pt x="8167" y="2272"/>
                </a:cubicBezTo>
                <a:cubicBezTo>
                  <a:pt x="8138" y="2272"/>
                  <a:pt x="8109" y="2269"/>
                  <a:pt x="8078" y="2269"/>
                </a:cubicBezTo>
                <a:cubicBezTo>
                  <a:pt x="8054" y="2269"/>
                  <a:pt x="8029" y="2267"/>
                  <a:pt x="8003" y="2267"/>
                </a:cubicBezTo>
                <a:cubicBezTo>
                  <a:pt x="7976" y="2267"/>
                  <a:pt x="7945" y="2266"/>
                  <a:pt x="7916" y="2266"/>
                </a:cubicBezTo>
                <a:cubicBezTo>
                  <a:pt x="7891" y="2266"/>
                  <a:pt x="7865" y="2264"/>
                  <a:pt x="7841" y="2264"/>
                </a:cubicBezTo>
                <a:cubicBezTo>
                  <a:pt x="7812" y="2264"/>
                  <a:pt x="7781" y="2261"/>
                  <a:pt x="7753" y="2261"/>
                </a:cubicBezTo>
                <a:cubicBezTo>
                  <a:pt x="7727" y="2261"/>
                  <a:pt x="7703" y="2259"/>
                  <a:pt x="7678" y="2259"/>
                </a:cubicBezTo>
                <a:cubicBezTo>
                  <a:pt x="7649" y="2259"/>
                  <a:pt x="7618" y="2258"/>
                  <a:pt x="7589" y="2258"/>
                </a:cubicBezTo>
                <a:cubicBezTo>
                  <a:pt x="7565" y="2258"/>
                  <a:pt x="7539" y="2256"/>
                  <a:pt x="7512" y="2256"/>
                </a:cubicBezTo>
                <a:cubicBezTo>
                  <a:pt x="7485" y="2256"/>
                  <a:pt x="7454" y="2255"/>
                  <a:pt x="7425" y="2255"/>
                </a:cubicBezTo>
                <a:cubicBezTo>
                  <a:pt x="7400" y="2255"/>
                  <a:pt x="7374" y="2255"/>
                  <a:pt x="7350" y="2252"/>
                </a:cubicBezTo>
                <a:cubicBezTo>
                  <a:pt x="7319" y="2252"/>
                  <a:pt x="7289" y="2250"/>
                  <a:pt x="7256" y="2250"/>
                </a:cubicBezTo>
                <a:cubicBezTo>
                  <a:pt x="7232" y="2250"/>
                  <a:pt x="7209" y="2250"/>
                  <a:pt x="7183" y="2249"/>
                </a:cubicBezTo>
                <a:cubicBezTo>
                  <a:pt x="7150" y="2249"/>
                  <a:pt x="7120" y="2249"/>
                  <a:pt x="7088" y="2247"/>
                </a:cubicBezTo>
                <a:lnTo>
                  <a:pt x="6512" y="2247"/>
                </a:lnTo>
                <a:cubicBezTo>
                  <a:pt x="6403" y="2247"/>
                  <a:pt x="6293" y="2247"/>
                  <a:pt x="6184" y="2249"/>
                </a:cubicBezTo>
                <a:lnTo>
                  <a:pt x="6175" y="2249"/>
                </a:lnTo>
                <a:cubicBezTo>
                  <a:pt x="6074" y="2249"/>
                  <a:pt x="5974" y="2250"/>
                  <a:pt x="5871" y="2250"/>
                </a:cubicBezTo>
                <a:lnTo>
                  <a:pt x="5853" y="2250"/>
                </a:lnTo>
                <a:cubicBezTo>
                  <a:pt x="5733" y="2252"/>
                  <a:pt x="5640" y="2348"/>
                  <a:pt x="5641" y="2467"/>
                </a:cubicBezTo>
                <a:cubicBezTo>
                  <a:pt x="5644" y="2585"/>
                  <a:pt x="5739" y="2678"/>
                  <a:pt x="5856" y="2678"/>
                </a:cubicBezTo>
                <a:cubicBezTo>
                  <a:pt x="5857" y="2678"/>
                  <a:pt x="5858" y="2678"/>
                  <a:pt x="5859" y="2678"/>
                </a:cubicBezTo>
                <a:cubicBezTo>
                  <a:pt x="5931" y="2678"/>
                  <a:pt x="6005" y="2677"/>
                  <a:pt x="6077" y="2677"/>
                </a:cubicBezTo>
                <a:cubicBezTo>
                  <a:pt x="6115" y="2677"/>
                  <a:pt x="6152" y="2677"/>
                  <a:pt x="6189" y="2674"/>
                </a:cubicBezTo>
                <a:cubicBezTo>
                  <a:pt x="6296" y="2674"/>
                  <a:pt x="6405" y="2672"/>
                  <a:pt x="6512" y="2672"/>
                </a:cubicBezTo>
                <a:lnTo>
                  <a:pt x="7088" y="2672"/>
                </a:lnTo>
                <a:cubicBezTo>
                  <a:pt x="7120" y="2672"/>
                  <a:pt x="7152" y="2672"/>
                  <a:pt x="7183" y="2674"/>
                </a:cubicBezTo>
                <a:cubicBezTo>
                  <a:pt x="7209" y="2674"/>
                  <a:pt x="7232" y="2674"/>
                  <a:pt x="7256" y="2677"/>
                </a:cubicBezTo>
                <a:cubicBezTo>
                  <a:pt x="7287" y="2677"/>
                  <a:pt x="7319" y="2677"/>
                  <a:pt x="7350" y="2678"/>
                </a:cubicBezTo>
                <a:cubicBezTo>
                  <a:pt x="7374" y="2678"/>
                  <a:pt x="7400" y="2678"/>
                  <a:pt x="7423" y="2680"/>
                </a:cubicBezTo>
                <a:cubicBezTo>
                  <a:pt x="7454" y="2680"/>
                  <a:pt x="7485" y="2681"/>
                  <a:pt x="7516" y="2681"/>
                </a:cubicBezTo>
                <a:cubicBezTo>
                  <a:pt x="7540" y="2681"/>
                  <a:pt x="7565" y="2683"/>
                  <a:pt x="7588" y="2683"/>
                </a:cubicBezTo>
                <a:cubicBezTo>
                  <a:pt x="7618" y="2683"/>
                  <a:pt x="7649" y="2686"/>
                  <a:pt x="7680" y="2686"/>
                </a:cubicBezTo>
                <a:cubicBezTo>
                  <a:pt x="7704" y="2686"/>
                  <a:pt x="7730" y="2687"/>
                  <a:pt x="7752" y="2687"/>
                </a:cubicBezTo>
                <a:cubicBezTo>
                  <a:pt x="7784" y="2687"/>
                  <a:pt x="7812" y="2689"/>
                  <a:pt x="7842" y="2689"/>
                </a:cubicBezTo>
                <a:cubicBezTo>
                  <a:pt x="7867" y="2689"/>
                  <a:pt x="7893" y="2691"/>
                  <a:pt x="7917" y="2691"/>
                </a:cubicBezTo>
                <a:cubicBezTo>
                  <a:pt x="7947" y="2691"/>
                  <a:pt x="7977" y="2694"/>
                  <a:pt x="8006" y="2694"/>
                </a:cubicBezTo>
                <a:cubicBezTo>
                  <a:pt x="8031" y="2694"/>
                  <a:pt x="8055" y="2695"/>
                  <a:pt x="8080" y="2695"/>
                </a:cubicBezTo>
                <a:cubicBezTo>
                  <a:pt x="8109" y="2695"/>
                  <a:pt x="8140" y="2697"/>
                  <a:pt x="8169" y="2698"/>
                </a:cubicBezTo>
                <a:cubicBezTo>
                  <a:pt x="8194" y="2698"/>
                  <a:pt x="8217" y="2701"/>
                  <a:pt x="8241" y="2701"/>
                </a:cubicBezTo>
                <a:cubicBezTo>
                  <a:pt x="8270" y="2703"/>
                  <a:pt x="8301" y="2703"/>
                  <a:pt x="8330" y="2704"/>
                </a:cubicBezTo>
                <a:cubicBezTo>
                  <a:pt x="8355" y="2704"/>
                  <a:pt x="8378" y="2706"/>
                  <a:pt x="8402" y="2706"/>
                </a:cubicBezTo>
                <a:cubicBezTo>
                  <a:pt x="8431" y="2709"/>
                  <a:pt x="8460" y="2709"/>
                  <a:pt x="8488" y="2710"/>
                </a:cubicBezTo>
                <a:cubicBezTo>
                  <a:pt x="8514" y="2710"/>
                  <a:pt x="8537" y="2712"/>
                  <a:pt x="8562" y="2714"/>
                </a:cubicBezTo>
                <a:cubicBezTo>
                  <a:pt x="8591" y="2717"/>
                  <a:pt x="8618" y="2717"/>
                  <a:pt x="8648" y="2718"/>
                </a:cubicBezTo>
                <a:cubicBezTo>
                  <a:pt x="8671" y="2720"/>
                  <a:pt x="8695" y="2720"/>
                  <a:pt x="8718" y="2721"/>
                </a:cubicBezTo>
                <a:cubicBezTo>
                  <a:pt x="8747" y="2724"/>
                  <a:pt x="8776" y="2724"/>
                  <a:pt x="8806" y="2726"/>
                </a:cubicBezTo>
                <a:cubicBezTo>
                  <a:pt x="8829" y="2727"/>
                  <a:pt x="8853" y="2727"/>
                  <a:pt x="8876" y="2729"/>
                </a:cubicBezTo>
                <a:cubicBezTo>
                  <a:pt x="8905" y="2732"/>
                  <a:pt x="8934" y="2733"/>
                  <a:pt x="8960" y="2733"/>
                </a:cubicBezTo>
                <a:cubicBezTo>
                  <a:pt x="8983" y="2735"/>
                  <a:pt x="9008" y="2735"/>
                  <a:pt x="9031" y="2737"/>
                </a:cubicBezTo>
                <a:cubicBezTo>
                  <a:pt x="9060" y="2740"/>
                  <a:pt x="9089" y="2741"/>
                  <a:pt x="9115" y="2741"/>
                </a:cubicBezTo>
                <a:cubicBezTo>
                  <a:pt x="9138" y="2743"/>
                  <a:pt x="9161" y="2743"/>
                  <a:pt x="9184" y="2744"/>
                </a:cubicBezTo>
                <a:cubicBezTo>
                  <a:pt x="9214" y="2747"/>
                  <a:pt x="9241" y="2749"/>
                  <a:pt x="9269" y="2750"/>
                </a:cubicBezTo>
                <a:cubicBezTo>
                  <a:pt x="9292" y="2752"/>
                  <a:pt x="9315" y="2752"/>
                  <a:pt x="9336" y="2755"/>
                </a:cubicBezTo>
                <a:lnTo>
                  <a:pt x="9422" y="2760"/>
                </a:lnTo>
                <a:cubicBezTo>
                  <a:pt x="9444" y="2763"/>
                  <a:pt x="9467" y="2763"/>
                  <a:pt x="9488" y="2764"/>
                </a:cubicBezTo>
                <a:lnTo>
                  <a:pt x="9574" y="2770"/>
                </a:lnTo>
                <a:cubicBezTo>
                  <a:pt x="9596" y="2772"/>
                  <a:pt x="9617" y="2772"/>
                  <a:pt x="9637" y="2773"/>
                </a:cubicBezTo>
                <a:lnTo>
                  <a:pt x="9723" y="2779"/>
                </a:lnTo>
                <a:cubicBezTo>
                  <a:pt x="9744" y="2781"/>
                  <a:pt x="9764" y="2783"/>
                  <a:pt x="9784" y="2783"/>
                </a:cubicBezTo>
                <a:cubicBezTo>
                  <a:pt x="9813" y="2786"/>
                  <a:pt x="9844" y="2787"/>
                  <a:pt x="9873" y="2789"/>
                </a:cubicBezTo>
                <a:cubicBezTo>
                  <a:pt x="9893" y="2790"/>
                  <a:pt x="9912" y="2790"/>
                  <a:pt x="9931" y="2793"/>
                </a:cubicBezTo>
                <a:cubicBezTo>
                  <a:pt x="9962" y="2795"/>
                  <a:pt x="9993" y="2798"/>
                  <a:pt x="10022" y="2801"/>
                </a:cubicBezTo>
                <a:cubicBezTo>
                  <a:pt x="10040" y="2803"/>
                  <a:pt x="10057" y="2803"/>
                  <a:pt x="10074" y="2804"/>
                </a:cubicBezTo>
                <a:cubicBezTo>
                  <a:pt x="10108" y="2806"/>
                  <a:pt x="10140" y="2810"/>
                  <a:pt x="10172" y="2812"/>
                </a:cubicBezTo>
                <a:cubicBezTo>
                  <a:pt x="10188" y="2813"/>
                  <a:pt x="10201" y="2813"/>
                  <a:pt x="10217" y="2816"/>
                </a:cubicBezTo>
                <a:lnTo>
                  <a:pt x="10349" y="2827"/>
                </a:lnTo>
                <a:lnTo>
                  <a:pt x="10358" y="2827"/>
                </a:lnTo>
                <a:cubicBezTo>
                  <a:pt x="10404" y="2832"/>
                  <a:pt x="10451" y="2836"/>
                  <a:pt x="10497" y="2841"/>
                </a:cubicBezTo>
                <a:cubicBezTo>
                  <a:pt x="10508" y="2841"/>
                  <a:pt x="10516" y="2842"/>
                  <a:pt x="10525" y="2842"/>
                </a:cubicBezTo>
                <a:lnTo>
                  <a:pt x="10634" y="2855"/>
                </a:lnTo>
                <a:lnTo>
                  <a:pt x="10680" y="2859"/>
                </a:lnTo>
                <a:cubicBezTo>
                  <a:pt x="10709" y="2864"/>
                  <a:pt x="10740" y="2865"/>
                  <a:pt x="10769" y="2870"/>
                </a:cubicBezTo>
                <a:cubicBezTo>
                  <a:pt x="10786" y="2872"/>
                  <a:pt x="10803" y="2873"/>
                  <a:pt x="10823" y="2875"/>
                </a:cubicBezTo>
                <a:cubicBezTo>
                  <a:pt x="10849" y="2879"/>
                  <a:pt x="10876" y="2881"/>
                  <a:pt x="10902" y="2885"/>
                </a:cubicBezTo>
                <a:cubicBezTo>
                  <a:pt x="10922" y="2887"/>
                  <a:pt x="10939" y="2888"/>
                  <a:pt x="10958" y="2890"/>
                </a:cubicBezTo>
                <a:cubicBezTo>
                  <a:pt x="10984" y="2893"/>
                  <a:pt x="11008" y="2896"/>
                  <a:pt x="11033" y="2898"/>
                </a:cubicBezTo>
                <a:lnTo>
                  <a:pt x="11091" y="2904"/>
                </a:lnTo>
                <a:cubicBezTo>
                  <a:pt x="11116" y="2905"/>
                  <a:pt x="11139" y="2910"/>
                  <a:pt x="11162" y="2911"/>
                </a:cubicBezTo>
                <a:cubicBezTo>
                  <a:pt x="11180" y="2913"/>
                  <a:pt x="11200" y="2916"/>
                  <a:pt x="11217" y="2919"/>
                </a:cubicBezTo>
                <a:lnTo>
                  <a:pt x="11269" y="2925"/>
                </a:lnTo>
                <a:lnTo>
                  <a:pt x="11456" y="4177"/>
                </a:lnTo>
                <a:lnTo>
                  <a:pt x="12553" y="11491"/>
                </a:lnTo>
                <a:cubicBezTo>
                  <a:pt x="12047" y="11676"/>
                  <a:pt x="11531" y="11831"/>
                  <a:pt x="11011" y="11963"/>
                </a:cubicBezTo>
                <a:lnTo>
                  <a:pt x="10433" y="4729"/>
                </a:lnTo>
                <a:cubicBezTo>
                  <a:pt x="10424" y="4618"/>
                  <a:pt x="10331" y="4533"/>
                  <a:pt x="10222" y="4533"/>
                </a:cubicBezTo>
                <a:cubicBezTo>
                  <a:pt x="10216" y="4533"/>
                  <a:pt x="10209" y="4534"/>
                  <a:pt x="10203" y="4534"/>
                </a:cubicBezTo>
                <a:cubicBezTo>
                  <a:pt x="10083" y="4543"/>
                  <a:pt x="9997" y="4648"/>
                  <a:pt x="10007" y="4764"/>
                </a:cubicBezTo>
                <a:lnTo>
                  <a:pt x="10593" y="12067"/>
                </a:lnTo>
                <a:cubicBezTo>
                  <a:pt x="10280" y="12141"/>
                  <a:pt x="9964" y="12204"/>
                  <a:pt x="9646" y="12259"/>
                </a:cubicBezTo>
                <a:cubicBezTo>
                  <a:pt x="9620" y="12262"/>
                  <a:pt x="9596" y="12265"/>
                  <a:pt x="9569" y="12268"/>
                </a:cubicBezTo>
                <a:cubicBezTo>
                  <a:pt x="9553" y="12270"/>
                  <a:pt x="9534" y="12273"/>
                  <a:pt x="9516" y="12274"/>
                </a:cubicBezTo>
                <a:cubicBezTo>
                  <a:pt x="9490" y="12279"/>
                  <a:pt x="9464" y="12281"/>
                  <a:pt x="9438" y="12282"/>
                </a:cubicBezTo>
                <a:cubicBezTo>
                  <a:pt x="9421" y="12284"/>
                  <a:pt x="9404" y="12287"/>
                  <a:pt x="9388" y="12288"/>
                </a:cubicBezTo>
                <a:cubicBezTo>
                  <a:pt x="9361" y="12290"/>
                  <a:pt x="9335" y="12291"/>
                  <a:pt x="9309" y="12294"/>
                </a:cubicBezTo>
                <a:cubicBezTo>
                  <a:pt x="9293" y="12296"/>
                  <a:pt x="9276" y="12296"/>
                  <a:pt x="9261" y="12297"/>
                </a:cubicBezTo>
                <a:cubicBezTo>
                  <a:pt x="9235" y="12299"/>
                  <a:pt x="9209" y="12302"/>
                  <a:pt x="9183" y="12304"/>
                </a:cubicBezTo>
                <a:cubicBezTo>
                  <a:pt x="9168" y="12304"/>
                  <a:pt x="9152" y="12305"/>
                  <a:pt x="9138" y="12305"/>
                </a:cubicBezTo>
                <a:cubicBezTo>
                  <a:pt x="9114" y="12307"/>
                  <a:pt x="9089" y="12307"/>
                  <a:pt x="9062" y="12310"/>
                </a:cubicBezTo>
                <a:cubicBezTo>
                  <a:pt x="9051" y="12310"/>
                  <a:pt x="9037" y="12311"/>
                  <a:pt x="9025" y="12311"/>
                </a:cubicBezTo>
                <a:lnTo>
                  <a:pt x="8723" y="4740"/>
                </a:lnTo>
                <a:cubicBezTo>
                  <a:pt x="8718" y="4623"/>
                  <a:pt x="8622" y="4534"/>
                  <a:pt x="8509" y="4534"/>
                </a:cubicBezTo>
                <a:cubicBezTo>
                  <a:pt x="8506" y="4534"/>
                  <a:pt x="8503" y="4534"/>
                  <a:pt x="8500" y="4534"/>
                </a:cubicBezTo>
                <a:cubicBezTo>
                  <a:pt x="8381" y="4537"/>
                  <a:pt x="8289" y="4637"/>
                  <a:pt x="8295" y="4757"/>
                </a:cubicBezTo>
                <a:lnTo>
                  <a:pt x="8598" y="12308"/>
                </a:lnTo>
                <a:cubicBezTo>
                  <a:pt x="8585" y="12308"/>
                  <a:pt x="8572" y="12308"/>
                  <a:pt x="8560" y="12307"/>
                </a:cubicBezTo>
                <a:cubicBezTo>
                  <a:pt x="8534" y="12305"/>
                  <a:pt x="8511" y="12305"/>
                  <a:pt x="8488" y="12304"/>
                </a:cubicBezTo>
                <a:cubicBezTo>
                  <a:pt x="8476" y="12304"/>
                  <a:pt x="8463" y="12302"/>
                  <a:pt x="8450" y="12302"/>
                </a:cubicBezTo>
                <a:cubicBezTo>
                  <a:pt x="8427" y="12299"/>
                  <a:pt x="8402" y="12297"/>
                  <a:pt x="8379" y="12296"/>
                </a:cubicBezTo>
                <a:cubicBezTo>
                  <a:pt x="8368" y="12294"/>
                  <a:pt x="8355" y="12294"/>
                  <a:pt x="8342" y="12294"/>
                </a:cubicBezTo>
                <a:cubicBezTo>
                  <a:pt x="8319" y="12291"/>
                  <a:pt x="8296" y="12290"/>
                  <a:pt x="8272" y="12287"/>
                </a:cubicBezTo>
                <a:cubicBezTo>
                  <a:pt x="8261" y="12284"/>
                  <a:pt x="8249" y="12284"/>
                  <a:pt x="8235" y="12282"/>
                </a:cubicBezTo>
                <a:cubicBezTo>
                  <a:pt x="8212" y="12281"/>
                  <a:pt x="8189" y="12276"/>
                  <a:pt x="8166" y="12274"/>
                </a:cubicBezTo>
                <a:cubicBezTo>
                  <a:pt x="8155" y="12273"/>
                  <a:pt x="8143" y="12273"/>
                  <a:pt x="8132" y="12271"/>
                </a:cubicBezTo>
                <a:cubicBezTo>
                  <a:pt x="8109" y="12267"/>
                  <a:pt x="8086" y="12265"/>
                  <a:pt x="8062" y="12261"/>
                </a:cubicBezTo>
                <a:cubicBezTo>
                  <a:pt x="8049" y="12259"/>
                  <a:pt x="8040" y="12259"/>
                  <a:pt x="8028" y="12258"/>
                </a:cubicBezTo>
                <a:lnTo>
                  <a:pt x="7959" y="12245"/>
                </a:lnTo>
                <a:cubicBezTo>
                  <a:pt x="7948" y="12244"/>
                  <a:pt x="7939" y="12242"/>
                  <a:pt x="7927" y="12241"/>
                </a:cubicBezTo>
                <a:lnTo>
                  <a:pt x="7858" y="12228"/>
                </a:lnTo>
                <a:cubicBezTo>
                  <a:pt x="7848" y="12227"/>
                  <a:pt x="7836" y="12225"/>
                  <a:pt x="7827" y="12222"/>
                </a:cubicBezTo>
                <a:cubicBezTo>
                  <a:pt x="7804" y="12219"/>
                  <a:pt x="7781" y="12213"/>
                  <a:pt x="7758" y="12210"/>
                </a:cubicBezTo>
                <a:cubicBezTo>
                  <a:pt x="7749" y="12207"/>
                  <a:pt x="7736" y="12205"/>
                  <a:pt x="7727" y="12204"/>
                </a:cubicBezTo>
                <a:cubicBezTo>
                  <a:pt x="7703" y="12198"/>
                  <a:pt x="7680" y="12195"/>
                  <a:pt x="7655" y="12189"/>
                </a:cubicBezTo>
                <a:cubicBezTo>
                  <a:pt x="7644" y="12187"/>
                  <a:pt x="7637" y="12184"/>
                  <a:pt x="7628" y="12182"/>
                </a:cubicBezTo>
                <a:lnTo>
                  <a:pt x="7548" y="12166"/>
                </a:lnTo>
                <a:cubicBezTo>
                  <a:pt x="7542" y="12164"/>
                  <a:pt x="7534" y="12164"/>
                  <a:pt x="7528" y="12161"/>
                </a:cubicBezTo>
                <a:cubicBezTo>
                  <a:pt x="7499" y="12155"/>
                  <a:pt x="7473" y="12149"/>
                  <a:pt x="7445" y="12141"/>
                </a:cubicBezTo>
                <a:cubicBezTo>
                  <a:pt x="7440" y="12138"/>
                  <a:pt x="7436" y="12138"/>
                  <a:pt x="7430" y="12136"/>
                </a:cubicBezTo>
                <a:cubicBezTo>
                  <a:pt x="7402" y="12129"/>
                  <a:pt x="7371" y="12121"/>
                  <a:pt x="7342" y="12113"/>
                </a:cubicBezTo>
                <a:cubicBezTo>
                  <a:pt x="7338" y="12113"/>
                  <a:pt x="7336" y="12112"/>
                  <a:pt x="7333" y="12112"/>
                </a:cubicBezTo>
                <a:cubicBezTo>
                  <a:pt x="7302" y="12104"/>
                  <a:pt x="7272" y="12095"/>
                  <a:pt x="7238" y="12087"/>
                </a:cubicBezTo>
                <a:cubicBezTo>
                  <a:pt x="7236" y="12087"/>
                  <a:pt x="7235" y="12087"/>
                  <a:pt x="7233" y="12084"/>
                </a:cubicBezTo>
                <a:cubicBezTo>
                  <a:pt x="7065" y="12038"/>
                  <a:pt x="6896" y="11985"/>
                  <a:pt x="6721" y="11929"/>
                </a:cubicBezTo>
                <a:lnTo>
                  <a:pt x="6727" y="11889"/>
                </a:lnTo>
                <a:lnTo>
                  <a:pt x="6727" y="4748"/>
                </a:lnTo>
                <a:cubicBezTo>
                  <a:pt x="6724" y="4628"/>
                  <a:pt x="6629" y="4533"/>
                  <a:pt x="6509" y="4533"/>
                </a:cubicBezTo>
                <a:cubicBezTo>
                  <a:pt x="6391" y="4533"/>
                  <a:pt x="6295" y="4628"/>
                  <a:pt x="6305" y="4748"/>
                </a:cubicBezTo>
                <a:lnTo>
                  <a:pt x="6305" y="11788"/>
                </a:lnTo>
                <a:cubicBezTo>
                  <a:pt x="6267" y="11777"/>
                  <a:pt x="6238" y="11768"/>
                  <a:pt x="6209" y="11759"/>
                </a:cubicBezTo>
                <a:cubicBezTo>
                  <a:pt x="5704" y="11589"/>
                  <a:pt x="5147" y="11399"/>
                  <a:pt x="4466" y="11224"/>
                </a:cubicBezTo>
                <a:lnTo>
                  <a:pt x="4725" y="4757"/>
                </a:lnTo>
                <a:cubicBezTo>
                  <a:pt x="4728" y="4637"/>
                  <a:pt x="4636" y="4537"/>
                  <a:pt x="4520" y="4534"/>
                </a:cubicBezTo>
                <a:cubicBezTo>
                  <a:pt x="4517" y="4534"/>
                  <a:pt x="4514" y="4534"/>
                  <a:pt x="4511" y="4534"/>
                </a:cubicBezTo>
                <a:cubicBezTo>
                  <a:pt x="4395" y="4534"/>
                  <a:pt x="4300" y="4625"/>
                  <a:pt x="4297" y="4740"/>
                </a:cubicBezTo>
                <a:lnTo>
                  <a:pt x="4043" y="11122"/>
                </a:lnTo>
                <a:cubicBezTo>
                  <a:pt x="4023" y="11118"/>
                  <a:pt x="4006" y="11115"/>
                  <a:pt x="3986" y="11109"/>
                </a:cubicBezTo>
                <a:cubicBezTo>
                  <a:pt x="3937" y="11098"/>
                  <a:pt x="3886" y="11087"/>
                  <a:pt x="3837" y="11076"/>
                </a:cubicBezTo>
                <a:cubicBezTo>
                  <a:pt x="3823" y="11072"/>
                  <a:pt x="3808" y="11070"/>
                  <a:pt x="3794" y="11069"/>
                </a:cubicBezTo>
                <a:cubicBezTo>
                  <a:pt x="3756" y="11061"/>
                  <a:pt x="3721" y="11053"/>
                  <a:pt x="3682" y="11047"/>
                </a:cubicBezTo>
                <a:cubicBezTo>
                  <a:pt x="3668" y="11046"/>
                  <a:pt x="3656" y="11041"/>
                  <a:pt x="3644" y="11040"/>
                </a:cubicBezTo>
                <a:cubicBezTo>
                  <a:pt x="3595" y="11030"/>
                  <a:pt x="3547" y="11023"/>
                  <a:pt x="3501" y="11015"/>
                </a:cubicBezTo>
                <a:cubicBezTo>
                  <a:pt x="3495" y="11014"/>
                  <a:pt x="3487" y="11014"/>
                  <a:pt x="3483" y="11010"/>
                </a:cubicBezTo>
                <a:cubicBezTo>
                  <a:pt x="3441" y="11006"/>
                  <a:pt x="3402" y="10998"/>
                  <a:pt x="3362" y="10992"/>
                </a:cubicBezTo>
                <a:lnTo>
                  <a:pt x="3322" y="10986"/>
                </a:lnTo>
                <a:cubicBezTo>
                  <a:pt x="3285" y="10980"/>
                  <a:pt x="3248" y="10977"/>
                  <a:pt x="3211" y="10971"/>
                </a:cubicBezTo>
                <a:cubicBezTo>
                  <a:pt x="3202" y="10969"/>
                  <a:pt x="3193" y="10969"/>
                  <a:pt x="3184" y="10968"/>
                </a:cubicBezTo>
                <a:cubicBezTo>
                  <a:pt x="3139" y="10961"/>
                  <a:pt x="3095" y="10955"/>
                  <a:pt x="3050" y="10952"/>
                </a:cubicBezTo>
                <a:cubicBezTo>
                  <a:pt x="3041" y="10949"/>
                  <a:pt x="3032" y="10949"/>
                  <a:pt x="3023" y="10949"/>
                </a:cubicBezTo>
                <a:cubicBezTo>
                  <a:pt x="2987" y="10946"/>
                  <a:pt x="2954" y="10941"/>
                  <a:pt x="2918" y="10940"/>
                </a:cubicBezTo>
                <a:cubicBezTo>
                  <a:pt x="2908" y="10938"/>
                  <a:pt x="2894" y="10938"/>
                  <a:pt x="2882" y="10937"/>
                </a:cubicBezTo>
                <a:cubicBezTo>
                  <a:pt x="2846" y="10932"/>
                  <a:pt x="2809" y="10931"/>
                  <a:pt x="2774" y="10929"/>
                </a:cubicBezTo>
                <a:cubicBezTo>
                  <a:pt x="2770" y="10929"/>
                  <a:pt x="2763" y="10929"/>
                  <a:pt x="2757" y="10926"/>
                </a:cubicBezTo>
                <a:cubicBezTo>
                  <a:pt x="2716" y="10925"/>
                  <a:pt x="2674" y="10922"/>
                  <a:pt x="2635" y="10918"/>
                </a:cubicBezTo>
                <a:cubicBezTo>
                  <a:pt x="2625" y="10918"/>
                  <a:pt x="2613" y="10918"/>
                  <a:pt x="2604" y="10917"/>
                </a:cubicBezTo>
                <a:cubicBezTo>
                  <a:pt x="2575" y="10915"/>
                  <a:pt x="2547" y="10915"/>
                  <a:pt x="2518" y="10914"/>
                </a:cubicBezTo>
                <a:lnTo>
                  <a:pt x="3010" y="4763"/>
                </a:lnTo>
                <a:cubicBezTo>
                  <a:pt x="3020" y="4643"/>
                  <a:pt x="2932" y="4542"/>
                  <a:pt x="2816" y="4533"/>
                </a:cubicBezTo>
                <a:cubicBezTo>
                  <a:pt x="2809" y="4532"/>
                  <a:pt x="2803" y="4532"/>
                  <a:pt x="2796" y="4532"/>
                </a:cubicBezTo>
                <a:cubicBezTo>
                  <a:pt x="2686" y="4532"/>
                  <a:pt x="2594" y="4617"/>
                  <a:pt x="2586" y="4728"/>
                </a:cubicBezTo>
                <a:lnTo>
                  <a:pt x="2090" y="10914"/>
                </a:lnTo>
                <a:cubicBezTo>
                  <a:pt x="2061" y="10915"/>
                  <a:pt x="2033" y="10915"/>
                  <a:pt x="2006" y="10917"/>
                </a:cubicBezTo>
                <a:lnTo>
                  <a:pt x="1990" y="10917"/>
                </a:lnTo>
                <a:lnTo>
                  <a:pt x="1904" y="10923"/>
                </a:lnTo>
                <a:cubicBezTo>
                  <a:pt x="1895" y="10923"/>
                  <a:pt x="1883" y="10925"/>
                  <a:pt x="1874" y="10925"/>
                </a:cubicBezTo>
                <a:cubicBezTo>
                  <a:pt x="1849" y="10926"/>
                  <a:pt x="1822" y="10929"/>
                  <a:pt x="1797" y="10931"/>
                </a:cubicBezTo>
                <a:cubicBezTo>
                  <a:pt x="1789" y="10931"/>
                  <a:pt x="1782" y="10932"/>
                  <a:pt x="1774" y="10932"/>
                </a:cubicBezTo>
                <a:cubicBezTo>
                  <a:pt x="1742" y="10937"/>
                  <a:pt x="1711" y="10938"/>
                  <a:pt x="1681" y="10941"/>
                </a:cubicBezTo>
                <a:cubicBezTo>
                  <a:pt x="1673" y="10941"/>
                  <a:pt x="1667" y="10945"/>
                  <a:pt x="1659" y="10945"/>
                </a:cubicBezTo>
                <a:cubicBezTo>
                  <a:pt x="1635" y="10948"/>
                  <a:pt x="1611" y="10949"/>
                  <a:pt x="1585" y="10954"/>
                </a:cubicBezTo>
                <a:cubicBezTo>
                  <a:pt x="1576" y="10955"/>
                  <a:pt x="1567" y="10955"/>
                  <a:pt x="1559" y="10957"/>
                </a:cubicBezTo>
                <a:lnTo>
                  <a:pt x="1484" y="10969"/>
                </a:lnTo>
                <a:cubicBezTo>
                  <a:pt x="1478" y="10969"/>
                  <a:pt x="1475" y="10971"/>
                  <a:pt x="1469" y="10971"/>
                </a:cubicBezTo>
                <a:cubicBezTo>
                  <a:pt x="1440" y="10975"/>
                  <a:pt x="1412" y="10980"/>
                  <a:pt x="1384" y="10984"/>
                </a:cubicBezTo>
                <a:cubicBezTo>
                  <a:pt x="1377" y="10986"/>
                  <a:pt x="1369" y="10986"/>
                  <a:pt x="1361" y="10987"/>
                </a:cubicBezTo>
                <a:lnTo>
                  <a:pt x="1299" y="11000"/>
                </a:lnTo>
                <a:cubicBezTo>
                  <a:pt x="1291" y="11001"/>
                  <a:pt x="1283" y="11003"/>
                  <a:pt x="1276" y="11003"/>
                </a:cubicBezTo>
                <a:cubicBezTo>
                  <a:pt x="1248" y="11009"/>
                  <a:pt x="1223" y="11012"/>
                  <a:pt x="1199" y="11018"/>
                </a:cubicBezTo>
                <a:lnTo>
                  <a:pt x="1197" y="11018"/>
                </a:lnTo>
                <a:cubicBezTo>
                  <a:pt x="1170" y="11024"/>
                  <a:pt x="1145" y="11030"/>
                  <a:pt x="1121" y="11035"/>
                </a:cubicBezTo>
                <a:cubicBezTo>
                  <a:pt x="1113" y="11038"/>
                  <a:pt x="1107" y="11040"/>
                  <a:pt x="1099" y="11041"/>
                </a:cubicBezTo>
                <a:cubicBezTo>
                  <a:pt x="1079" y="11046"/>
                  <a:pt x="1061" y="11052"/>
                  <a:pt x="1041" y="11055"/>
                </a:cubicBezTo>
                <a:cubicBezTo>
                  <a:pt x="1036" y="11056"/>
                  <a:pt x="1030" y="11058"/>
                  <a:pt x="1024" y="11058"/>
                </a:cubicBezTo>
                <a:cubicBezTo>
                  <a:pt x="999" y="11064"/>
                  <a:pt x="976" y="11072"/>
                  <a:pt x="953" y="11078"/>
                </a:cubicBezTo>
                <a:cubicBezTo>
                  <a:pt x="952" y="11078"/>
                  <a:pt x="949" y="11080"/>
                  <a:pt x="947" y="11080"/>
                </a:cubicBezTo>
                <a:cubicBezTo>
                  <a:pt x="926" y="11086"/>
                  <a:pt x="906" y="11092"/>
                  <a:pt x="886" y="11096"/>
                </a:cubicBezTo>
                <a:lnTo>
                  <a:pt x="869" y="11103"/>
                </a:lnTo>
                <a:cubicBezTo>
                  <a:pt x="849" y="11109"/>
                  <a:pt x="832" y="11115"/>
                  <a:pt x="815" y="11119"/>
                </a:cubicBezTo>
                <a:cubicBezTo>
                  <a:pt x="811" y="11122"/>
                  <a:pt x="808" y="11122"/>
                  <a:pt x="803" y="11124"/>
                </a:cubicBezTo>
                <a:cubicBezTo>
                  <a:pt x="783" y="11132"/>
                  <a:pt x="762" y="11138"/>
                  <a:pt x="740" y="11145"/>
                </a:cubicBezTo>
                <a:cubicBezTo>
                  <a:pt x="739" y="11145"/>
                  <a:pt x="734" y="11147"/>
                  <a:pt x="733" y="11147"/>
                </a:cubicBezTo>
                <a:cubicBezTo>
                  <a:pt x="716" y="11153"/>
                  <a:pt x="699" y="11158"/>
                  <a:pt x="680" y="11165"/>
                </a:cubicBezTo>
                <a:cubicBezTo>
                  <a:pt x="677" y="11168"/>
                  <a:pt x="673" y="11170"/>
                  <a:pt x="670" y="11170"/>
                </a:cubicBezTo>
                <a:cubicBezTo>
                  <a:pt x="650" y="11178"/>
                  <a:pt x="633" y="11184"/>
                  <a:pt x="616" y="11191"/>
                </a:cubicBezTo>
                <a:lnTo>
                  <a:pt x="614" y="11191"/>
                </a:lnTo>
                <a:cubicBezTo>
                  <a:pt x="595" y="11199"/>
                  <a:pt x="578" y="11207"/>
                  <a:pt x="558" y="11211"/>
                </a:cubicBezTo>
                <a:cubicBezTo>
                  <a:pt x="556" y="11211"/>
                  <a:pt x="555" y="11214"/>
                  <a:pt x="553" y="11214"/>
                </a:cubicBezTo>
                <a:cubicBezTo>
                  <a:pt x="538" y="11219"/>
                  <a:pt x="522" y="11227"/>
                  <a:pt x="507" y="11233"/>
                </a:cubicBezTo>
                <a:cubicBezTo>
                  <a:pt x="504" y="11233"/>
                  <a:pt x="504" y="11234"/>
                  <a:pt x="502" y="11234"/>
                </a:cubicBezTo>
                <a:lnTo>
                  <a:pt x="1750" y="2924"/>
                </a:lnTo>
                <a:cubicBezTo>
                  <a:pt x="2475" y="2832"/>
                  <a:pt x="3342" y="2760"/>
                  <a:pt x="4267" y="2718"/>
                </a:cubicBezTo>
                <a:cubicBezTo>
                  <a:pt x="4385" y="2712"/>
                  <a:pt x="4475" y="2612"/>
                  <a:pt x="4469" y="2494"/>
                </a:cubicBezTo>
                <a:cubicBezTo>
                  <a:pt x="4465" y="2379"/>
                  <a:pt x="4373" y="2290"/>
                  <a:pt x="4259" y="2290"/>
                </a:cubicBezTo>
                <a:cubicBezTo>
                  <a:pt x="4255" y="2290"/>
                  <a:pt x="4250" y="2290"/>
                  <a:pt x="4245" y="2290"/>
                </a:cubicBezTo>
                <a:cubicBezTo>
                  <a:pt x="4116" y="2296"/>
                  <a:pt x="3989" y="2304"/>
                  <a:pt x="3862" y="2310"/>
                </a:cubicBezTo>
                <a:lnTo>
                  <a:pt x="3860" y="2310"/>
                </a:lnTo>
                <a:cubicBezTo>
                  <a:pt x="3828" y="2312"/>
                  <a:pt x="3797" y="2313"/>
                  <a:pt x="3767" y="2315"/>
                </a:cubicBezTo>
                <a:cubicBezTo>
                  <a:pt x="3761" y="2315"/>
                  <a:pt x="3754" y="2315"/>
                  <a:pt x="3748" y="2318"/>
                </a:cubicBezTo>
                <a:cubicBezTo>
                  <a:pt x="3043" y="2359"/>
                  <a:pt x="2394" y="2414"/>
                  <a:pt x="1814" y="2487"/>
                </a:cubicBezTo>
                <a:lnTo>
                  <a:pt x="1880" y="2052"/>
                </a:lnTo>
                <a:cubicBezTo>
                  <a:pt x="1897" y="2051"/>
                  <a:pt x="1914" y="2049"/>
                  <a:pt x="1934" y="2046"/>
                </a:cubicBezTo>
                <a:cubicBezTo>
                  <a:pt x="1950" y="2045"/>
                  <a:pt x="1967" y="2043"/>
                  <a:pt x="1983" y="2042"/>
                </a:cubicBezTo>
                <a:cubicBezTo>
                  <a:pt x="2007" y="2037"/>
                  <a:pt x="2033" y="2036"/>
                  <a:pt x="2058" y="2034"/>
                </a:cubicBezTo>
                <a:lnTo>
                  <a:pt x="2110" y="2028"/>
                </a:lnTo>
                <a:cubicBezTo>
                  <a:pt x="2135" y="2026"/>
                  <a:pt x="2159" y="2022"/>
                  <a:pt x="2187" y="2020"/>
                </a:cubicBezTo>
                <a:lnTo>
                  <a:pt x="2237" y="2014"/>
                </a:lnTo>
                <a:cubicBezTo>
                  <a:pt x="2265" y="2013"/>
                  <a:pt x="2289" y="2008"/>
                  <a:pt x="2317" y="2006"/>
                </a:cubicBezTo>
                <a:lnTo>
                  <a:pt x="2369" y="2000"/>
                </a:lnTo>
                <a:cubicBezTo>
                  <a:pt x="2395" y="1999"/>
                  <a:pt x="2421" y="1996"/>
                  <a:pt x="2449" y="1993"/>
                </a:cubicBezTo>
                <a:lnTo>
                  <a:pt x="2501" y="1988"/>
                </a:lnTo>
                <a:cubicBezTo>
                  <a:pt x="2530" y="1985"/>
                  <a:pt x="2561" y="1982"/>
                  <a:pt x="2589" y="1980"/>
                </a:cubicBezTo>
                <a:cubicBezTo>
                  <a:pt x="2604" y="1977"/>
                  <a:pt x="2619" y="1977"/>
                  <a:pt x="2635" y="1976"/>
                </a:cubicBezTo>
                <a:cubicBezTo>
                  <a:pt x="2671" y="1973"/>
                  <a:pt x="2708" y="1970"/>
                  <a:pt x="2745" y="1967"/>
                </a:cubicBezTo>
                <a:cubicBezTo>
                  <a:pt x="2754" y="1967"/>
                  <a:pt x="2763" y="1965"/>
                  <a:pt x="2773" y="1965"/>
                </a:cubicBezTo>
                <a:cubicBezTo>
                  <a:pt x="2819" y="1960"/>
                  <a:pt x="2863" y="1957"/>
                  <a:pt x="2909" y="1953"/>
                </a:cubicBezTo>
                <a:cubicBezTo>
                  <a:pt x="2925" y="1951"/>
                  <a:pt x="2941" y="1951"/>
                  <a:pt x="2957" y="1950"/>
                </a:cubicBezTo>
                <a:cubicBezTo>
                  <a:pt x="2987" y="1947"/>
                  <a:pt x="3018" y="1944"/>
                  <a:pt x="3049" y="1942"/>
                </a:cubicBezTo>
                <a:cubicBezTo>
                  <a:pt x="3070" y="1939"/>
                  <a:pt x="3092" y="1937"/>
                  <a:pt x="3110" y="1937"/>
                </a:cubicBezTo>
                <a:cubicBezTo>
                  <a:pt x="3138" y="1936"/>
                  <a:pt x="3162" y="1934"/>
                  <a:pt x="3190" y="1931"/>
                </a:cubicBezTo>
                <a:cubicBezTo>
                  <a:pt x="3210" y="1930"/>
                  <a:pt x="3233" y="1928"/>
                  <a:pt x="3254" y="1928"/>
                </a:cubicBezTo>
                <a:cubicBezTo>
                  <a:pt x="3279" y="1927"/>
                  <a:pt x="3306" y="1924"/>
                  <a:pt x="3331" y="1922"/>
                </a:cubicBezTo>
                <a:cubicBezTo>
                  <a:pt x="3354" y="1921"/>
                  <a:pt x="3375" y="1919"/>
                  <a:pt x="3399" y="1919"/>
                </a:cubicBezTo>
                <a:cubicBezTo>
                  <a:pt x="3423" y="1916"/>
                  <a:pt x="3448" y="1914"/>
                  <a:pt x="3475" y="1913"/>
                </a:cubicBezTo>
                <a:cubicBezTo>
                  <a:pt x="3498" y="1911"/>
                  <a:pt x="3521" y="1908"/>
                  <a:pt x="3546" y="1908"/>
                </a:cubicBezTo>
                <a:lnTo>
                  <a:pt x="3621" y="1904"/>
                </a:lnTo>
                <a:cubicBezTo>
                  <a:pt x="3644" y="1901"/>
                  <a:pt x="3667" y="1901"/>
                  <a:pt x="3691" y="1899"/>
                </a:cubicBezTo>
                <a:cubicBezTo>
                  <a:pt x="3716" y="1897"/>
                  <a:pt x="3744" y="1896"/>
                  <a:pt x="3768" y="1896"/>
                </a:cubicBezTo>
                <a:cubicBezTo>
                  <a:pt x="3791" y="1893"/>
                  <a:pt x="3816" y="1893"/>
                  <a:pt x="3839" y="1891"/>
                </a:cubicBezTo>
                <a:cubicBezTo>
                  <a:pt x="3865" y="1890"/>
                  <a:pt x="3891" y="1888"/>
                  <a:pt x="3915" y="1888"/>
                </a:cubicBezTo>
                <a:cubicBezTo>
                  <a:pt x="3942" y="1885"/>
                  <a:pt x="3965" y="1885"/>
                  <a:pt x="3989" y="1884"/>
                </a:cubicBezTo>
                <a:cubicBezTo>
                  <a:pt x="4014" y="1882"/>
                  <a:pt x="4041" y="1882"/>
                  <a:pt x="4066" y="1881"/>
                </a:cubicBezTo>
                <a:cubicBezTo>
                  <a:pt x="4090" y="1878"/>
                  <a:pt x="4115" y="1878"/>
                  <a:pt x="4141" y="1876"/>
                </a:cubicBezTo>
                <a:cubicBezTo>
                  <a:pt x="4165" y="1874"/>
                  <a:pt x="4192" y="1874"/>
                  <a:pt x="4218" y="1873"/>
                </a:cubicBezTo>
                <a:cubicBezTo>
                  <a:pt x="4242" y="1870"/>
                  <a:pt x="4267" y="1870"/>
                  <a:pt x="4291" y="1868"/>
                </a:cubicBezTo>
                <a:cubicBezTo>
                  <a:pt x="4317" y="1867"/>
                  <a:pt x="4343" y="1867"/>
                  <a:pt x="4368" y="1865"/>
                </a:cubicBezTo>
                <a:cubicBezTo>
                  <a:pt x="4394" y="1862"/>
                  <a:pt x="4419" y="1862"/>
                  <a:pt x="4443" y="1861"/>
                </a:cubicBezTo>
                <a:cubicBezTo>
                  <a:pt x="4471" y="1859"/>
                  <a:pt x="4495" y="1859"/>
                  <a:pt x="4521" y="1858"/>
                </a:cubicBezTo>
                <a:cubicBezTo>
                  <a:pt x="4547" y="1855"/>
                  <a:pt x="4572" y="1855"/>
                  <a:pt x="4596" y="1853"/>
                </a:cubicBezTo>
                <a:cubicBezTo>
                  <a:pt x="4624" y="1851"/>
                  <a:pt x="4649" y="1851"/>
                  <a:pt x="4675" y="1850"/>
                </a:cubicBezTo>
                <a:cubicBezTo>
                  <a:pt x="4701" y="1850"/>
                  <a:pt x="4725" y="1847"/>
                  <a:pt x="4750" y="1847"/>
                </a:cubicBezTo>
                <a:cubicBezTo>
                  <a:pt x="4777" y="1845"/>
                  <a:pt x="4804" y="1845"/>
                  <a:pt x="4831" y="1845"/>
                </a:cubicBezTo>
                <a:cubicBezTo>
                  <a:pt x="4856" y="1845"/>
                  <a:pt x="4880" y="1844"/>
                  <a:pt x="4905" y="1844"/>
                </a:cubicBezTo>
                <a:cubicBezTo>
                  <a:pt x="4932" y="1844"/>
                  <a:pt x="4958" y="1842"/>
                  <a:pt x="4986" y="1842"/>
                </a:cubicBezTo>
                <a:cubicBezTo>
                  <a:pt x="5011" y="1842"/>
                  <a:pt x="5035" y="1839"/>
                  <a:pt x="5063" y="1839"/>
                </a:cubicBezTo>
                <a:cubicBezTo>
                  <a:pt x="5089" y="1839"/>
                  <a:pt x="5118" y="1838"/>
                  <a:pt x="5146" y="1838"/>
                </a:cubicBezTo>
                <a:cubicBezTo>
                  <a:pt x="5170" y="1838"/>
                  <a:pt x="5195" y="1836"/>
                  <a:pt x="5219" y="1836"/>
                </a:cubicBezTo>
                <a:cubicBezTo>
                  <a:pt x="5247" y="1836"/>
                  <a:pt x="5276" y="1835"/>
                  <a:pt x="5302" y="1835"/>
                </a:cubicBezTo>
                <a:cubicBezTo>
                  <a:pt x="5327" y="1835"/>
                  <a:pt x="5353" y="1832"/>
                  <a:pt x="5377" y="1832"/>
                </a:cubicBezTo>
                <a:cubicBezTo>
                  <a:pt x="5406" y="1832"/>
                  <a:pt x="5434" y="1830"/>
                  <a:pt x="5463" y="1830"/>
                </a:cubicBezTo>
                <a:cubicBezTo>
                  <a:pt x="5488" y="1830"/>
                  <a:pt x="5514" y="1828"/>
                  <a:pt x="5538" y="1828"/>
                </a:cubicBezTo>
                <a:cubicBezTo>
                  <a:pt x="5567" y="1828"/>
                  <a:pt x="5595" y="1827"/>
                  <a:pt x="5626" y="1827"/>
                </a:cubicBezTo>
                <a:cubicBezTo>
                  <a:pt x="5652" y="1827"/>
                  <a:pt x="5675" y="1827"/>
                  <a:pt x="5699" y="1824"/>
                </a:cubicBezTo>
                <a:cubicBezTo>
                  <a:pt x="5730" y="1824"/>
                  <a:pt x="5759" y="1824"/>
                  <a:pt x="5790" y="1822"/>
                </a:cubicBezTo>
                <a:lnTo>
                  <a:pt x="5860" y="1822"/>
                </a:lnTo>
                <a:cubicBezTo>
                  <a:pt x="5891" y="1822"/>
                  <a:pt x="5922" y="1822"/>
                  <a:pt x="5952" y="1821"/>
                </a:cubicBezTo>
                <a:close/>
                <a:moveTo>
                  <a:pt x="2320" y="11344"/>
                </a:moveTo>
                <a:cubicBezTo>
                  <a:pt x="2670" y="11344"/>
                  <a:pt x="3068" y="11375"/>
                  <a:pt x="3517" y="11454"/>
                </a:cubicBezTo>
                <a:cubicBezTo>
                  <a:pt x="3533" y="11458"/>
                  <a:pt x="3552" y="11460"/>
                  <a:pt x="3569" y="11463"/>
                </a:cubicBezTo>
                <a:cubicBezTo>
                  <a:pt x="3589" y="11468"/>
                  <a:pt x="3609" y="11471"/>
                  <a:pt x="3629" y="11475"/>
                </a:cubicBezTo>
                <a:cubicBezTo>
                  <a:pt x="3655" y="11481"/>
                  <a:pt x="3682" y="11484"/>
                  <a:pt x="3708" y="11491"/>
                </a:cubicBezTo>
                <a:cubicBezTo>
                  <a:pt x="3724" y="11494"/>
                  <a:pt x="3739" y="11497"/>
                  <a:pt x="3754" y="11500"/>
                </a:cubicBezTo>
                <a:lnTo>
                  <a:pt x="3888" y="11529"/>
                </a:lnTo>
                <a:cubicBezTo>
                  <a:pt x="4770" y="11724"/>
                  <a:pt x="5457" y="11958"/>
                  <a:pt x="6066" y="12166"/>
                </a:cubicBezTo>
                <a:lnTo>
                  <a:pt x="6221" y="12218"/>
                </a:lnTo>
                <a:lnTo>
                  <a:pt x="6273" y="12235"/>
                </a:lnTo>
                <a:cubicBezTo>
                  <a:pt x="6307" y="12245"/>
                  <a:pt x="6344" y="12258"/>
                  <a:pt x="6377" y="12271"/>
                </a:cubicBezTo>
                <a:cubicBezTo>
                  <a:pt x="6399" y="12279"/>
                  <a:pt x="6420" y="12284"/>
                  <a:pt x="6442" y="12291"/>
                </a:cubicBezTo>
                <a:cubicBezTo>
                  <a:pt x="6474" y="12304"/>
                  <a:pt x="6505" y="12313"/>
                  <a:pt x="6537" y="12322"/>
                </a:cubicBezTo>
                <a:cubicBezTo>
                  <a:pt x="6558" y="12330"/>
                  <a:pt x="6580" y="12336"/>
                  <a:pt x="6600" y="12343"/>
                </a:cubicBezTo>
                <a:cubicBezTo>
                  <a:pt x="6634" y="12353"/>
                  <a:pt x="6666" y="12365"/>
                  <a:pt x="6696" y="12374"/>
                </a:cubicBezTo>
                <a:cubicBezTo>
                  <a:pt x="6715" y="12380"/>
                  <a:pt x="6736" y="12388"/>
                  <a:pt x="6756" y="12394"/>
                </a:cubicBezTo>
                <a:cubicBezTo>
                  <a:pt x="6795" y="12405"/>
                  <a:pt x="6830" y="12416"/>
                  <a:pt x="6868" y="12428"/>
                </a:cubicBezTo>
                <a:cubicBezTo>
                  <a:pt x="6882" y="12432"/>
                  <a:pt x="6896" y="12435"/>
                  <a:pt x="6910" y="12442"/>
                </a:cubicBezTo>
                <a:cubicBezTo>
                  <a:pt x="6959" y="12457"/>
                  <a:pt x="7011" y="12472"/>
                  <a:pt x="7060" y="12486"/>
                </a:cubicBezTo>
                <a:lnTo>
                  <a:pt x="7101" y="12497"/>
                </a:lnTo>
                <a:cubicBezTo>
                  <a:pt x="7132" y="12505"/>
                  <a:pt x="7163" y="12514"/>
                  <a:pt x="7193" y="12521"/>
                </a:cubicBezTo>
                <a:cubicBezTo>
                  <a:pt x="6965" y="12528"/>
                  <a:pt x="6735" y="12534"/>
                  <a:pt x="6506" y="12534"/>
                </a:cubicBezTo>
                <a:cubicBezTo>
                  <a:pt x="4546" y="12534"/>
                  <a:pt x="2618" y="12221"/>
                  <a:pt x="763" y="11601"/>
                </a:cubicBezTo>
                <a:cubicBezTo>
                  <a:pt x="1085" y="11477"/>
                  <a:pt x="1599" y="11344"/>
                  <a:pt x="2320" y="11344"/>
                </a:cubicBezTo>
                <a:close/>
                <a:moveTo>
                  <a:pt x="1927" y="0"/>
                </a:moveTo>
                <a:cubicBezTo>
                  <a:pt x="1822" y="0"/>
                  <a:pt x="1733" y="77"/>
                  <a:pt x="1714" y="181"/>
                </a:cubicBezTo>
                <a:lnTo>
                  <a:pt x="1467" y="1836"/>
                </a:lnTo>
                <a:lnTo>
                  <a:pt x="1337" y="2710"/>
                </a:lnTo>
                <a:lnTo>
                  <a:pt x="1127" y="4122"/>
                </a:lnTo>
                <a:lnTo>
                  <a:pt x="2" y="11609"/>
                </a:lnTo>
                <a:lnTo>
                  <a:pt x="2" y="11613"/>
                </a:lnTo>
                <a:cubicBezTo>
                  <a:pt x="2" y="11621"/>
                  <a:pt x="1" y="11626"/>
                  <a:pt x="1" y="11633"/>
                </a:cubicBezTo>
                <a:lnTo>
                  <a:pt x="1" y="11644"/>
                </a:lnTo>
                <a:cubicBezTo>
                  <a:pt x="1" y="11653"/>
                  <a:pt x="1" y="11662"/>
                  <a:pt x="2" y="11672"/>
                </a:cubicBezTo>
                <a:lnTo>
                  <a:pt x="2" y="11675"/>
                </a:lnTo>
                <a:cubicBezTo>
                  <a:pt x="15" y="11751"/>
                  <a:pt x="68" y="11816"/>
                  <a:pt x="140" y="11843"/>
                </a:cubicBezTo>
                <a:cubicBezTo>
                  <a:pt x="2185" y="12587"/>
                  <a:pt x="4325" y="12963"/>
                  <a:pt x="6499" y="12963"/>
                </a:cubicBezTo>
                <a:cubicBezTo>
                  <a:pt x="7572" y="12963"/>
                  <a:pt x="8652" y="12868"/>
                  <a:pt x="9706" y="12684"/>
                </a:cubicBezTo>
                <a:lnTo>
                  <a:pt x="9711" y="12684"/>
                </a:lnTo>
                <a:cubicBezTo>
                  <a:pt x="10778" y="12497"/>
                  <a:pt x="11838" y="12215"/>
                  <a:pt x="12857" y="11843"/>
                </a:cubicBezTo>
                <a:cubicBezTo>
                  <a:pt x="12950" y="11808"/>
                  <a:pt x="13008" y="11711"/>
                  <a:pt x="12995" y="11609"/>
                </a:cubicBezTo>
                <a:lnTo>
                  <a:pt x="11660" y="2710"/>
                </a:lnTo>
                <a:lnTo>
                  <a:pt x="11530" y="1836"/>
                </a:lnTo>
                <a:lnTo>
                  <a:pt x="11283" y="181"/>
                </a:lnTo>
                <a:cubicBezTo>
                  <a:pt x="11267" y="77"/>
                  <a:pt x="11177" y="0"/>
                  <a:pt x="1107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43" name="Google Shape;706;p37">
            <a:extLst>
              <a:ext uri="{FF2B5EF4-FFF2-40B4-BE49-F238E27FC236}">
                <a16:creationId xmlns:a16="http://schemas.microsoft.com/office/drawing/2014/main" id="{F9043090-18C6-F00C-23A2-60F99644BE34}"/>
              </a:ext>
            </a:extLst>
          </p:cNvPr>
          <p:cNvSpPr txBox="1">
            <a:spLocks/>
          </p:cNvSpPr>
          <p:nvPr/>
        </p:nvSpPr>
        <p:spPr>
          <a:xfrm>
            <a:off x="7292258" y="1755070"/>
            <a:ext cx="849185" cy="1843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lang="en-US" sz="2000" kern="0" dirty="0">
              <a:solidFill>
                <a:schemeClr val="bg1"/>
              </a:solidFill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B0FF324B-7A44-A06A-A3BE-DCF0CB6DC5D4}"/>
              </a:ext>
            </a:extLst>
          </p:cNvPr>
          <p:cNvSpPr/>
          <p:nvPr/>
        </p:nvSpPr>
        <p:spPr>
          <a:xfrm>
            <a:off x="7356949" y="3094829"/>
            <a:ext cx="753507" cy="47738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6" name="Connector: Elbow 845">
            <a:extLst>
              <a:ext uri="{FF2B5EF4-FFF2-40B4-BE49-F238E27FC236}">
                <a16:creationId xmlns:a16="http://schemas.microsoft.com/office/drawing/2014/main" id="{C424A50B-5A7F-1C7B-E319-2DB2A7394A2C}"/>
              </a:ext>
            </a:extLst>
          </p:cNvPr>
          <p:cNvCxnSpPr>
            <a:cxnSpLocks/>
            <a:stCxn id="795" idx="3"/>
            <a:endCxn id="844" idx="1"/>
          </p:cNvCxnSpPr>
          <p:nvPr/>
        </p:nvCxnSpPr>
        <p:spPr>
          <a:xfrm>
            <a:off x="6296866" y="3164002"/>
            <a:ext cx="1060083" cy="1695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0" name="TextBox 849">
            <a:extLst>
              <a:ext uri="{FF2B5EF4-FFF2-40B4-BE49-F238E27FC236}">
                <a16:creationId xmlns:a16="http://schemas.microsoft.com/office/drawing/2014/main" id="{B00CA121-DB67-9EE4-7704-9F7562F1A581}"/>
              </a:ext>
            </a:extLst>
          </p:cNvPr>
          <p:cNvSpPr txBox="1"/>
          <p:nvPr/>
        </p:nvSpPr>
        <p:spPr>
          <a:xfrm>
            <a:off x="9393505" y="4880796"/>
            <a:ext cx="299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DM Sans" pitchFamily="2" charset="0"/>
              </a:rPr>
              <a:t>Top K       Compatible </a:t>
            </a:r>
          </a:p>
          <a:p>
            <a:r>
              <a:rPr lang="en-US" kern="0" dirty="0">
                <a:solidFill>
                  <a:schemeClr val="bg1"/>
                </a:solidFill>
                <a:latin typeface="DM Sans" pitchFamily="2" charset="0"/>
              </a:rPr>
              <a:t>                 Items</a:t>
            </a:r>
          </a:p>
        </p:txBody>
      </p:sp>
      <p:sp>
        <p:nvSpPr>
          <p:cNvPr id="851" name="TextBox 850">
            <a:extLst>
              <a:ext uri="{FF2B5EF4-FFF2-40B4-BE49-F238E27FC236}">
                <a16:creationId xmlns:a16="http://schemas.microsoft.com/office/drawing/2014/main" id="{9AAE65EB-9FDA-5AE9-E438-5552F9C490CF}"/>
              </a:ext>
            </a:extLst>
          </p:cNvPr>
          <p:cNvSpPr txBox="1"/>
          <p:nvPr/>
        </p:nvSpPr>
        <p:spPr>
          <a:xfrm>
            <a:off x="6943805" y="3647021"/>
            <a:ext cx="1754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chemeClr val="bg1"/>
                </a:solidFill>
                <a:latin typeface="DM Sans" pitchFamily="2" charset="0"/>
              </a:rPr>
              <a:t>Generated outfit per item</a:t>
            </a:r>
          </a:p>
        </p:txBody>
      </p:sp>
      <p:sp>
        <p:nvSpPr>
          <p:cNvPr id="854" name="Google Shape;706;p37">
            <a:extLst>
              <a:ext uri="{FF2B5EF4-FFF2-40B4-BE49-F238E27FC236}">
                <a16:creationId xmlns:a16="http://schemas.microsoft.com/office/drawing/2014/main" id="{32B51C97-9538-62ED-069C-3C7723661B53}"/>
              </a:ext>
            </a:extLst>
          </p:cNvPr>
          <p:cNvSpPr txBox="1">
            <a:spLocks/>
          </p:cNvSpPr>
          <p:nvPr/>
        </p:nvSpPr>
        <p:spPr>
          <a:xfrm>
            <a:off x="9357819" y="2233386"/>
            <a:ext cx="1854576" cy="888779"/>
          </a:xfrm>
          <a:prstGeom prst="rect">
            <a:avLst/>
          </a:prstGeom>
          <a:solidFill>
            <a:srgbClr val="E3AD96">
              <a:alpha val="80000"/>
            </a:srgbClr>
          </a:solidFill>
          <a:ln w="28575">
            <a:solidFill>
              <a:srgbClr val="000000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 sz="2000" kern="0" dirty="0">
                <a:latin typeface="DM Sans" pitchFamily="2" charset="0"/>
              </a:rPr>
              <a:t>Compatibility</a:t>
            </a:r>
          </a:p>
          <a:p>
            <a:pPr algn="ctr"/>
            <a:r>
              <a:rPr lang="en-US" sz="2000" kern="0" dirty="0">
                <a:latin typeface="DM Sans" pitchFamily="2" charset="0"/>
              </a:rPr>
              <a:t> Prediction</a:t>
            </a:r>
          </a:p>
        </p:txBody>
      </p:sp>
      <p:sp>
        <p:nvSpPr>
          <p:cNvPr id="868" name="Google Shape;706;p37">
            <a:extLst>
              <a:ext uri="{FF2B5EF4-FFF2-40B4-BE49-F238E27FC236}">
                <a16:creationId xmlns:a16="http://schemas.microsoft.com/office/drawing/2014/main" id="{5D62DBE9-FD39-1C4B-E9A5-E802A6FDB2D3}"/>
              </a:ext>
            </a:extLst>
          </p:cNvPr>
          <p:cNvSpPr txBox="1">
            <a:spLocks/>
          </p:cNvSpPr>
          <p:nvPr/>
        </p:nvSpPr>
        <p:spPr>
          <a:xfrm>
            <a:off x="9057344" y="3135186"/>
            <a:ext cx="1512877" cy="84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000" kern="0" dirty="0">
                <a:latin typeface="DM Sans" pitchFamily="2" charset="0"/>
              </a:rPr>
              <a:t>List of N</a:t>
            </a:r>
          </a:p>
          <a:p>
            <a:endParaRPr lang="en-US" sz="2000" kern="0" dirty="0">
              <a:latin typeface="DM Sans" pitchFamily="2" charset="0"/>
            </a:endParaRPr>
          </a:p>
        </p:txBody>
      </p:sp>
      <p:sp>
        <p:nvSpPr>
          <p:cNvPr id="869" name="Google Shape;706;p37">
            <a:extLst>
              <a:ext uri="{FF2B5EF4-FFF2-40B4-BE49-F238E27FC236}">
                <a16:creationId xmlns:a16="http://schemas.microsoft.com/office/drawing/2014/main" id="{E7899BB9-718B-17DA-E498-5DB7500574A5}"/>
              </a:ext>
            </a:extLst>
          </p:cNvPr>
          <p:cNvSpPr txBox="1">
            <a:spLocks/>
          </p:cNvSpPr>
          <p:nvPr/>
        </p:nvSpPr>
        <p:spPr>
          <a:xfrm>
            <a:off x="10294299" y="3208400"/>
            <a:ext cx="1854578" cy="7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000" kern="0" dirty="0">
                <a:latin typeface="DM Sans" pitchFamily="2" charset="0"/>
              </a:rPr>
              <a:t>Outfit </a:t>
            </a:r>
          </a:p>
          <a:p>
            <a:r>
              <a:rPr lang="en-US" sz="2000" kern="0" dirty="0">
                <a:latin typeface="DM Sans" pitchFamily="2" charset="0"/>
              </a:rPr>
              <a:t>Scores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7459A8-B02C-5AC7-E3D4-80C9180843B7}"/>
              </a:ext>
            </a:extLst>
          </p:cNvPr>
          <p:cNvCxnSpPr>
            <a:cxnSpLocks/>
          </p:cNvCxnSpPr>
          <p:nvPr/>
        </p:nvCxnSpPr>
        <p:spPr>
          <a:xfrm>
            <a:off x="10285107" y="3131043"/>
            <a:ext cx="0" cy="1028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2126;p63">
            <a:extLst>
              <a:ext uri="{FF2B5EF4-FFF2-40B4-BE49-F238E27FC236}">
                <a16:creationId xmlns:a16="http://schemas.microsoft.com/office/drawing/2014/main" id="{97BFA1F9-9C00-F424-F58A-434CABF19AFA}"/>
              </a:ext>
            </a:extLst>
          </p:cNvPr>
          <p:cNvSpPr/>
          <p:nvPr/>
        </p:nvSpPr>
        <p:spPr>
          <a:xfrm>
            <a:off x="11055922" y="5684311"/>
            <a:ext cx="689420" cy="380209"/>
          </a:xfrm>
          <a:custGeom>
            <a:avLst/>
            <a:gdLst/>
            <a:ahLst/>
            <a:cxnLst/>
            <a:rect l="l" t="t" r="r" b="b"/>
            <a:pathLst>
              <a:path w="13067" h="7387" extrusionOk="0">
                <a:moveTo>
                  <a:pt x="4593" y="410"/>
                </a:moveTo>
                <a:cubicBezTo>
                  <a:pt x="4637" y="410"/>
                  <a:pt x="4691" y="475"/>
                  <a:pt x="4714" y="518"/>
                </a:cubicBezTo>
                <a:cubicBezTo>
                  <a:pt x="4846" y="973"/>
                  <a:pt x="5031" y="1377"/>
                  <a:pt x="5246" y="1729"/>
                </a:cubicBezTo>
                <a:lnTo>
                  <a:pt x="4993" y="1866"/>
                </a:lnTo>
                <a:cubicBezTo>
                  <a:pt x="4893" y="1918"/>
                  <a:pt x="4857" y="2042"/>
                  <a:pt x="4910" y="2142"/>
                </a:cubicBezTo>
                <a:cubicBezTo>
                  <a:pt x="4947" y="2211"/>
                  <a:pt x="5018" y="2249"/>
                  <a:pt x="5091" y="2249"/>
                </a:cubicBezTo>
                <a:cubicBezTo>
                  <a:pt x="5124" y="2249"/>
                  <a:pt x="5156" y="2240"/>
                  <a:pt x="5186" y="2223"/>
                </a:cubicBezTo>
                <a:lnTo>
                  <a:pt x="5473" y="2070"/>
                </a:lnTo>
                <a:cubicBezTo>
                  <a:pt x="5568" y="2205"/>
                  <a:pt x="5668" y="2329"/>
                  <a:pt x="5769" y="2446"/>
                </a:cubicBezTo>
                <a:lnTo>
                  <a:pt x="5519" y="2653"/>
                </a:lnTo>
                <a:cubicBezTo>
                  <a:pt x="5432" y="2726"/>
                  <a:pt x="5420" y="2854"/>
                  <a:pt x="5492" y="2941"/>
                </a:cubicBezTo>
                <a:cubicBezTo>
                  <a:pt x="5532" y="2989"/>
                  <a:pt x="5590" y="3016"/>
                  <a:pt x="5650" y="3016"/>
                </a:cubicBezTo>
                <a:cubicBezTo>
                  <a:pt x="5696" y="3016"/>
                  <a:pt x="5742" y="3001"/>
                  <a:pt x="5780" y="2969"/>
                </a:cubicBezTo>
                <a:lnTo>
                  <a:pt x="6050" y="2748"/>
                </a:lnTo>
                <a:cubicBezTo>
                  <a:pt x="6180" y="2877"/>
                  <a:pt x="6311" y="2995"/>
                  <a:pt x="6437" y="3098"/>
                </a:cubicBezTo>
                <a:lnTo>
                  <a:pt x="6234" y="3328"/>
                </a:lnTo>
                <a:cubicBezTo>
                  <a:pt x="6159" y="3412"/>
                  <a:pt x="6167" y="3541"/>
                  <a:pt x="6251" y="3616"/>
                </a:cubicBezTo>
                <a:cubicBezTo>
                  <a:pt x="6289" y="3650"/>
                  <a:pt x="6337" y="3667"/>
                  <a:pt x="6386" y="3667"/>
                </a:cubicBezTo>
                <a:cubicBezTo>
                  <a:pt x="6441" y="3667"/>
                  <a:pt x="6498" y="3644"/>
                  <a:pt x="6539" y="3598"/>
                </a:cubicBezTo>
                <a:lnTo>
                  <a:pt x="6759" y="3349"/>
                </a:lnTo>
                <a:cubicBezTo>
                  <a:pt x="6911" y="3457"/>
                  <a:pt x="7056" y="3552"/>
                  <a:pt x="7193" y="3633"/>
                </a:cubicBezTo>
                <a:lnTo>
                  <a:pt x="7053" y="3917"/>
                </a:lnTo>
                <a:cubicBezTo>
                  <a:pt x="7003" y="4018"/>
                  <a:pt x="7046" y="4141"/>
                  <a:pt x="7145" y="4191"/>
                </a:cubicBezTo>
                <a:cubicBezTo>
                  <a:pt x="7173" y="4205"/>
                  <a:pt x="7203" y="4213"/>
                  <a:pt x="7234" y="4213"/>
                </a:cubicBezTo>
                <a:cubicBezTo>
                  <a:pt x="7309" y="4213"/>
                  <a:pt x="7383" y="4170"/>
                  <a:pt x="7418" y="4099"/>
                </a:cubicBezTo>
                <a:lnTo>
                  <a:pt x="7552" y="3832"/>
                </a:lnTo>
                <a:cubicBezTo>
                  <a:pt x="7817" y="3969"/>
                  <a:pt x="8015" y="4041"/>
                  <a:pt x="8090" y="4069"/>
                </a:cubicBezTo>
                <a:cubicBezTo>
                  <a:pt x="8188" y="4141"/>
                  <a:pt x="8610" y="4467"/>
                  <a:pt x="8860" y="4943"/>
                </a:cubicBezTo>
                <a:lnTo>
                  <a:pt x="8842" y="4943"/>
                </a:lnTo>
                <a:cubicBezTo>
                  <a:pt x="8820" y="4941"/>
                  <a:pt x="8799" y="4941"/>
                  <a:pt x="8776" y="4938"/>
                </a:cubicBezTo>
                <a:lnTo>
                  <a:pt x="8696" y="4934"/>
                </a:lnTo>
                <a:lnTo>
                  <a:pt x="8632" y="4928"/>
                </a:lnTo>
                <a:cubicBezTo>
                  <a:pt x="8605" y="4926"/>
                  <a:pt x="8581" y="4923"/>
                  <a:pt x="8553" y="4920"/>
                </a:cubicBezTo>
                <a:cubicBezTo>
                  <a:pt x="8533" y="4918"/>
                  <a:pt x="8512" y="4915"/>
                  <a:pt x="8490" y="4912"/>
                </a:cubicBezTo>
                <a:cubicBezTo>
                  <a:pt x="8466" y="4908"/>
                  <a:pt x="8438" y="4906"/>
                  <a:pt x="8414" y="4901"/>
                </a:cubicBezTo>
                <a:cubicBezTo>
                  <a:pt x="8392" y="4900"/>
                  <a:pt x="8372" y="4897"/>
                  <a:pt x="8351" y="4892"/>
                </a:cubicBezTo>
                <a:cubicBezTo>
                  <a:pt x="8325" y="4889"/>
                  <a:pt x="8300" y="4885"/>
                  <a:pt x="8274" y="4882"/>
                </a:cubicBezTo>
                <a:cubicBezTo>
                  <a:pt x="8253" y="4877"/>
                  <a:pt x="8231" y="4874"/>
                  <a:pt x="8210" y="4871"/>
                </a:cubicBezTo>
                <a:cubicBezTo>
                  <a:pt x="8185" y="4868"/>
                  <a:pt x="8161" y="4863"/>
                  <a:pt x="8136" y="4859"/>
                </a:cubicBezTo>
                <a:lnTo>
                  <a:pt x="8072" y="4846"/>
                </a:lnTo>
                <a:cubicBezTo>
                  <a:pt x="8047" y="4843"/>
                  <a:pt x="8023" y="4837"/>
                  <a:pt x="8000" y="4831"/>
                </a:cubicBezTo>
                <a:cubicBezTo>
                  <a:pt x="7978" y="4828"/>
                  <a:pt x="7957" y="4822"/>
                  <a:pt x="7938" y="4819"/>
                </a:cubicBezTo>
                <a:cubicBezTo>
                  <a:pt x="7914" y="4813"/>
                  <a:pt x="7891" y="4806"/>
                  <a:pt x="7865" y="4800"/>
                </a:cubicBezTo>
                <a:cubicBezTo>
                  <a:pt x="7845" y="4794"/>
                  <a:pt x="7825" y="4791"/>
                  <a:pt x="7803" y="4785"/>
                </a:cubicBezTo>
                <a:cubicBezTo>
                  <a:pt x="7780" y="4779"/>
                  <a:pt x="7756" y="4774"/>
                  <a:pt x="7733" y="4767"/>
                </a:cubicBezTo>
                <a:cubicBezTo>
                  <a:pt x="7711" y="4760"/>
                  <a:pt x="7693" y="4754"/>
                  <a:pt x="7671" y="4748"/>
                </a:cubicBezTo>
                <a:cubicBezTo>
                  <a:pt x="7648" y="4744"/>
                  <a:pt x="7624" y="4736"/>
                  <a:pt x="7601" y="4728"/>
                </a:cubicBezTo>
                <a:cubicBezTo>
                  <a:pt x="7581" y="4722"/>
                  <a:pt x="7561" y="4716"/>
                  <a:pt x="7541" y="4710"/>
                </a:cubicBezTo>
                <a:lnTo>
                  <a:pt x="7472" y="4688"/>
                </a:lnTo>
                <a:cubicBezTo>
                  <a:pt x="7454" y="4682"/>
                  <a:pt x="7432" y="4674"/>
                  <a:pt x="7414" y="4668"/>
                </a:cubicBezTo>
                <a:lnTo>
                  <a:pt x="7345" y="4645"/>
                </a:lnTo>
                <a:cubicBezTo>
                  <a:pt x="7325" y="4638"/>
                  <a:pt x="7306" y="4632"/>
                  <a:pt x="7285" y="4624"/>
                </a:cubicBezTo>
                <a:cubicBezTo>
                  <a:pt x="7262" y="4616"/>
                  <a:pt x="7239" y="4607"/>
                  <a:pt x="7217" y="4599"/>
                </a:cubicBezTo>
                <a:lnTo>
                  <a:pt x="7161" y="4576"/>
                </a:lnTo>
                <a:cubicBezTo>
                  <a:pt x="7138" y="4567"/>
                  <a:pt x="7116" y="4559"/>
                  <a:pt x="7093" y="4550"/>
                </a:cubicBezTo>
                <a:cubicBezTo>
                  <a:pt x="7073" y="4543"/>
                  <a:pt x="7055" y="4535"/>
                  <a:pt x="7035" y="4524"/>
                </a:cubicBezTo>
                <a:cubicBezTo>
                  <a:pt x="7015" y="4515"/>
                  <a:pt x="6992" y="4506"/>
                  <a:pt x="6970" y="4497"/>
                </a:cubicBezTo>
                <a:cubicBezTo>
                  <a:pt x="6950" y="4487"/>
                  <a:pt x="6932" y="4478"/>
                  <a:pt x="6912" y="4469"/>
                </a:cubicBezTo>
                <a:cubicBezTo>
                  <a:pt x="6892" y="4460"/>
                  <a:pt x="6868" y="4447"/>
                  <a:pt x="6848" y="4438"/>
                </a:cubicBezTo>
                <a:cubicBezTo>
                  <a:pt x="6828" y="4429"/>
                  <a:pt x="6811" y="4420"/>
                  <a:pt x="6791" y="4411"/>
                </a:cubicBezTo>
                <a:cubicBezTo>
                  <a:pt x="6771" y="4400"/>
                  <a:pt x="6749" y="4391"/>
                  <a:pt x="6728" y="4378"/>
                </a:cubicBezTo>
                <a:cubicBezTo>
                  <a:pt x="6710" y="4369"/>
                  <a:pt x="6691" y="4360"/>
                  <a:pt x="6673" y="4351"/>
                </a:cubicBezTo>
                <a:lnTo>
                  <a:pt x="6610" y="4316"/>
                </a:lnTo>
                <a:cubicBezTo>
                  <a:pt x="6591" y="4306"/>
                  <a:pt x="6573" y="4294"/>
                  <a:pt x="6556" y="4285"/>
                </a:cubicBezTo>
                <a:cubicBezTo>
                  <a:pt x="6535" y="4274"/>
                  <a:pt x="6513" y="4260"/>
                  <a:pt x="6495" y="4248"/>
                </a:cubicBezTo>
                <a:cubicBezTo>
                  <a:pt x="6476" y="4237"/>
                  <a:pt x="6458" y="4228"/>
                  <a:pt x="6441" y="4216"/>
                </a:cubicBezTo>
                <a:cubicBezTo>
                  <a:pt x="6420" y="4202"/>
                  <a:pt x="6400" y="4191"/>
                  <a:pt x="6380" y="4177"/>
                </a:cubicBezTo>
                <a:lnTo>
                  <a:pt x="6328" y="4142"/>
                </a:lnTo>
                <a:cubicBezTo>
                  <a:pt x="6306" y="4130"/>
                  <a:pt x="6288" y="4116"/>
                  <a:pt x="6268" y="4102"/>
                </a:cubicBezTo>
                <a:lnTo>
                  <a:pt x="6216" y="4069"/>
                </a:lnTo>
                <a:cubicBezTo>
                  <a:pt x="6197" y="4055"/>
                  <a:pt x="6176" y="4039"/>
                  <a:pt x="6157" y="4026"/>
                </a:cubicBezTo>
                <a:cubicBezTo>
                  <a:pt x="6139" y="4015"/>
                  <a:pt x="6122" y="4001"/>
                  <a:pt x="6105" y="3989"/>
                </a:cubicBezTo>
                <a:cubicBezTo>
                  <a:pt x="6087" y="3973"/>
                  <a:pt x="6067" y="3961"/>
                  <a:pt x="6045" y="3946"/>
                </a:cubicBezTo>
                <a:cubicBezTo>
                  <a:pt x="6029" y="3932"/>
                  <a:pt x="6013" y="3920"/>
                  <a:pt x="5996" y="3908"/>
                </a:cubicBezTo>
                <a:lnTo>
                  <a:pt x="5938" y="3862"/>
                </a:lnTo>
                <a:cubicBezTo>
                  <a:pt x="5921" y="3848"/>
                  <a:pt x="5906" y="3834"/>
                  <a:pt x="5889" y="3820"/>
                </a:cubicBezTo>
                <a:cubicBezTo>
                  <a:pt x="5869" y="3805"/>
                  <a:pt x="5851" y="3788"/>
                  <a:pt x="5831" y="3773"/>
                </a:cubicBezTo>
                <a:cubicBezTo>
                  <a:pt x="5815" y="3759"/>
                  <a:pt x="5798" y="3746"/>
                  <a:pt x="5783" y="3733"/>
                </a:cubicBezTo>
                <a:cubicBezTo>
                  <a:pt x="5765" y="3716"/>
                  <a:pt x="5745" y="3697"/>
                  <a:pt x="5726" y="3682"/>
                </a:cubicBezTo>
                <a:cubicBezTo>
                  <a:pt x="5711" y="3670"/>
                  <a:pt x="5696" y="3654"/>
                  <a:pt x="5680" y="3641"/>
                </a:cubicBezTo>
                <a:cubicBezTo>
                  <a:pt x="5660" y="3624"/>
                  <a:pt x="5642" y="3605"/>
                  <a:pt x="5624" y="3587"/>
                </a:cubicBezTo>
                <a:cubicBezTo>
                  <a:pt x="5608" y="3573"/>
                  <a:pt x="5593" y="3558"/>
                  <a:pt x="5578" y="3546"/>
                </a:cubicBezTo>
                <a:cubicBezTo>
                  <a:pt x="5559" y="3527"/>
                  <a:pt x="5542" y="3509"/>
                  <a:pt x="5522" y="3489"/>
                </a:cubicBezTo>
                <a:lnTo>
                  <a:pt x="5478" y="3446"/>
                </a:lnTo>
                <a:cubicBezTo>
                  <a:pt x="5459" y="3426"/>
                  <a:pt x="5439" y="3407"/>
                  <a:pt x="5423" y="3386"/>
                </a:cubicBezTo>
                <a:cubicBezTo>
                  <a:pt x="5409" y="3371"/>
                  <a:pt x="5393" y="3357"/>
                  <a:pt x="5381" y="3342"/>
                </a:cubicBezTo>
                <a:lnTo>
                  <a:pt x="5323" y="3279"/>
                </a:lnTo>
                <a:cubicBezTo>
                  <a:pt x="5309" y="3265"/>
                  <a:pt x="5298" y="3249"/>
                  <a:pt x="5285" y="3236"/>
                </a:cubicBezTo>
                <a:cubicBezTo>
                  <a:pt x="5263" y="3211"/>
                  <a:pt x="5243" y="3187"/>
                  <a:pt x="5222" y="3164"/>
                </a:cubicBezTo>
                <a:cubicBezTo>
                  <a:pt x="5211" y="3151"/>
                  <a:pt x="5200" y="3141"/>
                  <a:pt x="5191" y="3128"/>
                </a:cubicBezTo>
                <a:cubicBezTo>
                  <a:pt x="5160" y="3093"/>
                  <a:pt x="5130" y="3055"/>
                  <a:pt x="5099" y="3016"/>
                </a:cubicBezTo>
                <a:cubicBezTo>
                  <a:pt x="5076" y="2987"/>
                  <a:pt x="5054" y="2960"/>
                  <a:pt x="5031" y="2932"/>
                </a:cubicBezTo>
                <a:cubicBezTo>
                  <a:pt x="5024" y="2921"/>
                  <a:pt x="5018" y="2912"/>
                  <a:pt x="5010" y="2903"/>
                </a:cubicBezTo>
                <a:cubicBezTo>
                  <a:pt x="4995" y="2883"/>
                  <a:pt x="4981" y="2864"/>
                  <a:pt x="4969" y="2845"/>
                </a:cubicBezTo>
                <a:cubicBezTo>
                  <a:pt x="4961" y="2834"/>
                  <a:pt x="4953" y="2825"/>
                  <a:pt x="4943" y="2812"/>
                </a:cubicBezTo>
                <a:cubicBezTo>
                  <a:pt x="4930" y="2795"/>
                  <a:pt x="4918" y="2779"/>
                  <a:pt x="4904" y="2760"/>
                </a:cubicBezTo>
                <a:cubicBezTo>
                  <a:pt x="4896" y="2749"/>
                  <a:pt x="4889" y="2737"/>
                  <a:pt x="4883" y="2728"/>
                </a:cubicBezTo>
                <a:cubicBezTo>
                  <a:pt x="4869" y="2711"/>
                  <a:pt x="4857" y="2694"/>
                  <a:pt x="4846" y="2674"/>
                </a:cubicBezTo>
                <a:cubicBezTo>
                  <a:pt x="4838" y="2665"/>
                  <a:pt x="4831" y="2653"/>
                  <a:pt x="4824" y="2644"/>
                </a:cubicBezTo>
                <a:cubicBezTo>
                  <a:pt x="4811" y="2625"/>
                  <a:pt x="4797" y="2604"/>
                  <a:pt x="4785" y="2584"/>
                </a:cubicBezTo>
                <a:cubicBezTo>
                  <a:pt x="4778" y="2576"/>
                  <a:pt x="4772" y="2568"/>
                  <a:pt x="4769" y="2561"/>
                </a:cubicBezTo>
                <a:cubicBezTo>
                  <a:pt x="4751" y="2535"/>
                  <a:pt x="4732" y="2507"/>
                  <a:pt x="4715" y="2481"/>
                </a:cubicBezTo>
                <a:cubicBezTo>
                  <a:pt x="4709" y="2473"/>
                  <a:pt x="4705" y="2466"/>
                  <a:pt x="4700" y="2458"/>
                </a:cubicBezTo>
                <a:cubicBezTo>
                  <a:pt x="4688" y="2438"/>
                  <a:pt x="4674" y="2420"/>
                  <a:pt x="4663" y="2398"/>
                </a:cubicBezTo>
                <a:cubicBezTo>
                  <a:pt x="4657" y="2389"/>
                  <a:pt x="4650" y="2377"/>
                  <a:pt x="4643" y="2367"/>
                </a:cubicBezTo>
                <a:cubicBezTo>
                  <a:pt x="4634" y="2351"/>
                  <a:pt x="4623" y="2335"/>
                  <a:pt x="4613" y="2318"/>
                </a:cubicBezTo>
                <a:cubicBezTo>
                  <a:pt x="4608" y="2306"/>
                  <a:pt x="4600" y="2297"/>
                  <a:pt x="4594" y="2285"/>
                </a:cubicBezTo>
                <a:cubicBezTo>
                  <a:pt x="4585" y="2269"/>
                  <a:pt x="4574" y="2252"/>
                  <a:pt x="4565" y="2237"/>
                </a:cubicBezTo>
                <a:cubicBezTo>
                  <a:pt x="4559" y="2228"/>
                  <a:pt x="4554" y="2216"/>
                  <a:pt x="4548" y="2206"/>
                </a:cubicBezTo>
                <a:cubicBezTo>
                  <a:pt x="4539" y="2190"/>
                  <a:pt x="4528" y="2174"/>
                  <a:pt x="4519" y="2157"/>
                </a:cubicBezTo>
                <a:cubicBezTo>
                  <a:pt x="4513" y="2147"/>
                  <a:pt x="4510" y="2137"/>
                  <a:pt x="4504" y="2130"/>
                </a:cubicBezTo>
                <a:cubicBezTo>
                  <a:pt x="4493" y="2107"/>
                  <a:pt x="4479" y="2085"/>
                  <a:pt x="4467" y="2062"/>
                </a:cubicBezTo>
                <a:lnTo>
                  <a:pt x="4462" y="2051"/>
                </a:lnTo>
                <a:cubicBezTo>
                  <a:pt x="4449" y="2027"/>
                  <a:pt x="4436" y="2004"/>
                  <a:pt x="4424" y="1978"/>
                </a:cubicBezTo>
                <a:cubicBezTo>
                  <a:pt x="4419" y="1969"/>
                  <a:pt x="4413" y="1961"/>
                  <a:pt x="4410" y="1953"/>
                </a:cubicBezTo>
                <a:cubicBezTo>
                  <a:pt x="4403" y="1938"/>
                  <a:pt x="4393" y="1923"/>
                  <a:pt x="4386" y="1906"/>
                </a:cubicBezTo>
                <a:cubicBezTo>
                  <a:pt x="4380" y="1897"/>
                  <a:pt x="4375" y="1886"/>
                  <a:pt x="4372" y="1877"/>
                </a:cubicBezTo>
                <a:cubicBezTo>
                  <a:pt x="4364" y="1861"/>
                  <a:pt x="4358" y="1847"/>
                  <a:pt x="4350" y="1835"/>
                </a:cubicBezTo>
                <a:cubicBezTo>
                  <a:pt x="4347" y="1824"/>
                  <a:pt x="4341" y="1815"/>
                  <a:pt x="4337" y="1806"/>
                </a:cubicBezTo>
                <a:cubicBezTo>
                  <a:pt x="4329" y="1792"/>
                  <a:pt x="4324" y="1777"/>
                  <a:pt x="4317" y="1763"/>
                </a:cubicBezTo>
                <a:cubicBezTo>
                  <a:pt x="4312" y="1755"/>
                  <a:pt x="4309" y="1746"/>
                  <a:pt x="4304" y="1739"/>
                </a:cubicBezTo>
                <a:cubicBezTo>
                  <a:pt x="4297" y="1723"/>
                  <a:pt x="4289" y="1706"/>
                  <a:pt x="4283" y="1691"/>
                </a:cubicBezTo>
                <a:cubicBezTo>
                  <a:pt x="4281" y="1685"/>
                  <a:pt x="4278" y="1679"/>
                  <a:pt x="4275" y="1674"/>
                </a:cubicBezTo>
                <a:lnTo>
                  <a:pt x="4248" y="1610"/>
                </a:lnTo>
                <a:cubicBezTo>
                  <a:pt x="4245" y="1605"/>
                  <a:pt x="4243" y="1601"/>
                  <a:pt x="4242" y="1594"/>
                </a:cubicBezTo>
                <a:cubicBezTo>
                  <a:pt x="4234" y="1579"/>
                  <a:pt x="4228" y="1564"/>
                  <a:pt x="4220" y="1548"/>
                </a:cubicBezTo>
                <a:cubicBezTo>
                  <a:pt x="4217" y="1541"/>
                  <a:pt x="4214" y="1536"/>
                  <a:pt x="4211" y="1528"/>
                </a:cubicBezTo>
                <a:cubicBezTo>
                  <a:pt x="4205" y="1515"/>
                  <a:pt x="4199" y="1502"/>
                  <a:pt x="4195" y="1490"/>
                </a:cubicBezTo>
                <a:cubicBezTo>
                  <a:pt x="4191" y="1482"/>
                  <a:pt x="4189" y="1476"/>
                  <a:pt x="4186" y="1469"/>
                </a:cubicBezTo>
                <a:cubicBezTo>
                  <a:pt x="4180" y="1456"/>
                  <a:pt x="4176" y="1446"/>
                  <a:pt x="4171" y="1433"/>
                </a:cubicBezTo>
                <a:cubicBezTo>
                  <a:pt x="4168" y="1429"/>
                  <a:pt x="4165" y="1421"/>
                  <a:pt x="4163" y="1415"/>
                </a:cubicBezTo>
                <a:cubicBezTo>
                  <a:pt x="4157" y="1403"/>
                  <a:pt x="4153" y="1390"/>
                  <a:pt x="4148" y="1378"/>
                </a:cubicBezTo>
                <a:cubicBezTo>
                  <a:pt x="4145" y="1375"/>
                  <a:pt x="4143" y="1369"/>
                  <a:pt x="4142" y="1364"/>
                </a:cubicBezTo>
                <a:cubicBezTo>
                  <a:pt x="4128" y="1332"/>
                  <a:pt x="4117" y="1301"/>
                  <a:pt x="4107" y="1272"/>
                </a:cubicBezTo>
                <a:cubicBezTo>
                  <a:pt x="4105" y="1269"/>
                  <a:pt x="4105" y="1268"/>
                  <a:pt x="4103" y="1263"/>
                </a:cubicBezTo>
                <a:cubicBezTo>
                  <a:pt x="4099" y="1252"/>
                  <a:pt x="4096" y="1242"/>
                  <a:pt x="4091" y="1231"/>
                </a:cubicBezTo>
                <a:cubicBezTo>
                  <a:pt x="4090" y="1226"/>
                  <a:pt x="4090" y="1223"/>
                  <a:pt x="4088" y="1219"/>
                </a:cubicBezTo>
                <a:cubicBezTo>
                  <a:pt x="4084" y="1209"/>
                  <a:pt x="4082" y="1200"/>
                  <a:pt x="4079" y="1192"/>
                </a:cubicBezTo>
                <a:cubicBezTo>
                  <a:pt x="4076" y="1188"/>
                  <a:pt x="4076" y="1186"/>
                  <a:pt x="4074" y="1183"/>
                </a:cubicBezTo>
                <a:cubicBezTo>
                  <a:pt x="4071" y="1173"/>
                  <a:pt x="4068" y="1165"/>
                  <a:pt x="4065" y="1156"/>
                </a:cubicBezTo>
                <a:cubicBezTo>
                  <a:pt x="4065" y="1154"/>
                  <a:pt x="4064" y="1153"/>
                  <a:pt x="4064" y="1150"/>
                </a:cubicBezTo>
                <a:cubicBezTo>
                  <a:pt x="4059" y="1139"/>
                  <a:pt x="4056" y="1130"/>
                  <a:pt x="4053" y="1119"/>
                </a:cubicBezTo>
                <a:cubicBezTo>
                  <a:pt x="4375" y="429"/>
                  <a:pt x="4571" y="410"/>
                  <a:pt x="4593" y="410"/>
                </a:cubicBezTo>
                <a:close/>
                <a:moveTo>
                  <a:pt x="8868" y="4236"/>
                </a:moveTo>
                <a:lnTo>
                  <a:pt x="8868" y="4236"/>
                </a:lnTo>
                <a:cubicBezTo>
                  <a:pt x="10164" y="4512"/>
                  <a:pt x="10952" y="4707"/>
                  <a:pt x="11373" y="4816"/>
                </a:cubicBezTo>
                <a:cubicBezTo>
                  <a:pt x="11368" y="4820"/>
                  <a:pt x="11365" y="4823"/>
                  <a:pt x="11360" y="4826"/>
                </a:cubicBezTo>
                <a:cubicBezTo>
                  <a:pt x="11357" y="4829"/>
                  <a:pt x="11351" y="4834"/>
                  <a:pt x="11348" y="4839"/>
                </a:cubicBezTo>
                <a:cubicBezTo>
                  <a:pt x="11342" y="4845"/>
                  <a:pt x="11334" y="4851"/>
                  <a:pt x="11327" y="4857"/>
                </a:cubicBezTo>
                <a:cubicBezTo>
                  <a:pt x="11322" y="4860"/>
                  <a:pt x="11317" y="4865"/>
                  <a:pt x="11313" y="4868"/>
                </a:cubicBezTo>
                <a:cubicBezTo>
                  <a:pt x="11305" y="4874"/>
                  <a:pt x="11298" y="4880"/>
                  <a:pt x="11290" y="4888"/>
                </a:cubicBezTo>
                <a:cubicBezTo>
                  <a:pt x="11287" y="4891"/>
                  <a:pt x="11281" y="4895"/>
                  <a:pt x="11276" y="4898"/>
                </a:cubicBezTo>
                <a:cubicBezTo>
                  <a:pt x="11267" y="4906"/>
                  <a:pt x="11258" y="4912"/>
                  <a:pt x="11248" y="4920"/>
                </a:cubicBezTo>
                <a:cubicBezTo>
                  <a:pt x="11244" y="4921"/>
                  <a:pt x="11241" y="4926"/>
                  <a:pt x="11236" y="4928"/>
                </a:cubicBezTo>
                <a:cubicBezTo>
                  <a:pt x="11222" y="4937"/>
                  <a:pt x="11210" y="4946"/>
                  <a:pt x="11195" y="4957"/>
                </a:cubicBezTo>
                <a:cubicBezTo>
                  <a:pt x="11192" y="4958"/>
                  <a:pt x="11190" y="4958"/>
                  <a:pt x="11189" y="4960"/>
                </a:cubicBezTo>
                <a:cubicBezTo>
                  <a:pt x="11176" y="4967"/>
                  <a:pt x="11164" y="4975"/>
                  <a:pt x="11152" y="4984"/>
                </a:cubicBezTo>
                <a:cubicBezTo>
                  <a:pt x="11146" y="4989"/>
                  <a:pt x="11143" y="4990"/>
                  <a:pt x="11136" y="4995"/>
                </a:cubicBezTo>
                <a:cubicBezTo>
                  <a:pt x="11127" y="5000"/>
                  <a:pt x="11118" y="5006"/>
                  <a:pt x="11106" y="5013"/>
                </a:cubicBezTo>
                <a:cubicBezTo>
                  <a:pt x="11100" y="5017"/>
                  <a:pt x="11092" y="5021"/>
                  <a:pt x="11087" y="5024"/>
                </a:cubicBezTo>
                <a:lnTo>
                  <a:pt x="11058" y="5043"/>
                </a:lnTo>
                <a:cubicBezTo>
                  <a:pt x="11051" y="5046"/>
                  <a:pt x="11044" y="5050"/>
                  <a:pt x="11037" y="5053"/>
                </a:cubicBezTo>
                <a:cubicBezTo>
                  <a:pt x="11028" y="5059"/>
                  <a:pt x="11018" y="5066"/>
                  <a:pt x="11006" y="5069"/>
                </a:cubicBezTo>
                <a:cubicBezTo>
                  <a:pt x="10998" y="5073"/>
                  <a:pt x="10991" y="5076"/>
                  <a:pt x="10985" y="5081"/>
                </a:cubicBezTo>
                <a:cubicBezTo>
                  <a:pt x="10975" y="5087"/>
                  <a:pt x="10965" y="5090"/>
                  <a:pt x="10954" y="5096"/>
                </a:cubicBezTo>
                <a:lnTo>
                  <a:pt x="10931" y="5107"/>
                </a:lnTo>
                <a:cubicBezTo>
                  <a:pt x="10920" y="5113"/>
                  <a:pt x="10911" y="5118"/>
                  <a:pt x="10899" y="5122"/>
                </a:cubicBezTo>
                <a:lnTo>
                  <a:pt x="10876" y="5135"/>
                </a:lnTo>
                <a:cubicBezTo>
                  <a:pt x="10865" y="5141"/>
                  <a:pt x="10853" y="5144"/>
                  <a:pt x="10842" y="5150"/>
                </a:cubicBezTo>
                <a:cubicBezTo>
                  <a:pt x="10834" y="5153"/>
                  <a:pt x="10827" y="5156"/>
                  <a:pt x="10819" y="5159"/>
                </a:cubicBezTo>
                <a:cubicBezTo>
                  <a:pt x="10805" y="5165"/>
                  <a:pt x="10793" y="5171"/>
                  <a:pt x="10781" y="5175"/>
                </a:cubicBezTo>
                <a:cubicBezTo>
                  <a:pt x="10773" y="5179"/>
                  <a:pt x="10767" y="5181"/>
                  <a:pt x="10759" y="5184"/>
                </a:cubicBezTo>
                <a:cubicBezTo>
                  <a:pt x="10744" y="5190"/>
                  <a:pt x="10728" y="5196"/>
                  <a:pt x="10713" y="5204"/>
                </a:cubicBezTo>
                <a:cubicBezTo>
                  <a:pt x="10707" y="5205"/>
                  <a:pt x="10704" y="5207"/>
                  <a:pt x="10698" y="5210"/>
                </a:cubicBezTo>
                <a:lnTo>
                  <a:pt x="10635" y="5233"/>
                </a:lnTo>
                <a:cubicBezTo>
                  <a:pt x="10630" y="5234"/>
                  <a:pt x="10629" y="5234"/>
                  <a:pt x="10624" y="5236"/>
                </a:cubicBezTo>
                <a:cubicBezTo>
                  <a:pt x="10606" y="5242"/>
                  <a:pt x="10589" y="5250"/>
                  <a:pt x="10569" y="5256"/>
                </a:cubicBezTo>
                <a:cubicBezTo>
                  <a:pt x="10561" y="5257"/>
                  <a:pt x="10554" y="5260"/>
                  <a:pt x="10547" y="5264"/>
                </a:cubicBezTo>
                <a:cubicBezTo>
                  <a:pt x="10532" y="5268"/>
                  <a:pt x="10517" y="5273"/>
                  <a:pt x="10501" y="5279"/>
                </a:cubicBezTo>
                <a:cubicBezTo>
                  <a:pt x="10492" y="5280"/>
                  <a:pt x="10485" y="5283"/>
                  <a:pt x="10475" y="5287"/>
                </a:cubicBezTo>
                <a:cubicBezTo>
                  <a:pt x="10462" y="5290"/>
                  <a:pt x="10446" y="5296"/>
                  <a:pt x="10432" y="5299"/>
                </a:cubicBezTo>
                <a:cubicBezTo>
                  <a:pt x="10423" y="5303"/>
                  <a:pt x="10414" y="5305"/>
                  <a:pt x="10405" y="5306"/>
                </a:cubicBezTo>
                <a:cubicBezTo>
                  <a:pt x="10391" y="5311"/>
                  <a:pt x="10376" y="5314"/>
                  <a:pt x="10362" y="5320"/>
                </a:cubicBezTo>
                <a:cubicBezTo>
                  <a:pt x="10353" y="5322"/>
                  <a:pt x="10343" y="5326"/>
                  <a:pt x="10333" y="5328"/>
                </a:cubicBezTo>
                <a:cubicBezTo>
                  <a:pt x="10317" y="5333"/>
                  <a:pt x="10305" y="5336"/>
                  <a:pt x="10290" y="5340"/>
                </a:cubicBezTo>
                <a:cubicBezTo>
                  <a:pt x="10279" y="5342"/>
                  <a:pt x="10268" y="5345"/>
                  <a:pt x="10259" y="5348"/>
                </a:cubicBezTo>
                <a:cubicBezTo>
                  <a:pt x="10244" y="5351"/>
                  <a:pt x="10228" y="5356"/>
                  <a:pt x="10215" y="5359"/>
                </a:cubicBezTo>
                <a:cubicBezTo>
                  <a:pt x="10205" y="5360"/>
                  <a:pt x="10193" y="5365"/>
                  <a:pt x="10184" y="5366"/>
                </a:cubicBezTo>
                <a:cubicBezTo>
                  <a:pt x="10169" y="5371"/>
                  <a:pt x="10152" y="5374"/>
                  <a:pt x="10136" y="5379"/>
                </a:cubicBezTo>
                <a:cubicBezTo>
                  <a:pt x="10126" y="5380"/>
                  <a:pt x="10116" y="5382"/>
                  <a:pt x="10107" y="5386"/>
                </a:cubicBezTo>
                <a:lnTo>
                  <a:pt x="10055" y="5397"/>
                </a:lnTo>
                <a:cubicBezTo>
                  <a:pt x="10046" y="5398"/>
                  <a:pt x="10038" y="5402"/>
                  <a:pt x="10029" y="5403"/>
                </a:cubicBezTo>
                <a:cubicBezTo>
                  <a:pt x="10007" y="5409"/>
                  <a:pt x="9986" y="5412"/>
                  <a:pt x="9963" y="5417"/>
                </a:cubicBezTo>
                <a:cubicBezTo>
                  <a:pt x="9957" y="5418"/>
                  <a:pt x="9954" y="5418"/>
                  <a:pt x="9948" y="5420"/>
                </a:cubicBezTo>
                <a:cubicBezTo>
                  <a:pt x="9922" y="5426"/>
                  <a:pt x="9892" y="5432"/>
                  <a:pt x="9865" y="5437"/>
                </a:cubicBezTo>
                <a:cubicBezTo>
                  <a:pt x="9860" y="5440"/>
                  <a:pt x="9856" y="5440"/>
                  <a:pt x="9849" y="5441"/>
                </a:cubicBezTo>
                <a:cubicBezTo>
                  <a:pt x="9845" y="5443"/>
                  <a:pt x="9837" y="5443"/>
                  <a:pt x="9831" y="5445"/>
                </a:cubicBezTo>
                <a:cubicBezTo>
                  <a:pt x="9814" y="5449"/>
                  <a:pt x="9799" y="5451"/>
                  <a:pt x="9780" y="5455"/>
                </a:cubicBezTo>
                <a:lnTo>
                  <a:pt x="9753" y="5460"/>
                </a:lnTo>
                <a:cubicBezTo>
                  <a:pt x="9733" y="5464"/>
                  <a:pt x="9716" y="5468"/>
                  <a:pt x="9696" y="5471"/>
                </a:cubicBezTo>
                <a:lnTo>
                  <a:pt x="9662" y="5475"/>
                </a:lnTo>
                <a:cubicBezTo>
                  <a:pt x="9645" y="5480"/>
                  <a:pt x="9627" y="5481"/>
                  <a:pt x="9609" y="5486"/>
                </a:cubicBezTo>
                <a:cubicBezTo>
                  <a:pt x="9596" y="5487"/>
                  <a:pt x="9586" y="5489"/>
                  <a:pt x="9572" y="5491"/>
                </a:cubicBezTo>
                <a:cubicBezTo>
                  <a:pt x="9555" y="5494"/>
                  <a:pt x="9538" y="5497"/>
                  <a:pt x="9520" y="5498"/>
                </a:cubicBezTo>
                <a:cubicBezTo>
                  <a:pt x="9507" y="5501"/>
                  <a:pt x="9495" y="5503"/>
                  <a:pt x="9481" y="5504"/>
                </a:cubicBezTo>
                <a:cubicBezTo>
                  <a:pt x="9474" y="5506"/>
                  <a:pt x="9464" y="5506"/>
                  <a:pt x="9457" y="5509"/>
                </a:cubicBezTo>
                <a:cubicBezTo>
                  <a:pt x="9455" y="5497"/>
                  <a:pt x="9455" y="5486"/>
                  <a:pt x="9454" y="5474"/>
                </a:cubicBezTo>
                <a:cubicBezTo>
                  <a:pt x="9451" y="5463"/>
                  <a:pt x="9451" y="5449"/>
                  <a:pt x="9449" y="5437"/>
                </a:cubicBezTo>
                <a:cubicBezTo>
                  <a:pt x="9385" y="4944"/>
                  <a:pt x="9125" y="4532"/>
                  <a:pt x="8868" y="4236"/>
                </a:cubicBezTo>
                <a:close/>
                <a:moveTo>
                  <a:pt x="1053" y="1008"/>
                </a:moveTo>
                <a:cubicBezTo>
                  <a:pt x="1133" y="1008"/>
                  <a:pt x="1245" y="1034"/>
                  <a:pt x="1388" y="1100"/>
                </a:cubicBezTo>
                <a:lnTo>
                  <a:pt x="1422" y="1117"/>
                </a:lnTo>
                <a:cubicBezTo>
                  <a:pt x="1428" y="1119"/>
                  <a:pt x="1434" y="1123"/>
                  <a:pt x="1441" y="1127"/>
                </a:cubicBezTo>
                <a:cubicBezTo>
                  <a:pt x="1453" y="1134"/>
                  <a:pt x="1467" y="1140"/>
                  <a:pt x="1482" y="1148"/>
                </a:cubicBezTo>
                <a:cubicBezTo>
                  <a:pt x="1484" y="1150"/>
                  <a:pt x="1487" y="1150"/>
                  <a:pt x="1488" y="1153"/>
                </a:cubicBezTo>
                <a:cubicBezTo>
                  <a:pt x="1602" y="1211"/>
                  <a:pt x="1726" y="1291"/>
                  <a:pt x="1856" y="1386"/>
                </a:cubicBezTo>
                <a:cubicBezTo>
                  <a:pt x="1859" y="1390"/>
                  <a:pt x="1864" y="1392"/>
                  <a:pt x="1870" y="1395"/>
                </a:cubicBezTo>
                <a:cubicBezTo>
                  <a:pt x="1896" y="1415"/>
                  <a:pt x="1921" y="1433"/>
                  <a:pt x="1948" y="1455"/>
                </a:cubicBezTo>
                <a:cubicBezTo>
                  <a:pt x="1951" y="1456"/>
                  <a:pt x="1956" y="1461"/>
                  <a:pt x="1959" y="1462"/>
                </a:cubicBezTo>
                <a:cubicBezTo>
                  <a:pt x="1971" y="1470"/>
                  <a:pt x="1982" y="1478"/>
                  <a:pt x="1993" y="1484"/>
                </a:cubicBezTo>
                <a:cubicBezTo>
                  <a:pt x="2005" y="1493"/>
                  <a:pt x="2019" y="1501"/>
                  <a:pt x="2033" y="1508"/>
                </a:cubicBezTo>
                <a:cubicBezTo>
                  <a:pt x="2036" y="1510"/>
                  <a:pt x="2039" y="1513"/>
                  <a:pt x="2042" y="1515"/>
                </a:cubicBezTo>
                <a:cubicBezTo>
                  <a:pt x="2057" y="1524"/>
                  <a:pt x="2074" y="1531"/>
                  <a:pt x="2092" y="1541"/>
                </a:cubicBezTo>
                <a:cubicBezTo>
                  <a:pt x="2100" y="1545"/>
                  <a:pt x="2108" y="1548"/>
                  <a:pt x="2112" y="1553"/>
                </a:cubicBezTo>
                <a:cubicBezTo>
                  <a:pt x="2120" y="1556"/>
                  <a:pt x="2126" y="1561"/>
                  <a:pt x="2134" y="1562"/>
                </a:cubicBezTo>
                <a:cubicBezTo>
                  <a:pt x="2143" y="1567"/>
                  <a:pt x="2151" y="1570"/>
                  <a:pt x="2162" y="1574"/>
                </a:cubicBezTo>
                <a:cubicBezTo>
                  <a:pt x="2195" y="1590"/>
                  <a:pt x="2232" y="1601"/>
                  <a:pt x="2269" y="1613"/>
                </a:cubicBezTo>
                <a:cubicBezTo>
                  <a:pt x="2278" y="1616"/>
                  <a:pt x="2289" y="1617"/>
                  <a:pt x="2301" y="1622"/>
                </a:cubicBezTo>
                <a:cubicBezTo>
                  <a:pt x="2309" y="1624"/>
                  <a:pt x="2316" y="1625"/>
                  <a:pt x="2323" y="1628"/>
                </a:cubicBezTo>
                <a:cubicBezTo>
                  <a:pt x="2327" y="1628"/>
                  <a:pt x="2332" y="1630"/>
                  <a:pt x="2338" y="1631"/>
                </a:cubicBezTo>
                <a:cubicBezTo>
                  <a:pt x="2435" y="1654"/>
                  <a:pt x="2540" y="1666"/>
                  <a:pt x="2652" y="1666"/>
                </a:cubicBezTo>
                <a:cubicBezTo>
                  <a:pt x="2813" y="1666"/>
                  <a:pt x="2976" y="1640"/>
                  <a:pt x="3128" y="1602"/>
                </a:cubicBezTo>
                <a:lnTo>
                  <a:pt x="3129" y="1602"/>
                </a:lnTo>
                <a:cubicBezTo>
                  <a:pt x="3177" y="1591"/>
                  <a:pt x="3225" y="1578"/>
                  <a:pt x="3271" y="1562"/>
                </a:cubicBezTo>
                <a:cubicBezTo>
                  <a:pt x="3281" y="1559"/>
                  <a:pt x="3292" y="1556"/>
                  <a:pt x="3301" y="1553"/>
                </a:cubicBezTo>
                <a:cubicBezTo>
                  <a:pt x="3309" y="1551"/>
                  <a:pt x="3320" y="1547"/>
                  <a:pt x="3327" y="1545"/>
                </a:cubicBezTo>
                <a:cubicBezTo>
                  <a:pt x="3340" y="1541"/>
                  <a:pt x="3353" y="1536"/>
                  <a:pt x="3367" y="1531"/>
                </a:cubicBezTo>
                <a:cubicBezTo>
                  <a:pt x="3373" y="1530"/>
                  <a:pt x="3378" y="1528"/>
                  <a:pt x="3383" y="1525"/>
                </a:cubicBezTo>
                <a:cubicBezTo>
                  <a:pt x="3508" y="1482"/>
                  <a:pt x="3620" y="1432"/>
                  <a:pt x="3711" y="1390"/>
                </a:cubicBezTo>
                <a:cubicBezTo>
                  <a:pt x="3711" y="1392"/>
                  <a:pt x="3712" y="1393"/>
                  <a:pt x="3712" y="1393"/>
                </a:cubicBezTo>
                <a:cubicBezTo>
                  <a:pt x="3714" y="1398"/>
                  <a:pt x="3715" y="1401"/>
                  <a:pt x="3715" y="1406"/>
                </a:cubicBezTo>
                <a:cubicBezTo>
                  <a:pt x="3720" y="1416"/>
                  <a:pt x="3723" y="1426"/>
                  <a:pt x="3728" y="1438"/>
                </a:cubicBezTo>
                <a:cubicBezTo>
                  <a:pt x="3729" y="1444"/>
                  <a:pt x="3731" y="1447"/>
                  <a:pt x="3734" y="1453"/>
                </a:cubicBezTo>
                <a:lnTo>
                  <a:pt x="3751" y="1499"/>
                </a:lnTo>
                <a:cubicBezTo>
                  <a:pt x="3751" y="1501"/>
                  <a:pt x="3752" y="1502"/>
                  <a:pt x="3752" y="1507"/>
                </a:cubicBezTo>
                <a:lnTo>
                  <a:pt x="3769" y="1553"/>
                </a:lnTo>
                <a:cubicBezTo>
                  <a:pt x="3772" y="1559"/>
                  <a:pt x="3775" y="1564"/>
                  <a:pt x="3777" y="1570"/>
                </a:cubicBezTo>
                <a:cubicBezTo>
                  <a:pt x="3783" y="1584"/>
                  <a:pt x="3789" y="1597"/>
                  <a:pt x="3792" y="1610"/>
                </a:cubicBezTo>
                <a:cubicBezTo>
                  <a:pt x="3795" y="1616"/>
                  <a:pt x="3797" y="1622"/>
                  <a:pt x="3800" y="1628"/>
                </a:cubicBezTo>
                <a:cubicBezTo>
                  <a:pt x="3807" y="1645"/>
                  <a:pt x="3815" y="1663"/>
                  <a:pt x="3823" y="1683"/>
                </a:cubicBezTo>
                <a:cubicBezTo>
                  <a:pt x="3826" y="1689"/>
                  <a:pt x="3829" y="1694"/>
                  <a:pt x="3830" y="1700"/>
                </a:cubicBezTo>
                <a:cubicBezTo>
                  <a:pt x="3837" y="1716"/>
                  <a:pt x="3844" y="1729"/>
                  <a:pt x="3850" y="1745"/>
                </a:cubicBezTo>
                <a:cubicBezTo>
                  <a:pt x="3853" y="1752"/>
                  <a:pt x="3856" y="1760"/>
                  <a:pt x="3860" y="1766"/>
                </a:cubicBezTo>
                <a:cubicBezTo>
                  <a:pt x="3867" y="1782"/>
                  <a:pt x="3875" y="1798"/>
                  <a:pt x="3883" y="1815"/>
                </a:cubicBezTo>
                <a:cubicBezTo>
                  <a:pt x="3884" y="1821"/>
                  <a:pt x="3887" y="1824"/>
                  <a:pt x="3890" y="1831"/>
                </a:cubicBezTo>
                <a:lnTo>
                  <a:pt x="3919" y="1893"/>
                </a:lnTo>
                <a:cubicBezTo>
                  <a:pt x="3922" y="1901"/>
                  <a:pt x="3927" y="1909"/>
                  <a:pt x="3929" y="1915"/>
                </a:cubicBezTo>
                <a:cubicBezTo>
                  <a:pt x="3936" y="1930"/>
                  <a:pt x="3944" y="1947"/>
                  <a:pt x="3952" y="1963"/>
                </a:cubicBezTo>
                <a:lnTo>
                  <a:pt x="3975" y="2009"/>
                </a:lnTo>
                <a:cubicBezTo>
                  <a:pt x="3975" y="2012"/>
                  <a:pt x="3975" y="2013"/>
                  <a:pt x="3973" y="2015"/>
                </a:cubicBezTo>
                <a:cubicBezTo>
                  <a:pt x="3761" y="2145"/>
                  <a:pt x="3542" y="2239"/>
                  <a:pt x="3317" y="2300"/>
                </a:cubicBezTo>
                <a:cubicBezTo>
                  <a:pt x="3148" y="2344"/>
                  <a:pt x="3085" y="2588"/>
                  <a:pt x="3312" y="2711"/>
                </a:cubicBezTo>
                <a:cubicBezTo>
                  <a:pt x="3317" y="2715"/>
                  <a:pt x="3323" y="2716"/>
                  <a:pt x="3328" y="2716"/>
                </a:cubicBezTo>
                <a:cubicBezTo>
                  <a:pt x="3332" y="2716"/>
                  <a:pt x="3336" y="2715"/>
                  <a:pt x="3340" y="2714"/>
                </a:cubicBezTo>
                <a:cubicBezTo>
                  <a:pt x="3626" y="2650"/>
                  <a:pt x="3904" y="2535"/>
                  <a:pt x="4168" y="2374"/>
                </a:cubicBezTo>
                <a:cubicBezTo>
                  <a:pt x="4176" y="2384"/>
                  <a:pt x="4182" y="2398"/>
                  <a:pt x="4189" y="2410"/>
                </a:cubicBezTo>
                <a:lnTo>
                  <a:pt x="4229" y="2479"/>
                </a:lnTo>
                <a:cubicBezTo>
                  <a:pt x="4232" y="2483"/>
                  <a:pt x="4234" y="2487"/>
                  <a:pt x="4237" y="2490"/>
                </a:cubicBezTo>
                <a:cubicBezTo>
                  <a:pt x="4252" y="2518"/>
                  <a:pt x="4271" y="2544"/>
                  <a:pt x="4286" y="2568"/>
                </a:cubicBezTo>
                <a:cubicBezTo>
                  <a:pt x="4291" y="2576"/>
                  <a:pt x="4295" y="2587"/>
                  <a:pt x="4301" y="2594"/>
                </a:cubicBezTo>
                <a:cubicBezTo>
                  <a:pt x="4314" y="2614"/>
                  <a:pt x="4326" y="2634"/>
                  <a:pt x="4340" y="2656"/>
                </a:cubicBezTo>
                <a:cubicBezTo>
                  <a:pt x="4344" y="2664"/>
                  <a:pt x="4349" y="2671"/>
                  <a:pt x="4355" y="2680"/>
                </a:cubicBezTo>
                <a:cubicBezTo>
                  <a:pt x="4372" y="2706"/>
                  <a:pt x="4389" y="2736"/>
                  <a:pt x="4409" y="2763"/>
                </a:cubicBezTo>
                <a:cubicBezTo>
                  <a:pt x="4412" y="2768"/>
                  <a:pt x="4416" y="2772"/>
                  <a:pt x="4418" y="2779"/>
                </a:cubicBezTo>
                <a:lnTo>
                  <a:pt x="4464" y="2848"/>
                </a:lnTo>
                <a:cubicBezTo>
                  <a:pt x="4470" y="2857"/>
                  <a:pt x="4475" y="2864"/>
                  <a:pt x="4481" y="2874"/>
                </a:cubicBezTo>
                <a:cubicBezTo>
                  <a:pt x="4496" y="2897"/>
                  <a:pt x="4511" y="2920"/>
                  <a:pt x="4528" y="2943"/>
                </a:cubicBezTo>
                <a:cubicBezTo>
                  <a:pt x="4533" y="2949"/>
                  <a:pt x="4536" y="2955"/>
                  <a:pt x="4542" y="2960"/>
                </a:cubicBezTo>
                <a:cubicBezTo>
                  <a:pt x="4564" y="2989"/>
                  <a:pt x="4582" y="3016"/>
                  <a:pt x="4604" y="3044"/>
                </a:cubicBezTo>
                <a:lnTo>
                  <a:pt x="4620" y="3067"/>
                </a:lnTo>
                <a:cubicBezTo>
                  <a:pt x="4639" y="3090"/>
                  <a:pt x="4654" y="3111"/>
                  <a:pt x="4671" y="3134"/>
                </a:cubicBezTo>
                <a:cubicBezTo>
                  <a:pt x="4677" y="3142"/>
                  <a:pt x="4685" y="3151"/>
                  <a:pt x="4689" y="3159"/>
                </a:cubicBezTo>
                <a:cubicBezTo>
                  <a:pt x="4712" y="3188"/>
                  <a:pt x="4734" y="3217"/>
                  <a:pt x="4757" y="3246"/>
                </a:cubicBezTo>
                <a:cubicBezTo>
                  <a:pt x="5245" y="3854"/>
                  <a:pt x="5815" y="4340"/>
                  <a:pt x="6456" y="4690"/>
                </a:cubicBezTo>
                <a:cubicBezTo>
                  <a:pt x="6504" y="4716"/>
                  <a:pt x="6553" y="4742"/>
                  <a:pt x="6604" y="4767"/>
                </a:cubicBezTo>
                <a:cubicBezTo>
                  <a:pt x="6619" y="4774"/>
                  <a:pt x="6636" y="4782"/>
                  <a:pt x="6653" y="4790"/>
                </a:cubicBezTo>
                <a:cubicBezTo>
                  <a:pt x="6688" y="4806"/>
                  <a:pt x="6720" y="4822"/>
                  <a:pt x="6756" y="4837"/>
                </a:cubicBezTo>
                <a:cubicBezTo>
                  <a:pt x="6774" y="4846"/>
                  <a:pt x="6795" y="4854"/>
                  <a:pt x="6814" y="4865"/>
                </a:cubicBezTo>
                <a:lnTo>
                  <a:pt x="6906" y="4905"/>
                </a:lnTo>
                <a:cubicBezTo>
                  <a:pt x="6927" y="4914"/>
                  <a:pt x="6950" y="4921"/>
                  <a:pt x="6972" y="4931"/>
                </a:cubicBezTo>
                <a:cubicBezTo>
                  <a:pt x="7003" y="4943"/>
                  <a:pt x="7032" y="4957"/>
                  <a:pt x="7062" y="4967"/>
                </a:cubicBezTo>
                <a:cubicBezTo>
                  <a:pt x="7085" y="4977"/>
                  <a:pt x="7108" y="4984"/>
                  <a:pt x="7131" y="4992"/>
                </a:cubicBezTo>
                <a:cubicBezTo>
                  <a:pt x="7159" y="5004"/>
                  <a:pt x="7190" y="5013"/>
                  <a:pt x="7219" y="5026"/>
                </a:cubicBezTo>
                <a:cubicBezTo>
                  <a:pt x="7242" y="5033"/>
                  <a:pt x="7266" y="5041"/>
                  <a:pt x="7289" y="5050"/>
                </a:cubicBezTo>
                <a:cubicBezTo>
                  <a:pt x="7319" y="5059"/>
                  <a:pt x="7349" y="5069"/>
                  <a:pt x="7378" y="5079"/>
                </a:cubicBezTo>
                <a:cubicBezTo>
                  <a:pt x="7403" y="5087"/>
                  <a:pt x="7426" y="5095"/>
                  <a:pt x="7450" y="5102"/>
                </a:cubicBezTo>
                <a:cubicBezTo>
                  <a:pt x="7480" y="5112"/>
                  <a:pt x="7510" y="5119"/>
                  <a:pt x="7539" y="5129"/>
                </a:cubicBezTo>
                <a:cubicBezTo>
                  <a:pt x="7564" y="5136"/>
                  <a:pt x="7589" y="5142"/>
                  <a:pt x="7615" y="5150"/>
                </a:cubicBezTo>
                <a:cubicBezTo>
                  <a:pt x="7642" y="5158"/>
                  <a:pt x="7673" y="5165"/>
                  <a:pt x="7702" y="5173"/>
                </a:cubicBezTo>
                <a:cubicBezTo>
                  <a:pt x="7727" y="5179"/>
                  <a:pt x="7753" y="5184"/>
                  <a:pt x="7779" y="5191"/>
                </a:cubicBezTo>
                <a:cubicBezTo>
                  <a:pt x="7809" y="5199"/>
                  <a:pt x="7839" y="5205"/>
                  <a:pt x="7869" y="5213"/>
                </a:cubicBezTo>
                <a:cubicBezTo>
                  <a:pt x="7894" y="5219"/>
                  <a:pt x="7921" y="5225"/>
                  <a:pt x="7946" y="5228"/>
                </a:cubicBezTo>
                <a:cubicBezTo>
                  <a:pt x="7977" y="5234"/>
                  <a:pt x="8007" y="5240"/>
                  <a:pt x="8036" y="5245"/>
                </a:cubicBezTo>
                <a:cubicBezTo>
                  <a:pt x="8062" y="5251"/>
                  <a:pt x="8087" y="5256"/>
                  <a:pt x="8115" y="5259"/>
                </a:cubicBezTo>
                <a:cubicBezTo>
                  <a:pt x="8145" y="5265"/>
                  <a:pt x="8176" y="5268"/>
                  <a:pt x="8207" y="5274"/>
                </a:cubicBezTo>
                <a:cubicBezTo>
                  <a:pt x="8233" y="5279"/>
                  <a:pt x="8259" y="5282"/>
                  <a:pt x="8285" y="5287"/>
                </a:cubicBezTo>
                <a:cubicBezTo>
                  <a:pt x="8316" y="5290"/>
                  <a:pt x="8346" y="5294"/>
                  <a:pt x="8378" y="5297"/>
                </a:cubicBezTo>
                <a:cubicBezTo>
                  <a:pt x="8406" y="5302"/>
                  <a:pt x="8432" y="5303"/>
                  <a:pt x="8460" y="5306"/>
                </a:cubicBezTo>
                <a:cubicBezTo>
                  <a:pt x="8490" y="5311"/>
                  <a:pt x="8523" y="5313"/>
                  <a:pt x="8555" y="5317"/>
                </a:cubicBezTo>
                <a:cubicBezTo>
                  <a:pt x="8582" y="5319"/>
                  <a:pt x="8609" y="5322"/>
                  <a:pt x="8636" y="5325"/>
                </a:cubicBezTo>
                <a:cubicBezTo>
                  <a:pt x="8668" y="5326"/>
                  <a:pt x="8701" y="5329"/>
                  <a:pt x="8734" y="5333"/>
                </a:cubicBezTo>
                <a:cubicBezTo>
                  <a:pt x="8760" y="5334"/>
                  <a:pt x="8788" y="5336"/>
                  <a:pt x="8813" y="5337"/>
                </a:cubicBezTo>
                <a:cubicBezTo>
                  <a:pt x="8845" y="5340"/>
                  <a:pt x="8880" y="5342"/>
                  <a:pt x="8912" y="5342"/>
                </a:cubicBezTo>
                <a:cubicBezTo>
                  <a:pt x="8943" y="5343"/>
                  <a:pt x="8974" y="5343"/>
                  <a:pt x="9006" y="5345"/>
                </a:cubicBezTo>
                <a:cubicBezTo>
                  <a:pt x="9021" y="5412"/>
                  <a:pt x="9033" y="5481"/>
                  <a:pt x="9038" y="5549"/>
                </a:cubicBezTo>
                <a:cubicBezTo>
                  <a:pt x="9015" y="5550"/>
                  <a:pt x="8991" y="5555"/>
                  <a:pt x="8966" y="5556"/>
                </a:cubicBezTo>
                <a:lnTo>
                  <a:pt x="8839" y="5567"/>
                </a:lnTo>
                <a:cubicBezTo>
                  <a:pt x="8823" y="5570"/>
                  <a:pt x="8806" y="5570"/>
                  <a:pt x="8791" y="5572"/>
                </a:cubicBezTo>
                <a:cubicBezTo>
                  <a:pt x="8753" y="5575"/>
                  <a:pt x="8714" y="5578"/>
                  <a:pt x="8675" y="5581"/>
                </a:cubicBezTo>
                <a:cubicBezTo>
                  <a:pt x="8328" y="5606"/>
                  <a:pt x="8036" y="5610"/>
                  <a:pt x="7857" y="5610"/>
                </a:cubicBezTo>
                <a:cubicBezTo>
                  <a:pt x="7717" y="5606"/>
                  <a:pt x="7628" y="5602"/>
                  <a:pt x="7625" y="5602"/>
                </a:cubicBezTo>
                <a:lnTo>
                  <a:pt x="6550" y="5602"/>
                </a:lnTo>
                <a:cubicBezTo>
                  <a:pt x="6128" y="5389"/>
                  <a:pt x="5611" y="4995"/>
                  <a:pt x="5217" y="4584"/>
                </a:cubicBezTo>
                <a:cubicBezTo>
                  <a:pt x="4636" y="3977"/>
                  <a:pt x="4135" y="3797"/>
                  <a:pt x="3685" y="3797"/>
                </a:cubicBezTo>
                <a:cubicBezTo>
                  <a:pt x="3343" y="3797"/>
                  <a:pt x="3031" y="3901"/>
                  <a:pt x="2735" y="4000"/>
                </a:cubicBezTo>
                <a:cubicBezTo>
                  <a:pt x="2701" y="4010"/>
                  <a:pt x="2671" y="4021"/>
                  <a:pt x="2639" y="4030"/>
                </a:cubicBezTo>
                <a:cubicBezTo>
                  <a:pt x="2500" y="4075"/>
                  <a:pt x="2356" y="4098"/>
                  <a:pt x="2208" y="4098"/>
                </a:cubicBezTo>
                <a:cubicBezTo>
                  <a:pt x="2117" y="4098"/>
                  <a:pt x="2025" y="4089"/>
                  <a:pt x="1931" y="4072"/>
                </a:cubicBezTo>
                <a:cubicBezTo>
                  <a:pt x="1557" y="3381"/>
                  <a:pt x="1011" y="3075"/>
                  <a:pt x="729" y="2958"/>
                </a:cubicBezTo>
                <a:cubicBezTo>
                  <a:pt x="756" y="2671"/>
                  <a:pt x="778" y="2395"/>
                  <a:pt x="796" y="2151"/>
                </a:cubicBezTo>
                <a:cubicBezTo>
                  <a:pt x="1183" y="2410"/>
                  <a:pt x="1882" y="2780"/>
                  <a:pt x="2715" y="2786"/>
                </a:cubicBezTo>
                <a:lnTo>
                  <a:pt x="2717" y="2786"/>
                </a:lnTo>
                <a:cubicBezTo>
                  <a:pt x="2829" y="2786"/>
                  <a:pt x="2921" y="2696"/>
                  <a:pt x="2921" y="2582"/>
                </a:cubicBezTo>
                <a:cubicBezTo>
                  <a:pt x="2921" y="2469"/>
                  <a:pt x="2830" y="2377"/>
                  <a:pt x="2717" y="2377"/>
                </a:cubicBezTo>
                <a:cubicBezTo>
                  <a:pt x="1809" y="2372"/>
                  <a:pt x="1054" y="1847"/>
                  <a:pt x="822" y="1668"/>
                </a:cubicBezTo>
                <a:cubicBezTo>
                  <a:pt x="822" y="1653"/>
                  <a:pt x="824" y="1636"/>
                  <a:pt x="824" y="1620"/>
                </a:cubicBezTo>
                <a:lnTo>
                  <a:pt x="824" y="1605"/>
                </a:lnTo>
                <a:lnTo>
                  <a:pt x="824" y="1570"/>
                </a:lnTo>
                <a:lnTo>
                  <a:pt x="824" y="1553"/>
                </a:lnTo>
                <a:lnTo>
                  <a:pt x="824" y="1521"/>
                </a:lnTo>
                <a:lnTo>
                  <a:pt x="824" y="1505"/>
                </a:lnTo>
                <a:lnTo>
                  <a:pt x="824" y="1461"/>
                </a:lnTo>
                <a:cubicBezTo>
                  <a:pt x="824" y="1300"/>
                  <a:pt x="847" y="1179"/>
                  <a:pt x="888" y="1102"/>
                </a:cubicBezTo>
                <a:cubicBezTo>
                  <a:pt x="914" y="1056"/>
                  <a:pt x="945" y="1033"/>
                  <a:pt x="974" y="1019"/>
                </a:cubicBezTo>
                <a:cubicBezTo>
                  <a:pt x="995" y="1012"/>
                  <a:pt x="1022" y="1008"/>
                  <a:pt x="1053" y="1008"/>
                </a:cubicBezTo>
                <a:close/>
                <a:moveTo>
                  <a:pt x="684" y="3404"/>
                </a:moveTo>
                <a:cubicBezTo>
                  <a:pt x="822" y="3473"/>
                  <a:pt x="1005" y="3588"/>
                  <a:pt x="1186" y="3769"/>
                </a:cubicBezTo>
                <a:cubicBezTo>
                  <a:pt x="1631" y="4210"/>
                  <a:pt x="1872" y="4834"/>
                  <a:pt x="1908" y="5621"/>
                </a:cubicBezTo>
                <a:lnTo>
                  <a:pt x="442" y="5621"/>
                </a:lnTo>
                <a:cubicBezTo>
                  <a:pt x="491" y="5205"/>
                  <a:pt x="597" y="4293"/>
                  <a:pt x="684" y="3404"/>
                </a:cubicBezTo>
                <a:close/>
                <a:moveTo>
                  <a:pt x="3683" y="4223"/>
                </a:moveTo>
                <a:cubicBezTo>
                  <a:pt x="4051" y="4223"/>
                  <a:pt x="4442" y="4379"/>
                  <a:pt x="4924" y="4883"/>
                </a:cubicBezTo>
                <a:cubicBezTo>
                  <a:pt x="5176" y="5145"/>
                  <a:pt x="5478" y="5405"/>
                  <a:pt x="5777" y="5619"/>
                </a:cubicBezTo>
                <a:lnTo>
                  <a:pt x="2318" y="5621"/>
                </a:lnTo>
                <a:cubicBezTo>
                  <a:pt x="2301" y="5191"/>
                  <a:pt x="2229" y="4829"/>
                  <a:pt x="2122" y="4523"/>
                </a:cubicBezTo>
                <a:lnTo>
                  <a:pt x="2122" y="4523"/>
                </a:lnTo>
                <a:cubicBezTo>
                  <a:pt x="2154" y="4524"/>
                  <a:pt x="2187" y="4525"/>
                  <a:pt x="2219" y="4525"/>
                </a:cubicBezTo>
                <a:cubicBezTo>
                  <a:pt x="2405" y="4525"/>
                  <a:pt x="2590" y="4495"/>
                  <a:pt x="2767" y="4437"/>
                </a:cubicBezTo>
                <a:cubicBezTo>
                  <a:pt x="2800" y="4424"/>
                  <a:pt x="2832" y="4415"/>
                  <a:pt x="2863" y="4405"/>
                </a:cubicBezTo>
                <a:cubicBezTo>
                  <a:pt x="3142" y="4311"/>
                  <a:pt x="3406" y="4223"/>
                  <a:pt x="3683" y="4223"/>
                </a:cubicBezTo>
                <a:close/>
                <a:moveTo>
                  <a:pt x="12097" y="4883"/>
                </a:moveTo>
                <a:cubicBezTo>
                  <a:pt x="12109" y="4883"/>
                  <a:pt x="12120" y="4885"/>
                  <a:pt x="12132" y="4888"/>
                </a:cubicBezTo>
                <a:cubicBezTo>
                  <a:pt x="12138" y="4888"/>
                  <a:pt x="12143" y="4889"/>
                  <a:pt x="12149" y="4889"/>
                </a:cubicBezTo>
                <a:cubicBezTo>
                  <a:pt x="12152" y="4889"/>
                  <a:pt x="12157" y="4891"/>
                  <a:pt x="12158" y="4891"/>
                </a:cubicBezTo>
                <a:lnTo>
                  <a:pt x="12187" y="4897"/>
                </a:lnTo>
                <a:cubicBezTo>
                  <a:pt x="12196" y="4898"/>
                  <a:pt x="12207" y="4903"/>
                  <a:pt x="12216" y="4905"/>
                </a:cubicBezTo>
                <a:cubicBezTo>
                  <a:pt x="12222" y="4906"/>
                  <a:pt x="12226" y="4908"/>
                  <a:pt x="12232" y="4911"/>
                </a:cubicBezTo>
                <a:cubicBezTo>
                  <a:pt x="12241" y="4914"/>
                  <a:pt x="12249" y="4918"/>
                  <a:pt x="12258" y="4920"/>
                </a:cubicBezTo>
                <a:cubicBezTo>
                  <a:pt x="12264" y="4921"/>
                  <a:pt x="12270" y="4923"/>
                  <a:pt x="12276" y="4928"/>
                </a:cubicBezTo>
                <a:cubicBezTo>
                  <a:pt x="12284" y="4931"/>
                  <a:pt x="12293" y="4935"/>
                  <a:pt x="12301" y="4941"/>
                </a:cubicBezTo>
                <a:cubicBezTo>
                  <a:pt x="12307" y="4944"/>
                  <a:pt x="12311" y="4946"/>
                  <a:pt x="12316" y="4951"/>
                </a:cubicBezTo>
                <a:cubicBezTo>
                  <a:pt x="12324" y="4957"/>
                  <a:pt x="12333" y="4961"/>
                  <a:pt x="12341" y="4966"/>
                </a:cubicBezTo>
                <a:cubicBezTo>
                  <a:pt x="12345" y="4969"/>
                  <a:pt x="12350" y="4972"/>
                  <a:pt x="12354" y="4975"/>
                </a:cubicBezTo>
                <a:cubicBezTo>
                  <a:pt x="12365" y="4984"/>
                  <a:pt x="12379" y="4995"/>
                  <a:pt x="12391" y="5004"/>
                </a:cubicBezTo>
                <a:cubicBezTo>
                  <a:pt x="12594" y="5182"/>
                  <a:pt x="12611" y="5487"/>
                  <a:pt x="12437" y="5685"/>
                </a:cubicBezTo>
                <a:cubicBezTo>
                  <a:pt x="11883" y="6302"/>
                  <a:pt x="10886" y="6707"/>
                  <a:pt x="9468" y="6889"/>
                </a:cubicBezTo>
                <a:cubicBezTo>
                  <a:pt x="8826" y="6971"/>
                  <a:pt x="8247" y="6989"/>
                  <a:pt x="7875" y="6989"/>
                </a:cubicBezTo>
                <a:cubicBezTo>
                  <a:pt x="7723" y="6989"/>
                  <a:pt x="7622" y="6985"/>
                  <a:pt x="7585" y="6985"/>
                </a:cubicBezTo>
                <a:lnTo>
                  <a:pt x="7512" y="6985"/>
                </a:lnTo>
                <a:cubicBezTo>
                  <a:pt x="7762" y="6158"/>
                  <a:pt x="8621" y="6012"/>
                  <a:pt x="8699" y="6001"/>
                </a:cubicBezTo>
                <a:lnTo>
                  <a:pt x="8704" y="6001"/>
                </a:lnTo>
                <a:lnTo>
                  <a:pt x="8731" y="6000"/>
                </a:lnTo>
                <a:cubicBezTo>
                  <a:pt x="8737" y="6000"/>
                  <a:pt x="8745" y="5997"/>
                  <a:pt x="8751" y="5997"/>
                </a:cubicBezTo>
                <a:cubicBezTo>
                  <a:pt x="8767" y="5995"/>
                  <a:pt x="8780" y="5995"/>
                  <a:pt x="8796" y="5994"/>
                </a:cubicBezTo>
                <a:lnTo>
                  <a:pt x="8806" y="5994"/>
                </a:lnTo>
                <a:cubicBezTo>
                  <a:pt x="8823" y="5992"/>
                  <a:pt x="8842" y="5992"/>
                  <a:pt x="8860" y="5989"/>
                </a:cubicBezTo>
                <a:cubicBezTo>
                  <a:pt x="8871" y="5989"/>
                  <a:pt x="8880" y="5988"/>
                  <a:pt x="8889" y="5988"/>
                </a:cubicBezTo>
                <a:lnTo>
                  <a:pt x="8891" y="5988"/>
                </a:lnTo>
                <a:cubicBezTo>
                  <a:pt x="8898" y="5988"/>
                  <a:pt x="8909" y="5986"/>
                  <a:pt x="8917" y="5986"/>
                </a:cubicBezTo>
                <a:cubicBezTo>
                  <a:pt x="8929" y="5984"/>
                  <a:pt x="8943" y="5984"/>
                  <a:pt x="8957" y="5981"/>
                </a:cubicBezTo>
                <a:cubicBezTo>
                  <a:pt x="8967" y="5980"/>
                  <a:pt x="8981" y="5980"/>
                  <a:pt x="8994" y="5978"/>
                </a:cubicBezTo>
                <a:cubicBezTo>
                  <a:pt x="9006" y="5977"/>
                  <a:pt x="9018" y="5977"/>
                  <a:pt x="9032" y="5974"/>
                </a:cubicBezTo>
                <a:cubicBezTo>
                  <a:pt x="9037" y="5974"/>
                  <a:pt x="9044" y="5972"/>
                  <a:pt x="9050" y="5972"/>
                </a:cubicBezTo>
                <a:cubicBezTo>
                  <a:pt x="9064" y="5971"/>
                  <a:pt x="9075" y="5971"/>
                  <a:pt x="9089" y="5969"/>
                </a:cubicBezTo>
                <a:cubicBezTo>
                  <a:pt x="9101" y="5966"/>
                  <a:pt x="9110" y="5966"/>
                  <a:pt x="9121" y="5964"/>
                </a:cubicBezTo>
                <a:cubicBezTo>
                  <a:pt x="9142" y="5963"/>
                  <a:pt x="9161" y="5961"/>
                  <a:pt x="9182" y="5958"/>
                </a:cubicBezTo>
                <a:cubicBezTo>
                  <a:pt x="9188" y="5958"/>
                  <a:pt x="9195" y="5957"/>
                  <a:pt x="9199" y="5957"/>
                </a:cubicBezTo>
                <a:cubicBezTo>
                  <a:pt x="9204" y="5957"/>
                  <a:pt x="9207" y="5955"/>
                  <a:pt x="9211" y="5955"/>
                </a:cubicBezTo>
                <a:cubicBezTo>
                  <a:pt x="9228" y="5954"/>
                  <a:pt x="9248" y="5951"/>
                  <a:pt x="9265" y="5949"/>
                </a:cubicBezTo>
                <a:cubicBezTo>
                  <a:pt x="9273" y="5948"/>
                  <a:pt x="9280" y="5948"/>
                  <a:pt x="9290" y="5946"/>
                </a:cubicBezTo>
                <a:cubicBezTo>
                  <a:pt x="9316" y="5941"/>
                  <a:pt x="9340" y="5940"/>
                  <a:pt x="9363" y="5935"/>
                </a:cubicBezTo>
                <a:lnTo>
                  <a:pt x="9365" y="5935"/>
                </a:lnTo>
                <a:cubicBezTo>
                  <a:pt x="9492" y="5918"/>
                  <a:pt x="9624" y="5900"/>
                  <a:pt x="9757" y="5877"/>
                </a:cubicBezTo>
                <a:cubicBezTo>
                  <a:pt x="10489" y="5750"/>
                  <a:pt x="11310" y="5506"/>
                  <a:pt x="11719" y="5046"/>
                </a:cubicBezTo>
                <a:cubicBezTo>
                  <a:pt x="11732" y="5033"/>
                  <a:pt x="11744" y="5021"/>
                  <a:pt x="11756" y="5010"/>
                </a:cubicBezTo>
                <a:cubicBezTo>
                  <a:pt x="11758" y="5007"/>
                  <a:pt x="11759" y="5006"/>
                  <a:pt x="11762" y="5006"/>
                </a:cubicBezTo>
                <a:cubicBezTo>
                  <a:pt x="11764" y="5004"/>
                  <a:pt x="11765" y="5004"/>
                  <a:pt x="11765" y="5003"/>
                </a:cubicBezTo>
                <a:cubicBezTo>
                  <a:pt x="11775" y="4992"/>
                  <a:pt x="11787" y="4984"/>
                  <a:pt x="11798" y="4977"/>
                </a:cubicBezTo>
                <a:cubicBezTo>
                  <a:pt x="11801" y="4975"/>
                  <a:pt x="11802" y="4975"/>
                  <a:pt x="11802" y="4974"/>
                </a:cubicBezTo>
                <a:cubicBezTo>
                  <a:pt x="11804" y="4974"/>
                  <a:pt x="11804" y="4972"/>
                  <a:pt x="11805" y="4972"/>
                </a:cubicBezTo>
                <a:cubicBezTo>
                  <a:pt x="11819" y="4964"/>
                  <a:pt x="11831" y="4954"/>
                  <a:pt x="11844" y="4946"/>
                </a:cubicBezTo>
                <a:lnTo>
                  <a:pt x="11845" y="4944"/>
                </a:lnTo>
                <a:cubicBezTo>
                  <a:pt x="11862" y="4937"/>
                  <a:pt x="11876" y="4929"/>
                  <a:pt x="11894" y="4921"/>
                </a:cubicBezTo>
                <a:cubicBezTo>
                  <a:pt x="11902" y="4918"/>
                  <a:pt x="11911" y="4914"/>
                  <a:pt x="11919" y="4912"/>
                </a:cubicBezTo>
                <a:cubicBezTo>
                  <a:pt x="11926" y="4911"/>
                  <a:pt x="11934" y="4906"/>
                  <a:pt x="11942" y="4905"/>
                </a:cubicBezTo>
                <a:cubicBezTo>
                  <a:pt x="11949" y="4903"/>
                  <a:pt x="11957" y="4900"/>
                  <a:pt x="11963" y="4898"/>
                </a:cubicBezTo>
                <a:cubicBezTo>
                  <a:pt x="11972" y="4897"/>
                  <a:pt x="11980" y="4895"/>
                  <a:pt x="11989" y="4892"/>
                </a:cubicBezTo>
                <a:cubicBezTo>
                  <a:pt x="11995" y="4891"/>
                  <a:pt x="12003" y="4891"/>
                  <a:pt x="12009" y="4889"/>
                </a:cubicBezTo>
                <a:cubicBezTo>
                  <a:pt x="12018" y="4888"/>
                  <a:pt x="12028" y="4888"/>
                  <a:pt x="12037" y="4885"/>
                </a:cubicBezTo>
                <a:cubicBezTo>
                  <a:pt x="12043" y="4885"/>
                  <a:pt x="12049" y="4885"/>
                  <a:pt x="12055" y="4883"/>
                </a:cubicBezTo>
                <a:close/>
                <a:moveTo>
                  <a:pt x="4597" y="1"/>
                </a:moveTo>
                <a:cubicBezTo>
                  <a:pt x="4278" y="1"/>
                  <a:pt x="3987" y="304"/>
                  <a:pt x="3682" y="956"/>
                </a:cubicBezTo>
                <a:cubicBezTo>
                  <a:pt x="3531" y="1038"/>
                  <a:pt x="3079" y="1262"/>
                  <a:pt x="2661" y="1262"/>
                </a:cubicBezTo>
                <a:cubicBezTo>
                  <a:pt x="2600" y="1262"/>
                  <a:pt x="2538" y="1257"/>
                  <a:pt x="2479" y="1246"/>
                </a:cubicBezTo>
                <a:cubicBezTo>
                  <a:pt x="2473" y="1243"/>
                  <a:pt x="2470" y="1243"/>
                  <a:pt x="2464" y="1243"/>
                </a:cubicBezTo>
                <a:cubicBezTo>
                  <a:pt x="2453" y="1242"/>
                  <a:pt x="2441" y="1239"/>
                  <a:pt x="2430" y="1235"/>
                </a:cubicBezTo>
                <a:cubicBezTo>
                  <a:pt x="2419" y="1234"/>
                  <a:pt x="2410" y="1232"/>
                  <a:pt x="2401" y="1228"/>
                </a:cubicBezTo>
                <a:cubicBezTo>
                  <a:pt x="2392" y="1226"/>
                  <a:pt x="2381" y="1223"/>
                  <a:pt x="2372" y="1219"/>
                </a:cubicBezTo>
                <a:cubicBezTo>
                  <a:pt x="2362" y="1215"/>
                  <a:pt x="2350" y="1212"/>
                  <a:pt x="2341" y="1208"/>
                </a:cubicBezTo>
                <a:cubicBezTo>
                  <a:pt x="2332" y="1203"/>
                  <a:pt x="2324" y="1200"/>
                  <a:pt x="2315" y="1196"/>
                </a:cubicBezTo>
                <a:cubicBezTo>
                  <a:pt x="2304" y="1192"/>
                  <a:pt x="2295" y="1188"/>
                  <a:pt x="2286" y="1182"/>
                </a:cubicBezTo>
                <a:cubicBezTo>
                  <a:pt x="2277" y="1177"/>
                  <a:pt x="2266" y="1171"/>
                  <a:pt x="2257" y="1166"/>
                </a:cubicBezTo>
                <a:cubicBezTo>
                  <a:pt x="2249" y="1163"/>
                  <a:pt x="2241" y="1159"/>
                  <a:pt x="2234" y="1154"/>
                </a:cubicBezTo>
                <a:cubicBezTo>
                  <a:pt x="2217" y="1143"/>
                  <a:pt x="2200" y="1133"/>
                  <a:pt x="2185" y="1119"/>
                </a:cubicBezTo>
                <a:cubicBezTo>
                  <a:pt x="2158" y="1100"/>
                  <a:pt x="2134" y="1081"/>
                  <a:pt x="2109" y="1064"/>
                </a:cubicBezTo>
                <a:lnTo>
                  <a:pt x="2092" y="1051"/>
                </a:lnTo>
                <a:cubicBezTo>
                  <a:pt x="2040" y="1016"/>
                  <a:pt x="1990" y="979"/>
                  <a:pt x="1941" y="947"/>
                </a:cubicBezTo>
                <a:cubicBezTo>
                  <a:pt x="1939" y="946"/>
                  <a:pt x="1936" y="946"/>
                  <a:pt x="1936" y="942"/>
                </a:cubicBezTo>
                <a:cubicBezTo>
                  <a:pt x="1594" y="716"/>
                  <a:pt x="1301" y="604"/>
                  <a:pt x="1060" y="604"/>
                </a:cubicBezTo>
                <a:cubicBezTo>
                  <a:pt x="958" y="604"/>
                  <a:pt x="865" y="624"/>
                  <a:pt x="783" y="665"/>
                </a:cubicBezTo>
                <a:cubicBezTo>
                  <a:pt x="571" y="771"/>
                  <a:pt x="451" y="990"/>
                  <a:pt x="425" y="1324"/>
                </a:cubicBezTo>
                <a:cubicBezTo>
                  <a:pt x="425" y="1331"/>
                  <a:pt x="425" y="1335"/>
                  <a:pt x="424" y="1341"/>
                </a:cubicBezTo>
                <a:cubicBezTo>
                  <a:pt x="422" y="1357"/>
                  <a:pt x="422" y="1375"/>
                  <a:pt x="422" y="1390"/>
                </a:cubicBezTo>
                <a:cubicBezTo>
                  <a:pt x="422" y="1413"/>
                  <a:pt x="421" y="1438"/>
                  <a:pt x="421" y="1462"/>
                </a:cubicBezTo>
                <a:lnTo>
                  <a:pt x="421" y="1502"/>
                </a:lnTo>
                <a:lnTo>
                  <a:pt x="421" y="1521"/>
                </a:lnTo>
                <a:lnTo>
                  <a:pt x="421" y="1544"/>
                </a:lnTo>
                <a:cubicBezTo>
                  <a:pt x="417" y="1605"/>
                  <a:pt x="416" y="1676"/>
                  <a:pt x="402" y="1755"/>
                </a:cubicBezTo>
                <a:cubicBezTo>
                  <a:pt x="359" y="2887"/>
                  <a:pt x="63" y="5365"/>
                  <a:pt x="17" y="5741"/>
                </a:cubicBezTo>
                <a:lnTo>
                  <a:pt x="17" y="5747"/>
                </a:lnTo>
                <a:cubicBezTo>
                  <a:pt x="17" y="5750"/>
                  <a:pt x="17" y="5751"/>
                  <a:pt x="16" y="5756"/>
                </a:cubicBezTo>
                <a:cubicBezTo>
                  <a:pt x="16" y="5759"/>
                  <a:pt x="16" y="5764"/>
                  <a:pt x="14" y="5765"/>
                </a:cubicBezTo>
                <a:lnTo>
                  <a:pt x="14" y="5770"/>
                </a:lnTo>
                <a:cubicBezTo>
                  <a:pt x="14" y="5773"/>
                  <a:pt x="14" y="5774"/>
                  <a:pt x="11" y="5777"/>
                </a:cubicBezTo>
                <a:cubicBezTo>
                  <a:pt x="11" y="5780"/>
                  <a:pt x="9" y="5785"/>
                  <a:pt x="9" y="5787"/>
                </a:cubicBezTo>
                <a:lnTo>
                  <a:pt x="9" y="5788"/>
                </a:lnTo>
                <a:lnTo>
                  <a:pt x="9" y="5802"/>
                </a:lnTo>
                <a:lnTo>
                  <a:pt x="9" y="5811"/>
                </a:lnTo>
                <a:lnTo>
                  <a:pt x="0" y="5813"/>
                </a:lnTo>
                <a:lnTo>
                  <a:pt x="0" y="6495"/>
                </a:lnTo>
                <a:cubicBezTo>
                  <a:pt x="0" y="6495"/>
                  <a:pt x="408" y="7382"/>
                  <a:pt x="896" y="7382"/>
                </a:cubicBezTo>
                <a:cubicBezTo>
                  <a:pt x="897" y="7382"/>
                  <a:pt x="897" y="7382"/>
                  <a:pt x="898" y="7382"/>
                </a:cubicBezTo>
                <a:lnTo>
                  <a:pt x="4985" y="7382"/>
                </a:lnTo>
                <a:cubicBezTo>
                  <a:pt x="4986" y="7382"/>
                  <a:pt x="4987" y="7382"/>
                  <a:pt x="4988" y="7382"/>
                </a:cubicBezTo>
                <a:cubicBezTo>
                  <a:pt x="5100" y="7382"/>
                  <a:pt x="5188" y="7290"/>
                  <a:pt x="5188" y="7178"/>
                </a:cubicBezTo>
                <a:cubicBezTo>
                  <a:pt x="5188" y="7066"/>
                  <a:pt x="5099" y="6978"/>
                  <a:pt x="4991" y="6978"/>
                </a:cubicBezTo>
                <a:cubicBezTo>
                  <a:pt x="4989" y="6978"/>
                  <a:pt x="4987" y="6978"/>
                  <a:pt x="4985" y="6978"/>
                </a:cubicBezTo>
                <a:lnTo>
                  <a:pt x="898" y="6978"/>
                </a:lnTo>
                <a:cubicBezTo>
                  <a:pt x="632" y="6975"/>
                  <a:pt x="422" y="6495"/>
                  <a:pt x="422" y="6495"/>
                </a:cubicBezTo>
                <a:lnTo>
                  <a:pt x="422" y="6020"/>
                </a:lnTo>
                <a:lnTo>
                  <a:pt x="7619" y="6020"/>
                </a:lnTo>
                <a:cubicBezTo>
                  <a:pt x="7619" y="6020"/>
                  <a:pt x="7645" y="6021"/>
                  <a:pt x="7691" y="6021"/>
                </a:cubicBezTo>
                <a:cubicBezTo>
                  <a:pt x="7389" y="6267"/>
                  <a:pt x="7190" y="6592"/>
                  <a:pt x="7101" y="6978"/>
                </a:cubicBezTo>
                <a:lnTo>
                  <a:pt x="5683" y="6978"/>
                </a:lnTo>
                <a:cubicBezTo>
                  <a:pt x="5683" y="6978"/>
                  <a:pt x="5479" y="7067"/>
                  <a:pt x="5479" y="7178"/>
                </a:cubicBezTo>
                <a:cubicBezTo>
                  <a:pt x="5479" y="7290"/>
                  <a:pt x="5571" y="7382"/>
                  <a:pt x="5683" y="7382"/>
                </a:cubicBezTo>
                <a:lnTo>
                  <a:pt x="7578" y="7382"/>
                </a:lnTo>
                <a:cubicBezTo>
                  <a:pt x="7584" y="7383"/>
                  <a:pt x="7589" y="7383"/>
                  <a:pt x="7596" y="7383"/>
                </a:cubicBezTo>
                <a:cubicBezTo>
                  <a:pt x="7647" y="7385"/>
                  <a:pt x="7745" y="7386"/>
                  <a:pt x="7878" y="7386"/>
                </a:cubicBezTo>
                <a:cubicBezTo>
                  <a:pt x="8263" y="7386"/>
                  <a:pt x="8860" y="7370"/>
                  <a:pt x="9524" y="7284"/>
                </a:cubicBezTo>
                <a:cubicBezTo>
                  <a:pt x="11043" y="7090"/>
                  <a:pt x="12126" y="6639"/>
                  <a:pt x="12742" y="5948"/>
                </a:cubicBezTo>
                <a:cubicBezTo>
                  <a:pt x="13066" y="5587"/>
                  <a:pt x="13035" y="5024"/>
                  <a:pt x="12669" y="4699"/>
                </a:cubicBezTo>
                <a:cubicBezTo>
                  <a:pt x="12657" y="4690"/>
                  <a:pt x="12647" y="4679"/>
                  <a:pt x="12637" y="4670"/>
                </a:cubicBezTo>
                <a:cubicBezTo>
                  <a:pt x="12632" y="4667"/>
                  <a:pt x="12629" y="4664"/>
                  <a:pt x="12623" y="4661"/>
                </a:cubicBezTo>
                <a:cubicBezTo>
                  <a:pt x="12615" y="4655"/>
                  <a:pt x="12609" y="4650"/>
                  <a:pt x="12601" y="4645"/>
                </a:cubicBezTo>
                <a:cubicBezTo>
                  <a:pt x="12595" y="4641"/>
                  <a:pt x="12591" y="4638"/>
                  <a:pt x="12586" y="4633"/>
                </a:cubicBezTo>
                <a:cubicBezTo>
                  <a:pt x="12580" y="4630"/>
                  <a:pt x="12575" y="4624"/>
                  <a:pt x="12568" y="4621"/>
                </a:cubicBezTo>
                <a:lnTo>
                  <a:pt x="12549" y="4609"/>
                </a:lnTo>
                <a:cubicBezTo>
                  <a:pt x="12543" y="4605"/>
                  <a:pt x="12538" y="4601"/>
                  <a:pt x="12531" y="4598"/>
                </a:cubicBezTo>
                <a:cubicBezTo>
                  <a:pt x="12525" y="4593"/>
                  <a:pt x="12519" y="4590"/>
                  <a:pt x="12514" y="4589"/>
                </a:cubicBezTo>
                <a:cubicBezTo>
                  <a:pt x="12508" y="4584"/>
                  <a:pt x="12500" y="4581"/>
                  <a:pt x="12494" y="4578"/>
                </a:cubicBezTo>
                <a:cubicBezTo>
                  <a:pt x="12488" y="4575"/>
                  <a:pt x="12483" y="4573"/>
                  <a:pt x="12477" y="4569"/>
                </a:cubicBezTo>
                <a:cubicBezTo>
                  <a:pt x="12469" y="4566"/>
                  <a:pt x="12463" y="4561"/>
                  <a:pt x="12456" y="4559"/>
                </a:cubicBezTo>
                <a:cubicBezTo>
                  <a:pt x="12449" y="4558"/>
                  <a:pt x="12445" y="4553"/>
                  <a:pt x="12440" y="4552"/>
                </a:cubicBezTo>
                <a:cubicBezTo>
                  <a:pt x="12433" y="4547"/>
                  <a:pt x="12423" y="4544"/>
                  <a:pt x="12416" y="4539"/>
                </a:cubicBezTo>
                <a:lnTo>
                  <a:pt x="12403" y="4535"/>
                </a:lnTo>
                <a:cubicBezTo>
                  <a:pt x="12393" y="4530"/>
                  <a:pt x="12382" y="4526"/>
                  <a:pt x="12371" y="4523"/>
                </a:cubicBezTo>
                <a:cubicBezTo>
                  <a:pt x="12370" y="4523"/>
                  <a:pt x="12368" y="4521"/>
                  <a:pt x="12365" y="4521"/>
                </a:cubicBezTo>
                <a:cubicBezTo>
                  <a:pt x="12273" y="4490"/>
                  <a:pt x="12178" y="4474"/>
                  <a:pt x="12080" y="4474"/>
                </a:cubicBezTo>
                <a:cubicBezTo>
                  <a:pt x="12006" y="4474"/>
                  <a:pt x="11934" y="4483"/>
                  <a:pt x="11864" y="4500"/>
                </a:cubicBezTo>
                <a:lnTo>
                  <a:pt x="11859" y="4500"/>
                </a:lnTo>
                <a:cubicBezTo>
                  <a:pt x="11848" y="4501"/>
                  <a:pt x="11837" y="4506"/>
                  <a:pt x="11827" y="4509"/>
                </a:cubicBezTo>
                <a:cubicBezTo>
                  <a:pt x="11824" y="4512"/>
                  <a:pt x="11819" y="4512"/>
                  <a:pt x="11818" y="4513"/>
                </a:cubicBezTo>
                <a:cubicBezTo>
                  <a:pt x="11567" y="4440"/>
                  <a:pt x="10575" y="4170"/>
                  <a:pt x="8239" y="3682"/>
                </a:cubicBezTo>
                <a:cubicBezTo>
                  <a:pt x="8194" y="3667"/>
                  <a:pt x="8003" y="3598"/>
                  <a:pt x="7733" y="3461"/>
                </a:cubicBezTo>
                <a:lnTo>
                  <a:pt x="7852" y="3219"/>
                </a:lnTo>
                <a:cubicBezTo>
                  <a:pt x="7901" y="3118"/>
                  <a:pt x="7860" y="2995"/>
                  <a:pt x="7760" y="2944"/>
                </a:cubicBezTo>
                <a:cubicBezTo>
                  <a:pt x="7731" y="2930"/>
                  <a:pt x="7700" y="2924"/>
                  <a:pt x="7670" y="2924"/>
                </a:cubicBezTo>
                <a:cubicBezTo>
                  <a:pt x="7593" y="2924"/>
                  <a:pt x="7521" y="2965"/>
                  <a:pt x="7486" y="3036"/>
                </a:cubicBezTo>
                <a:lnTo>
                  <a:pt x="7377" y="3262"/>
                </a:lnTo>
                <a:cubicBezTo>
                  <a:pt x="7266" y="3196"/>
                  <a:pt x="7151" y="3121"/>
                  <a:pt x="7033" y="3036"/>
                </a:cubicBezTo>
                <a:lnTo>
                  <a:pt x="7187" y="2864"/>
                </a:lnTo>
                <a:cubicBezTo>
                  <a:pt x="7262" y="2780"/>
                  <a:pt x="7254" y="2651"/>
                  <a:pt x="7170" y="2576"/>
                </a:cubicBezTo>
                <a:cubicBezTo>
                  <a:pt x="7131" y="2542"/>
                  <a:pt x="7083" y="2526"/>
                  <a:pt x="7035" y="2526"/>
                </a:cubicBezTo>
                <a:cubicBezTo>
                  <a:pt x="6978" y="2526"/>
                  <a:pt x="6922" y="2549"/>
                  <a:pt x="6881" y="2594"/>
                </a:cubicBezTo>
                <a:lnTo>
                  <a:pt x="6710" y="2789"/>
                </a:lnTo>
                <a:cubicBezTo>
                  <a:pt x="6596" y="2696"/>
                  <a:pt x="6481" y="2594"/>
                  <a:pt x="6368" y="2483"/>
                </a:cubicBezTo>
                <a:lnTo>
                  <a:pt x="6535" y="2344"/>
                </a:lnTo>
                <a:cubicBezTo>
                  <a:pt x="6621" y="2272"/>
                  <a:pt x="6634" y="2144"/>
                  <a:pt x="6561" y="2058"/>
                </a:cubicBezTo>
                <a:cubicBezTo>
                  <a:pt x="6520" y="2008"/>
                  <a:pt x="6462" y="1983"/>
                  <a:pt x="6403" y="1983"/>
                </a:cubicBezTo>
                <a:cubicBezTo>
                  <a:pt x="6357" y="1983"/>
                  <a:pt x="6312" y="1998"/>
                  <a:pt x="6274" y="2030"/>
                </a:cubicBezTo>
                <a:lnTo>
                  <a:pt x="6088" y="2185"/>
                </a:lnTo>
                <a:cubicBezTo>
                  <a:pt x="6001" y="2088"/>
                  <a:pt x="5920" y="1984"/>
                  <a:pt x="5838" y="1874"/>
                </a:cubicBezTo>
                <a:lnTo>
                  <a:pt x="6052" y="1759"/>
                </a:lnTo>
                <a:cubicBezTo>
                  <a:pt x="6151" y="1705"/>
                  <a:pt x="6188" y="1579"/>
                  <a:pt x="6134" y="1482"/>
                </a:cubicBezTo>
                <a:cubicBezTo>
                  <a:pt x="6098" y="1413"/>
                  <a:pt x="6027" y="1375"/>
                  <a:pt x="5955" y="1375"/>
                </a:cubicBezTo>
                <a:cubicBezTo>
                  <a:pt x="5922" y="1375"/>
                  <a:pt x="5889" y="1383"/>
                  <a:pt x="5858" y="1400"/>
                </a:cubicBezTo>
                <a:lnTo>
                  <a:pt x="5610" y="1533"/>
                </a:lnTo>
                <a:cubicBezTo>
                  <a:pt x="5406" y="1199"/>
                  <a:pt x="5231" y="817"/>
                  <a:pt x="5107" y="384"/>
                </a:cubicBezTo>
                <a:cubicBezTo>
                  <a:pt x="5104" y="375"/>
                  <a:pt x="5100" y="366"/>
                  <a:pt x="5094" y="357"/>
                </a:cubicBezTo>
                <a:cubicBezTo>
                  <a:pt x="5077" y="320"/>
                  <a:pt x="4923" y="1"/>
                  <a:pt x="45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2128;p63">
            <a:extLst>
              <a:ext uri="{FF2B5EF4-FFF2-40B4-BE49-F238E27FC236}">
                <a16:creationId xmlns:a16="http://schemas.microsoft.com/office/drawing/2014/main" id="{73D8DA3C-EFAA-E92A-0E48-8218384D98F6}"/>
              </a:ext>
            </a:extLst>
          </p:cNvPr>
          <p:cNvSpPr/>
          <p:nvPr/>
        </p:nvSpPr>
        <p:spPr>
          <a:xfrm>
            <a:off x="8868461" y="5705588"/>
            <a:ext cx="724911" cy="326632"/>
          </a:xfrm>
          <a:custGeom>
            <a:avLst/>
            <a:gdLst/>
            <a:ahLst/>
            <a:cxnLst/>
            <a:rect l="l" t="t" r="r" b="b"/>
            <a:pathLst>
              <a:path w="12981" h="5849" extrusionOk="0">
                <a:moveTo>
                  <a:pt x="4824" y="415"/>
                </a:moveTo>
                <a:cubicBezTo>
                  <a:pt x="4883" y="415"/>
                  <a:pt x="4957" y="436"/>
                  <a:pt x="5045" y="479"/>
                </a:cubicBezTo>
                <a:cubicBezTo>
                  <a:pt x="5151" y="529"/>
                  <a:pt x="5291" y="601"/>
                  <a:pt x="5457" y="687"/>
                </a:cubicBezTo>
                <a:lnTo>
                  <a:pt x="5427" y="735"/>
                </a:lnTo>
                <a:cubicBezTo>
                  <a:pt x="5369" y="831"/>
                  <a:pt x="5400" y="956"/>
                  <a:pt x="5496" y="1016"/>
                </a:cubicBezTo>
                <a:cubicBezTo>
                  <a:pt x="5529" y="1034"/>
                  <a:pt x="5565" y="1043"/>
                  <a:pt x="5602" y="1043"/>
                </a:cubicBezTo>
                <a:cubicBezTo>
                  <a:pt x="5671" y="1043"/>
                  <a:pt x="5737" y="1009"/>
                  <a:pt x="5776" y="943"/>
                </a:cubicBezTo>
                <a:lnTo>
                  <a:pt x="5817" y="877"/>
                </a:lnTo>
                <a:cubicBezTo>
                  <a:pt x="5901" y="920"/>
                  <a:pt x="5989" y="968"/>
                  <a:pt x="6079" y="1017"/>
                </a:cubicBezTo>
                <a:lnTo>
                  <a:pt x="6049" y="1069"/>
                </a:lnTo>
                <a:cubicBezTo>
                  <a:pt x="5990" y="1164"/>
                  <a:pt x="6021" y="1289"/>
                  <a:pt x="6118" y="1348"/>
                </a:cubicBezTo>
                <a:cubicBezTo>
                  <a:pt x="6150" y="1367"/>
                  <a:pt x="6187" y="1378"/>
                  <a:pt x="6220" y="1378"/>
                </a:cubicBezTo>
                <a:cubicBezTo>
                  <a:pt x="6289" y="1378"/>
                  <a:pt x="6357" y="1342"/>
                  <a:pt x="6395" y="1278"/>
                </a:cubicBezTo>
                <a:lnTo>
                  <a:pt x="6438" y="1209"/>
                </a:lnTo>
                <a:cubicBezTo>
                  <a:pt x="6524" y="1255"/>
                  <a:pt x="6612" y="1302"/>
                  <a:pt x="6701" y="1350"/>
                </a:cubicBezTo>
                <a:lnTo>
                  <a:pt x="6670" y="1402"/>
                </a:lnTo>
                <a:cubicBezTo>
                  <a:pt x="6612" y="1499"/>
                  <a:pt x="6642" y="1623"/>
                  <a:pt x="6739" y="1683"/>
                </a:cubicBezTo>
                <a:cubicBezTo>
                  <a:pt x="6771" y="1701"/>
                  <a:pt x="6808" y="1710"/>
                  <a:pt x="6845" y="1710"/>
                </a:cubicBezTo>
                <a:cubicBezTo>
                  <a:pt x="6914" y="1710"/>
                  <a:pt x="6980" y="1677"/>
                  <a:pt x="7018" y="1611"/>
                </a:cubicBezTo>
                <a:lnTo>
                  <a:pt x="7059" y="1543"/>
                </a:lnTo>
                <a:cubicBezTo>
                  <a:pt x="7147" y="1592"/>
                  <a:pt x="7233" y="1640"/>
                  <a:pt x="7320" y="1686"/>
                </a:cubicBezTo>
                <a:lnTo>
                  <a:pt x="7291" y="1735"/>
                </a:lnTo>
                <a:cubicBezTo>
                  <a:pt x="7233" y="1832"/>
                  <a:pt x="7263" y="1956"/>
                  <a:pt x="7360" y="2016"/>
                </a:cubicBezTo>
                <a:cubicBezTo>
                  <a:pt x="7392" y="2034"/>
                  <a:pt x="7429" y="2045"/>
                  <a:pt x="7466" y="2045"/>
                </a:cubicBezTo>
                <a:cubicBezTo>
                  <a:pt x="7535" y="2045"/>
                  <a:pt x="7601" y="2010"/>
                  <a:pt x="7639" y="1945"/>
                </a:cubicBezTo>
                <a:lnTo>
                  <a:pt x="7678" y="1881"/>
                </a:lnTo>
                <a:cubicBezTo>
                  <a:pt x="7767" y="1930"/>
                  <a:pt x="7854" y="1977"/>
                  <a:pt x="7938" y="2023"/>
                </a:cubicBezTo>
                <a:lnTo>
                  <a:pt x="7912" y="2069"/>
                </a:lnTo>
                <a:cubicBezTo>
                  <a:pt x="7854" y="2166"/>
                  <a:pt x="7885" y="2290"/>
                  <a:pt x="7981" y="2349"/>
                </a:cubicBezTo>
                <a:cubicBezTo>
                  <a:pt x="8014" y="2368"/>
                  <a:pt x="8050" y="2378"/>
                  <a:pt x="8087" y="2378"/>
                </a:cubicBezTo>
                <a:cubicBezTo>
                  <a:pt x="8156" y="2378"/>
                  <a:pt x="8222" y="2344"/>
                  <a:pt x="8261" y="2278"/>
                </a:cubicBezTo>
                <a:lnTo>
                  <a:pt x="8296" y="2220"/>
                </a:lnTo>
                <a:cubicBezTo>
                  <a:pt x="8540" y="2352"/>
                  <a:pt x="8747" y="2467"/>
                  <a:pt x="8894" y="2549"/>
                </a:cubicBezTo>
                <a:cubicBezTo>
                  <a:pt x="8850" y="2608"/>
                  <a:pt x="8804" y="2683"/>
                  <a:pt x="8762" y="2776"/>
                </a:cubicBezTo>
                <a:lnTo>
                  <a:pt x="7386" y="2151"/>
                </a:lnTo>
                <a:cubicBezTo>
                  <a:pt x="7359" y="2138"/>
                  <a:pt x="7330" y="2132"/>
                  <a:pt x="7302" y="2132"/>
                </a:cubicBezTo>
                <a:cubicBezTo>
                  <a:pt x="7225" y="2132"/>
                  <a:pt x="7151" y="2176"/>
                  <a:pt x="7116" y="2252"/>
                </a:cubicBezTo>
                <a:cubicBezTo>
                  <a:pt x="7070" y="2353"/>
                  <a:pt x="7115" y="2474"/>
                  <a:pt x="7217" y="2522"/>
                </a:cubicBezTo>
                <a:lnTo>
                  <a:pt x="7972" y="2865"/>
                </a:lnTo>
                <a:lnTo>
                  <a:pt x="8632" y="3165"/>
                </a:lnTo>
                <a:cubicBezTo>
                  <a:pt x="8616" y="3229"/>
                  <a:pt x="8601" y="3301"/>
                  <a:pt x="8587" y="3378"/>
                </a:cubicBezTo>
                <a:cubicBezTo>
                  <a:pt x="8585" y="3378"/>
                  <a:pt x="8583" y="3378"/>
                  <a:pt x="8581" y="3378"/>
                </a:cubicBezTo>
                <a:cubicBezTo>
                  <a:pt x="7994" y="3378"/>
                  <a:pt x="7382" y="3162"/>
                  <a:pt x="6737" y="2933"/>
                </a:cubicBezTo>
                <a:cubicBezTo>
                  <a:pt x="6075" y="2698"/>
                  <a:pt x="5398" y="2458"/>
                  <a:pt x="4728" y="2458"/>
                </a:cubicBezTo>
                <a:cubicBezTo>
                  <a:pt x="4336" y="2458"/>
                  <a:pt x="3947" y="2540"/>
                  <a:pt x="3564" y="2753"/>
                </a:cubicBezTo>
                <a:cubicBezTo>
                  <a:pt x="2983" y="3079"/>
                  <a:pt x="2549" y="3168"/>
                  <a:pt x="2246" y="3168"/>
                </a:cubicBezTo>
                <a:cubicBezTo>
                  <a:pt x="1938" y="3168"/>
                  <a:pt x="1766" y="3075"/>
                  <a:pt x="1717" y="3043"/>
                </a:cubicBezTo>
                <a:cubicBezTo>
                  <a:pt x="1280" y="2513"/>
                  <a:pt x="669" y="2175"/>
                  <a:pt x="410" y="2046"/>
                </a:cubicBezTo>
                <a:cubicBezTo>
                  <a:pt x="416" y="1493"/>
                  <a:pt x="557" y="1417"/>
                  <a:pt x="573" y="1411"/>
                </a:cubicBezTo>
                <a:cubicBezTo>
                  <a:pt x="584" y="1407"/>
                  <a:pt x="597" y="1404"/>
                  <a:pt x="611" y="1404"/>
                </a:cubicBezTo>
                <a:cubicBezTo>
                  <a:pt x="723" y="1404"/>
                  <a:pt x="916" y="1537"/>
                  <a:pt x="1025" y="1644"/>
                </a:cubicBezTo>
                <a:cubicBezTo>
                  <a:pt x="1416" y="2072"/>
                  <a:pt x="1859" y="2287"/>
                  <a:pt x="2344" y="2287"/>
                </a:cubicBezTo>
                <a:cubicBezTo>
                  <a:pt x="2481" y="2287"/>
                  <a:pt x="2622" y="2270"/>
                  <a:pt x="2766" y="2235"/>
                </a:cubicBezTo>
                <a:cubicBezTo>
                  <a:pt x="3286" y="2108"/>
                  <a:pt x="3731" y="1778"/>
                  <a:pt x="3996" y="1580"/>
                </a:cubicBezTo>
                <a:cubicBezTo>
                  <a:pt x="4033" y="1554"/>
                  <a:pt x="4065" y="1529"/>
                  <a:pt x="4094" y="1508"/>
                </a:cubicBezTo>
                <a:cubicBezTo>
                  <a:pt x="4179" y="1447"/>
                  <a:pt x="4275" y="1416"/>
                  <a:pt x="4371" y="1402"/>
                </a:cubicBezTo>
                <a:lnTo>
                  <a:pt x="4372" y="1402"/>
                </a:lnTo>
                <a:cubicBezTo>
                  <a:pt x="4408" y="1398"/>
                  <a:pt x="4443" y="1396"/>
                  <a:pt x="4479" y="1396"/>
                </a:cubicBezTo>
                <a:cubicBezTo>
                  <a:pt x="4650" y="1396"/>
                  <a:pt x="4813" y="1442"/>
                  <a:pt x="4915" y="1479"/>
                </a:cubicBezTo>
                <a:cubicBezTo>
                  <a:pt x="4917" y="1479"/>
                  <a:pt x="4920" y="1480"/>
                  <a:pt x="4923" y="1480"/>
                </a:cubicBezTo>
                <a:cubicBezTo>
                  <a:pt x="4927" y="1483"/>
                  <a:pt x="4930" y="1483"/>
                  <a:pt x="4935" y="1485"/>
                </a:cubicBezTo>
                <a:cubicBezTo>
                  <a:pt x="4938" y="1486"/>
                  <a:pt x="4940" y="1486"/>
                  <a:pt x="4944" y="1488"/>
                </a:cubicBezTo>
                <a:cubicBezTo>
                  <a:pt x="4947" y="1491"/>
                  <a:pt x="4950" y="1491"/>
                  <a:pt x="4953" y="1493"/>
                </a:cubicBezTo>
                <a:cubicBezTo>
                  <a:pt x="4960" y="1494"/>
                  <a:pt x="4963" y="1496"/>
                  <a:pt x="4969" y="1499"/>
                </a:cubicBezTo>
                <a:cubicBezTo>
                  <a:pt x="4970" y="1499"/>
                  <a:pt x="4973" y="1500"/>
                  <a:pt x="4975" y="1500"/>
                </a:cubicBezTo>
                <a:cubicBezTo>
                  <a:pt x="4978" y="1502"/>
                  <a:pt x="4981" y="1502"/>
                  <a:pt x="4984" y="1503"/>
                </a:cubicBezTo>
                <a:cubicBezTo>
                  <a:pt x="4986" y="1503"/>
                  <a:pt x="4989" y="1506"/>
                  <a:pt x="4990" y="1506"/>
                </a:cubicBezTo>
                <a:cubicBezTo>
                  <a:pt x="4992" y="1508"/>
                  <a:pt x="4993" y="1508"/>
                  <a:pt x="4998" y="1508"/>
                </a:cubicBezTo>
                <a:cubicBezTo>
                  <a:pt x="4999" y="1508"/>
                  <a:pt x="5001" y="1509"/>
                  <a:pt x="5004" y="1509"/>
                </a:cubicBezTo>
                <a:cubicBezTo>
                  <a:pt x="5006" y="1509"/>
                  <a:pt x="5006" y="1511"/>
                  <a:pt x="5007" y="1511"/>
                </a:cubicBezTo>
                <a:cubicBezTo>
                  <a:pt x="5021" y="1517"/>
                  <a:pt x="5029" y="1522"/>
                  <a:pt x="5029" y="1522"/>
                </a:cubicBezTo>
                <a:cubicBezTo>
                  <a:pt x="5030" y="1523"/>
                  <a:pt x="5032" y="1523"/>
                  <a:pt x="5035" y="1525"/>
                </a:cubicBezTo>
                <a:lnTo>
                  <a:pt x="6607" y="2240"/>
                </a:lnTo>
                <a:cubicBezTo>
                  <a:pt x="6634" y="2252"/>
                  <a:pt x="6663" y="2258"/>
                  <a:pt x="6691" y="2258"/>
                </a:cubicBezTo>
                <a:cubicBezTo>
                  <a:pt x="6768" y="2258"/>
                  <a:pt x="6842" y="2215"/>
                  <a:pt x="6877" y="2138"/>
                </a:cubicBezTo>
                <a:cubicBezTo>
                  <a:pt x="6923" y="2037"/>
                  <a:pt x="6878" y="1916"/>
                  <a:pt x="6776" y="1868"/>
                </a:cubicBezTo>
                <a:lnTo>
                  <a:pt x="5205" y="1154"/>
                </a:lnTo>
                <a:lnTo>
                  <a:pt x="5203" y="1154"/>
                </a:lnTo>
                <a:cubicBezTo>
                  <a:pt x="5200" y="1154"/>
                  <a:pt x="5200" y="1151"/>
                  <a:pt x="5199" y="1151"/>
                </a:cubicBezTo>
                <a:cubicBezTo>
                  <a:pt x="5197" y="1149"/>
                  <a:pt x="5196" y="1149"/>
                  <a:pt x="5191" y="1147"/>
                </a:cubicBezTo>
                <a:lnTo>
                  <a:pt x="5190" y="1147"/>
                </a:lnTo>
                <a:cubicBezTo>
                  <a:pt x="5142" y="1124"/>
                  <a:pt x="5007" y="1066"/>
                  <a:pt x="4831" y="1026"/>
                </a:cubicBezTo>
                <a:cubicBezTo>
                  <a:pt x="4829" y="1026"/>
                  <a:pt x="4825" y="1025"/>
                  <a:pt x="4823" y="1025"/>
                </a:cubicBezTo>
                <a:cubicBezTo>
                  <a:pt x="4812" y="1023"/>
                  <a:pt x="4798" y="1019"/>
                  <a:pt x="4785" y="1017"/>
                </a:cubicBezTo>
                <a:cubicBezTo>
                  <a:pt x="4779" y="1016"/>
                  <a:pt x="4774" y="1016"/>
                  <a:pt x="4766" y="1012"/>
                </a:cubicBezTo>
                <a:cubicBezTo>
                  <a:pt x="4760" y="1011"/>
                  <a:pt x="4752" y="1011"/>
                  <a:pt x="4746" y="1009"/>
                </a:cubicBezTo>
                <a:cubicBezTo>
                  <a:pt x="4737" y="1008"/>
                  <a:pt x="4728" y="1005"/>
                  <a:pt x="4717" y="1005"/>
                </a:cubicBezTo>
                <a:cubicBezTo>
                  <a:pt x="4713" y="1003"/>
                  <a:pt x="4706" y="1003"/>
                  <a:pt x="4700" y="1003"/>
                </a:cubicBezTo>
                <a:cubicBezTo>
                  <a:pt x="4690" y="1002"/>
                  <a:pt x="4677" y="1000"/>
                  <a:pt x="4668" y="1000"/>
                </a:cubicBezTo>
                <a:cubicBezTo>
                  <a:pt x="4664" y="1000"/>
                  <a:pt x="4660" y="997"/>
                  <a:pt x="4654" y="997"/>
                </a:cubicBezTo>
                <a:cubicBezTo>
                  <a:pt x="4640" y="996"/>
                  <a:pt x="4625" y="994"/>
                  <a:pt x="4610" y="994"/>
                </a:cubicBezTo>
                <a:lnTo>
                  <a:pt x="4602" y="994"/>
                </a:lnTo>
                <a:cubicBezTo>
                  <a:pt x="4587" y="993"/>
                  <a:pt x="4575" y="993"/>
                  <a:pt x="4559" y="989"/>
                </a:cubicBezTo>
                <a:lnTo>
                  <a:pt x="4548" y="989"/>
                </a:lnTo>
                <a:cubicBezTo>
                  <a:pt x="4562" y="767"/>
                  <a:pt x="4617" y="517"/>
                  <a:pt x="4731" y="440"/>
                </a:cubicBezTo>
                <a:cubicBezTo>
                  <a:pt x="4756" y="423"/>
                  <a:pt x="4788" y="415"/>
                  <a:pt x="4824" y="415"/>
                </a:cubicBezTo>
                <a:close/>
                <a:moveTo>
                  <a:pt x="9279" y="2735"/>
                </a:moveTo>
                <a:lnTo>
                  <a:pt x="11371" y="3335"/>
                </a:lnTo>
                <a:cubicBezTo>
                  <a:pt x="11367" y="3339"/>
                  <a:pt x="11365" y="3342"/>
                  <a:pt x="11362" y="3344"/>
                </a:cubicBezTo>
                <a:cubicBezTo>
                  <a:pt x="11356" y="3350"/>
                  <a:pt x="11351" y="3356"/>
                  <a:pt x="11347" y="3359"/>
                </a:cubicBezTo>
                <a:lnTo>
                  <a:pt x="11327" y="3379"/>
                </a:lnTo>
                <a:cubicBezTo>
                  <a:pt x="11321" y="3385"/>
                  <a:pt x="11316" y="3389"/>
                  <a:pt x="11310" y="3395"/>
                </a:cubicBezTo>
                <a:cubicBezTo>
                  <a:pt x="11304" y="3401"/>
                  <a:pt x="11296" y="3405"/>
                  <a:pt x="11288" y="3413"/>
                </a:cubicBezTo>
                <a:cubicBezTo>
                  <a:pt x="11282" y="3419"/>
                  <a:pt x="11278" y="3424"/>
                  <a:pt x="11272" y="3428"/>
                </a:cubicBezTo>
                <a:cubicBezTo>
                  <a:pt x="11264" y="3435"/>
                  <a:pt x="11256" y="3441"/>
                  <a:pt x="11249" y="3448"/>
                </a:cubicBezTo>
                <a:cubicBezTo>
                  <a:pt x="11242" y="3454"/>
                  <a:pt x="11236" y="3458"/>
                  <a:pt x="11229" y="3464"/>
                </a:cubicBezTo>
                <a:cubicBezTo>
                  <a:pt x="11219" y="3470"/>
                  <a:pt x="11212" y="3477"/>
                  <a:pt x="11203" y="3482"/>
                </a:cubicBezTo>
                <a:cubicBezTo>
                  <a:pt x="11196" y="3487"/>
                  <a:pt x="11189" y="3493"/>
                  <a:pt x="11183" y="3496"/>
                </a:cubicBezTo>
                <a:cubicBezTo>
                  <a:pt x="11172" y="3504"/>
                  <a:pt x="11163" y="3510"/>
                  <a:pt x="11150" y="3517"/>
                </a:cubicBezTo>
                <a:cubicBezTo>
                  <a:pt x="11144" y="3520"/>
                  <a:pt x="11140" y="3525"/>
                  <a:pt x="11135" y="3527"/>
                </a:cubicBezTo>
                <a:cubicBezTo>
                  <a:pt x="11118" y="3536"/>
                  <a:pt x="11101" y="3548"/>
                  <a:pt x="11083" y="3557"/>
                </a:cubicBezTo>
                <a:cubicBezTo>
                  <a:pt x="11078" y="3562"/>
                  <a:pt x="11072" y="3563"/>
                  <a:pt x="11066" y="3566"/>
                </a:cubicBezTo>
                <a:cubicBezTo>
                  <a:pt x="11052" y="3574"/>
                  <a:pt x="11042" y="3580"/>
                  <a:pt x="11028" y="3588"/>
                </a:cubicBezTo>
                <a:cubicBezTo>
                  <a:pt x="11020" y="3593"/>
                  <a:pt x="11011" y="3596"/>
                  <a:pt x="11003" y="3600"/>
                </a:cubicBezTo>
                <a:lnTo>
                  <a:pt x="10968" y="3617"/>
                </a:lnTo>
                <a:cubicBezTo>
                  <a:pt x="10959" y="3620"/>
                  <a:pt x="10949" y="3625"/>
                  <a:pt x="10942" y="3631"/>
                </a:cubicBezTo>
                <a:cubicBezTo>
                  <a:pt x="10930" y="3635"/>
                  <a:pt x="10919" y="3642"/>
                  <a:pt x="10905" y="3646"/>
                </a:cubicBezTo>
                <a:cubicBezTo>
                  <a:pt x="10896" y="3649"/>
                  <a:pt x="10887" y="3654"/>
                  <a:pt x="10874" y="3658"/>
                </a:cubicBezTo>
                <a:cubicBezTo>
                  <a:pt x="10864" y="3665"/>
                  <a:pt x="10850" y="3669"/>
                  <a:pt x="10838" y="3674"/>
                </a:cubicBezTo>
                <a:cubicBezTo>
                  <a:pt x="10828" y="3678"/>
                  <a:pt x="10818" y="3681"/>
                  <a:pt x="10805" y="3688"/>
                </a:cubicBezTo>
                <a:cubicBezTo>
                  <a:pt x="10791" y="3694"/>
                  <a:pt x="10781" y="3697"/>
                  <a:pt x="10767" y="3703"/>
                </a:cubicBezTo>
                <a:cubicBezTo>
                  <a:pt x="10756" y="3708"/>
                  <a:pt x="10744" y="3711"/>
                  <a:pt x="10735" y="3717"/>
                </a:cubicBezTo>
                <a:cubicBezTo>
                  <a:pt x="10721" y="3723"/>
                  <a:pt x="10707" y="3726"/>
                  <a:pt x="10695" y="3731"/>
                </a:cubicBezTo>
                <a:lnTo>
                  <a:pt x="10660" y="3741"/>
                </a:lnTo>
                <a:cubicBezTo>
                  <a:pt x="10646" y="3746"/>
                  <a:pt x="10634" y="3751"/>
                  <a:pt x="10620" y="3755"/>
                </a:cubicBezTo>
                <a:cubicBezTo>
                  <a:pt x="10607" y="3758"/>
                  <a:pt x="10597" y="3763"/>
                  <a:pt x="10583" y="3766"/>
                </a:cubicBezTo>
                <a:cubicBezTo>
                  <a:pt x="10569" y="3770"/>
                  <a:pt x="10554" y="3777"/>
                  <a:pt x="10541" y="3780"/>
                </a:cubicBezTo>
                <a:cubicBezTo>
                  <a:pt x="10529" y="3783"/>
                  <a:pt x="10515" y="3787"/>
                  <a:pt x="10505" y="3790"/>
                </a:cubicBezTo>
                <a:cubicBezTo>
                  <a:pt x="10489" y="3795"/>
                  <a:pt x="10474" y="3801"/>
                  <a:pt x="10459" y="3804"/>
                </a:cubicBezTo>
                <a:cubicBezTo>
                  <a:pt x="10445" y="3809"/>
                  <a:pt x="10434" y="3812"/>
                  <a:pt x="10420" y="3816"/>
                </a:cubicBezTo>
                <a:cubicBezTo>
                  <a:pt x="10405" y="3820"/>
                  <a:pt x="10388" y="3826"/>
                  <a:pt x="10373" y="3829"/>
                </a:cubicBezTo>
                <a:cubicBezTo>
                  <a:pt x="10359" y="3833"/>
                  <a:pt x="10347" y="3836"/>
                  <a:pt x="10334" y="3839"/>
                </a:cubicBezTo>
                <a:cubicBezTo>
                  <a:pt x="10316" y="3843"/>
                  <a:pt x="10299" y="3849"/>
                  <a:pt x="10282" y="3852"/>
                </a:cubicBezTo>
                <a:cubicBezTo>
                  <a:pt x="10270" y="3856"/>
                  <a:pt x="10258" y="3858"/>
                  <a:pt x="10245" y="3862"/>
                </a:cubicBezTo>
                <a:cubicBezTo>
                  <a:pt x="10227" y="3866"/>
                  <a:pt x="10207" y="3872"/>
                  <a:pt x="10189" y="3875"/>
                </a:cubicBezTo>
                <a:cubicBezTo>
                  <a:pt x="10176" y="3878"/>
                  <a:pt x="10167" y="3881"/>
                  <a:pt x="10155" y="3882"/>
                </a:cubicBezTo>
                <a:cubicBezTo>
                  <a:pt x="10124" y="3890"/>
                  <a:pt x="10094" y="3896"/>
                  <a:pt x="10063" y="3904"/>
                </a:cubicBezTo>
                <a:cubicBezTo>
                  <a:pt x="10058" y="3905"/>
                  <a:pt x="10054" y="3905"/>
                  <a:pt x="10048" y="3909"/>
                </a:cubicBezTo>
                <a:lnTo>
                  <a:pt x="9968" y="3925"/>
                </a:lnTo>
                <a:cubicBezTo>
                  <a:pt x="9956" y="3927"/>
                  <a:pt x="9943" y="3928"/>
                  <a:pt x="9931" y="3933"/>
                </a:cubicBezTo>
                <a:lnTo>
                  <a:pt x="9868" y="3944"/>
                </a:lnTo>
                <a:cubicBezTo>
                  <a:pt x="9854" y="3947"/>
                  <a:pt x="9840" y="3950"/>
                  <a:pt x="9825" y="3951"/>
                </a:cubicBezTo>
                <a:cubicBezTo>
                  <a:pt x="9807" y="3956"/>
                  <a:pt x="9785" y="3959"/>
                  <a:pt x="9767" y="3962"/>
                </a:cubicBezTo>
                <a:cubicBezTo>
                  <a:pt x="9752" y="3964"/>
                  <a:pt x="9736" y="3967"/>
                  <a:pt x="9721" y="3970"/>
                </a:cubicBezTo>
                <a:cubicBezTo>
                  <a:pt x="9701" y="3973"/>
                  <a:pt x="9682" y="3974"/>
                  <a:pt x="9663" y="3979"/>
                </a:cubicBezTo>
                <a:cubicBezTo>
                  <a:pt x="9647" y="3981"/>
                  <a:pt x="9632" y="3985"/>
                  <a:pt x="9615" y="3987"/>
                </a:cubicBezTo>
                <a:cubicBezTo>
                  <a:pt x="9595" y="3990"/>
                  <a:pt x="9577" y="3993"/>
                  <a:pt x="9557" y="3994"/>
                </a:cubicBezTo>
                <a:cubicBezTo>
                  <a:pt x="9540" y="3996"/>
                  <a:pt x="9524" y="3997"/>
                  <a:pt x="9508" y="4002"/>
                </a:cubicBezTo>
                <a:cubicBezTo>
                  <a:pt x="9488" y="4004"/>
                  <a:pt x="9469" y="4008"/>
                  <a:pt x="9449" y="4010"/>
                </a:cubicBezTo>
                <a:lnTo>
                  <a:pt x="9399" y="4016"/>
                </a:lnTo>
                <a:cubicBezTo>
                  <a:pt x="9379" y="4017"/>
                  <a:pt x="9357" y="4020"/>
                  <a:pt x="9339" y="4024"/>
                </a:cubicBezTo>
                <a:lnTo>
                  <a:pt x="9287" y="4028"/>
                </a:lnTo>
                <a:cubicBezTo>
                  <a:pt x="9268" y="4031"/>
                  <a:pt x="9247" y="4033"/>
                  <a:pt x="9227" y="4034"/>
                </a:cubicBezTo>
                <a:cubicBezTo>
                  <a:pt x="9210" y="4036"/>
                  <a:pt x="9193" y="4039"/>
                  <a:pt x="9173" y="4040"/>
                </a:cubicBezTo>
                <a:cubicBezTo>
                  <a:pt x="9153" y="4042"/>
                  <a:pt x="9133" y="4045"/>
                  <a:pt x="9112" y="4047"/>
                </a:cubicBezTo>
                <a:cubicBezTo>
                  <a:pt x="9095" y="4048"/>
                  <a:pt x="9077" y="4050"/>
                  <a:pt x="9058" y="4053"/>
                </a:cubicBezTo>
                <a:lnTo>
                  <a:pt x="8995" y="4057"/>
                </a:lnTo>
                <a:cubicBezTo>
                  <a:pt x="8978" y="4060"/>
                  <a:pt x="8958" y="4062"/>
                  <a:pt x="8942" y="4062"/>
                </a:cubicBezTo>
                <a:cubicBezTo>
                  <a:pt x="8939" y="4062"/>
                  <a:pt x="8932" y="4062"/>
                  <a:pt x="8928" y="4063"/>
                </a:cubicBezTo>
                <a:cubicBezTo>
                  <a:pt x="8932" y="4048"/>
                  <a:pt x="8932" y="4040"/>
                  <a:pt x="8932" y="4033"/>
                </a:cubicBezTo>
                <a:cubicBezTo>
                  <a:pt x="8932" y="4022"/>
                  <a:pt x="8932" y="4010"/>
                  <a:pt x="8934" y="3997"/>
                </a:cubicBezTo>
                <a:cubicBezTo>
                  <a:pt x="8934" y="3981"/>
                  <a:pt x="8935" y="3965"/>
                  <a:pt x="8935" y="3948"/>
                </a:cubicBezTo>
                <a:cubicBezTo>
                  <a:pt x="8935" y="3939"/>
                  <a:pt x="8939" y="3930"/>
                  <a:pt x="8939" y="3919"/>
                </a:cubicBezTo>
                <a:cubicBezTo>
                  <a:pt x="8940" y="3901"/>
                  <a:pt x="8940" y="3882"/>
                  <a:pt x="8942" y="3866"/>
                </a:cubicBezTo>
                <a:cubicBezTo>
                  <a:pt x="8942" y="3858"/>
                  <a:pt x="8943" y="3850"/>
                  <a:pt x="8943" y="3844"/>
                </a:cubicBezTo>
                <a:cubicBezTo>
                  <a:pt x="8946" y="3824"/>
                  <a:pt x="8948" y="3804"/>
                  <a:pt x="8948" y="3786"/>
                </a:cubicBezTo>
                <a:cubicBezTo>
                  <a:pt x="8948" y="3781"/>
                  <a:pt x="8948" y="3777"/>
                  <a:pt x="8949" y="3772"/>
                </a:cubicBezTo>
                <a:cubicBezTo>
                  <a:pt x="8951" y="3749"/>
                  <a:pt x="8954" y="3726"/>
                  <a:pt x="8955" y="3704"/>
                </a:cubicBezTo>
                <a:lnTo>
                  <a:pt x="8955" y="3701"/>
                </a:lnTo>
                <a:cubicBezTo>
                  <a:pt x="8978" y="3479"/>
                  <a:pt x="9017" y="3286"/>
                  <a:pt x="9070" y="3120"/>
                </a:cubicBezTo>
                <a:cubicBezTo>
                  <a:pt x="9146" y="2892"/>
                  <a:pt x="9230" y="2783"/>
                  <a:pt x="9279" y="2735"/>
                </a:cubicBezTo>
                <a:close/>
                <a:moveTo>
                  <a:pt x="405" y="2505"/>
                </a:moveTo>
                <a:cubicBezTo>
                  <a:pt x="843" y="2750"/>
                  <a:pt x="1648" y="3301"/>
                  <a:pt x="1778" y="4077"/>
                </a:cubicBezTo>
                <a:lnTo>
                  <a:pt x="405" y="4077"/>
                </a:lnTo>
                <a:lnTo>
                  <a:pt x="405" y="2505"/>
                </a:lnTo>
                <a:close/>
                <a:moveTo>
                  <a:pt x="4729" y="2866"/>
                </a:moveTo>
                <a:cubicBezTo>
                  <a:pt x="5326" y="2866"/>
                  <a:pt x="5950" y="3087"/>
                  <a:pt x="6599" y="3316"/>
                </a:cubicBezTo>
                <a:cubicBezTo>
                  <a:pt x="7236" y="3540"/>
                  <a:pt x="7891" y="3772"/>
                  <a:pt x="8535" y="3784"/>
                </a:cubicBezTo>
                <a:cubicBezTo>
                  <a:pt x="8532" y="3835"/>
                  <a:pt x="8527" y="3892"/>
                  <a:pt x="8526" y="3947"/>
                </a:cubicBezTo>
                <a:lnTo>
                  <a:pt x="8526" y="3955"/>
                </a:lnTo>
                <a:cubicBezTo>
                  <a:pt x="8524" y="3994"/>
                  <a:pt x="8521" y="4037"/>
                  <a:pt x="8521" y="4080"/>
                </a:cubicBezTo>
                <a:cubicBezTo>
                  <a:pt x="8498" y="4083"/>
                  <a:pt x="8475" y="4083"/>
                  <a:pt x="8452" y="4085"/>
                </a:cubicBezTo>
                <a:cubicBezTo>
                  <a:pt x="8340" y="4088"/>
                  <a:pt x="8229" y="4090"/>
                  <a:pt x="8120" y="4090"/>
                </a:cubicBezTo>
                <a:cubicBezTo>
                  <a:pt x="7958" y="4090"/>
                  <a:pt x="7799" y="4086"/>
                  <a:pt x="7644" y="4079"/>
                </a:cubicBezTo>
                <a:lnTo>
                  <a:pt x="2189" y="4079"/>
                </a:lnTo>
                <a:cubicBezTo>
                  <a:pt x="2166" y="3895"/>
                  <a:pt x="2114" y="3724"/>
                  <a:pt x="2041" y="3563"/>
                </a:cubicBezTo>
                <a:lnTo>
                  <a:pt x="2041" y="3563"/>
                </a:lnTo>
                <a:cubicBezTo>
                  <a:pt x="2101" y="3570"/>
                  <a:pt x="2167" y="3574"/>
                  <a:pt x="2237" y="3574"/>
                </a:cubicBezTo>
                <a:cubicBezTo>
                  <a:pt x="2608" y="3574"/>
                  <a:pt x="3112" y="3468"/>
                  <a:pt x="3758" y="3109"/>
                </a:cubicBezTo>
                <a:cubicBezTo>
                  <a:pt x="4073" y="2935"/>
                  <a:pt x="4397" y="2866"/>
                  <a:pt x="4729" y="2866"/>
                </a:cubicBezTo>
                <a:close/>
                <a:moveTo>
                  <a:pt x="12071" y="3390"/>
                </a:moveTo>
                <a:cubicBezTo>
                  <a:pt x="12086" y="3390"/>
                  <a:pt x="12100" y="3390"/>
                  <a:pt x="12112" y="3392"/>
                </a:cubicBezTo>
                <a:cubicBezTo>
                  <a:pt x="12117" y="3392"/>
                  <a:pt x="12120" y="3395"/>
                  <a:pt x="12124" y="3395"/>
                </a:cubicBezTo>
                <a:cubicBezTo>
                  <a:pt x="12135" y="3396"/>
                  <a:pt x="12146" y="3396"/>
                  <a:pt x="12157" y="3398"/>
                </a:cubicBezTo>
                <a:cubicBezTo>
                  <a:pt x="12161" y="3398"/>
                  <a:pt x="12166" y="3399"/>
                  <a:pt x="12170" y="3399"/>
                </a:cubicBezTo>
                <a:cubicBezTo>
                  <a:pt x="12180" y="3402"/>
                  <a:pt x="12192" y="3404"/>
                  <a:pt x="12201" y="3407"/>
                </a:cubicBezTo>
                <a:cubicBezTo>
                  <a:pt x="12204" y="3410"/>
                  <a:pt x="12209" y="3410"/>
                  <a:pt x="12212" y="3412"/>
                </a:cubicBezTo>
                <a:cubicBezTo>
                  <a:pt x="12223" y="3415"/>
                  <a:pt x="12233" y="3418"/>
                  <a:pt x="12243" y="3422"/>
                </a:cubicBezTo>
                <a:cubicBezTo>
                  <a:pt x="12247" y="3425"/>
                  <a:pt x="12250" y="3427"/>
                  <a:pt x="12255" y="3427"/>
                </a:cubicBezTo>
                <a:cubicBezTo>
                  <a:pt x="12264" y="3430"/>
                  <a:pt x="12273" y="3436"/>
                  <a:pt x="12284" y="3441"/>
                </a:cubicBezTo>
                <a:lnTo>
                  <a:pt x="12295" y="3445"/>
                </a:lnTo>
                <a:lnTo>
                  <a:pt x="12324" y="3464"/>
                </a:lnTo>
                <a:cubicBezTo>
                  <a:pt x="12327" y="3465"/>
                  <a:pt x="12330" y="3467"/>
                  <a:pt x="12333" y="3468"/>
                </a:cubicBezTo>
                <a:cubicBezTo>
                  <a:pt x="12345" y="3476"/>
                  <a:pt x="12358" y="3487"/>
                  <a:pt x="12370" y="3496"/>
                </a:cubicBezTo>
                <a:cubicBezTo>
                  <a:pt x="12470" y="3576"/>
                  <a:pt x="12531" y="3689"/>
                  <a:pt x="12545" y="3818"/>
                </a:cubicBezTo>
                <a:cubicBezTo>
                  <a:pt x="12563" y="3948"/>
                  <a:pt x="12528" y="4073"/>
                  <a:pt x="12447" y="4172"/>
                </a:cubicBezTo>
                <a:cubicBezTo>
                  <a:pt x="11973" y="4758"/>
                  <a:pt x="11078" y="5149"/>
                  <a:pt x="9778" y="5334"/>
                </a:cubicBezTo>
                <a:cubicBezTo>
                  <a:pt x="9692" y="5344"/>
                  <a:pt x="9603" y="5357"/>
                  <a:pt x="9514" y="5367"/>
                </a:cubicBezTo>
                <a:cubicBezTo>
                  <a:pt x="9477" y="5372"/>
                  <a:pt x="9442" y="5375"/>
                  <a:pt x="9408" y="5380"/>
                </a:cubicBezTo>
                <a:cubicBezTo>
                  <a:pt x="9396" y="5381"/>
                  <a:pt x="9385" y="5381"/>
                  <a:pt x="9373" y="5383"/>
                </a:cubicBezTo>
                <a:cubicBezTo>
                  <a:pt x="9350" y="5384"/>
                  <a:pt x="9325" y="5389"/>
                  <a:pt x="9302" y="5390"/>
                </a:cubicBezTo>
                <a:cubicBezTo>
                  <a:pt x="9288" y="5392"/>
                  <a:pt x="9276" y="5392"/>
                  <a:pt x="9262" y="5395"/>
                </a:cubicBezTo>
                <a:cubicBezTo>
                  <a:pt x="9241" y="5396"/>
                  <a:pt x="9219" y="5398"/>
                  <a:pt x="9196" y="5399"/>
                </a:cubicBezTo>
                <a:cubicBezTo>
                  <a:pt x="9184" y="5403"/>
                  <a:pt x="9170" y="5403"/>
                  <a:pt x="9156" y="5404"/>
                </a:cubicBezTo>
                <a:cubicBezTo>
                  <a:pt x="9135" y="5406"/>
                  <a:pt x="9116" y="5407"/>
                  <a:pt x="9095" y="5410"/>
                </a:cubicBezTo>
                <a:cubicBezTo>
                  <a:pt x="9081" y="5412"/>
                  <a:pt x="9069" y="5412"/>
                  <a:pt x="9055" y="5413"/>
                </a:cubicBezTo>
                <a:cubicBezTo>
                  <a:pt x="9034" y="5415"/>
                  <a:pt x="9014" y="5416"/>
                  <a:pt x="8994" y="5416"/>
                </a:cubicBezTo>
                <a:cubicBezTo>
                  <a:pt x="8980" y="5419"/>
                  <a:pt x="8966" y="5419"/>
                  <a:pt x="8955" y="5419"/>
                </a:cubicBezTo>
                <a:cubicBezTo>
                  <a:pt x="8935" y="5421"/>
                  <a:pt x="8914" y="5421"/>
                  <a:pt x="8896" y="5422"/>
                </a:cubicBezTo>
                <a:cubicBezTo>
                  <a:pt x="8882" y="5422"/>
                  <a:pt x="8871" y="5424"/>
                  <a:pt x="8857" y="5424"/>
                </a:cubicBezTo>
                <a:cubicBezTo>
                  <a:pt x="8836" y="5427"/>
                  <a:pt x="8817" y="5427"/>
                  <a:pt x="8796" y="5429"/>
                </a:cubicBezTo>
                <a:cubicBezTo>
                  <a:pt x="8784" y="5429"/>
                  <a:pt x="8773" y="5430"/>
                  <a:pt x="8764" y="5430"/>
                </a:cubicBezTo>
                <a:cubicBezTo>
                  <a:pt x="8741" y="5432"/>
                  <a:pt x="8719" y="5432"/>
                  <a:pt x="8696" y="5435"/>
                </a:cubicBezTo>
                <a:cubicBezTo>
                  <a:pt x="8687" y="5435"/>
                  <a:pt x="8679" y="5435"/>
                  <a:pt x="8670" y="5436"/>
                </a:cubicBezTo>
                <a:cubicBezTo>
                  <a:pt x="8641" y="5438"/>
                  <a:pt x="8612" y="5438"/>
                  <a:pt x="8583" y="5439"/>
                </a:cubicBezTo>
                <a:lnTo>
                  <a:pt x="8580" y="5439"/>
                </a:lnTo>
                <a:cubicBezTo>
                  <a:pt x="8549" y="5442"/>
                  <a:pt x="8520" y="5442"/>
                  <a:pt x="8491" y="5444"/>
                </a:cubicBezTo>
                <a:lnTo>
                  <a:pt x="8474" y="5444"/>
                </a:lnTo>
                <a:cubicBezTo>
                  <a:pt x="8451" y="5444"/>
                  <a:pt x="8429" y="5445"/>
                  <a:pt x="8406" y="5445"/>
                </a:cubicBezTo>
                <a:lnTo>
                  <a:pt x="8379" y="5445"/>
                </a:lnTo>
                <a:cubicBezTo>
                  <a:pt x="8360" y="5445"/>
                  <a:pt x="8342" y="5447"/>
                  <a:pt x="8325" y="5447"/>
                </a:cubicBezTo>
                <a:lnTo>
                  <a:pt x="8122" y="5447"/>
                </a:lnTo>
                <a:cubicBezTo>
                  <a:pt x="8165" y="4734"/>
                  <a:pt x="8658" y="4511"/>
                  <a:pt x="8761" y="4473"/>
                </a:cubicBezTo>
                <a:lnTo>
                  <a:pt x="8774" y="4473"/>
                </a:lnTo>
                <a:cubicBezTo>
                  <a:pt x="8782" y="4473"/>
                  <a:pt x="8791" y="4471"/>
                  <a:pt x="8799" y="4471"/>
                </a:cubicBezTo>
                <a:lnTo>
                  <a:pt x="8811" y="4471"/>
                </a:lnTo>
                <a:cubicBezTo>
                  <a:pt x="8819" y="4471"/>
                  <a:pt x="8827" y="4470"/>
                  <a:pt x="8836" y="4470"/>
                </a:cubicBezTo>
                <a:lnTo>
                  <a:pt x="8850" y="4470"/>
                </a:lnTo>
                <a:cubicBezTo>
                  <a:pt x="8857" y="4470"/>
                  <a:pt x="8866" y="4468"/>
                  <a:pt x="8874" y="4468"/>
                </a:cubicBezTo>
                <a:cubicBezTo>
                  <a:pt x="8879" y="4468"/>
                  <a:pt x="8885" y="4468"/>
                  <a:pt x="8888" y="4465"/>
                </a:cubicBezTo>
                <a:cubicBezTo>
                  <a:pt x="8896" y="4465"/>
                  <a:pt x="8905" y="4464"/>
                  <a:pt x="8912" y="4464"/>
                </a:cubicBezTo>
                <a:cubicBezTo>
                  <a:pt x="8917" y="4464"/>
                  <a:pt x="8923" y="4464"/>
                  <a:pt x="8926" y="4462"/>
                </a:cubicBezTo>
                <a:cubicBezTo>
                  <a:pt x="8935" y="4462"/>
                  <a:pt x="8943" y="4461"/>
                  <a:pt x="8952" y="4461"/>
                </a:cubicBezTo>
                <a:lnTo>
                  <a:pt x="8965" y="4461"/>
                </a:lnTo>
                <a:cubicBezTo>
                  <a:pt x="8974" y="4461"/>
                  <a:pt x="8985" y="4458"/>
                  <a:pt x="8994" y="4458"/>
                </a:cubicBezTo>
                <a:cubicBezTo>
                  <a:pt x="8997" y="4458"/>
                  <a:pt x="9001" y="4458"/>
                  <a:pt x="9004" y="4456"/>
                </a:cubicBezTo>
                <a:cubicBezTo>
                  <a:pt x="9015" y="4456"/>
                  <a:pt x="9024" y="4455"/>
                  <a:pt x="9035" y="4455"/>
                </a:cubicBezTo>
                <a:cubicBezTo>
                  <a:pt x="9040" y="4455"/>
                  <a:pt x="9046" y="4455"/>
                  <a:pt x="9049" y="4453"/>
                </a:cubicBezTo>
                <a:cubicBezTo>
                  <a:pt x="9058" y="4453"/>
                  <a:pt x="9069" y="4450"/>
                  <a:pt x="9080" y="4450"/>
                </a:cubicBezTo>
                <a:cubicBezTo>
                  <a:pt x="9086" y="4450"/>
                  <a:pt x="9089" y="4450"/>
                  <a:pt x="9095" y="4448"/>
                </a:cubicBezTo>
                <a:cubicBezTo>
                  <a:pt x="9104" y="4448"/>
                  <a:pt x="9115" y="4447"/>
                  <a:pt x="9124" y="4447"/>
                </a:cubicBezTo>
                <a:cubicBezTo>
                  <a:pt x="9130" y="4447"/>
                  <a:pt x="9133" y="4445"/>
                  <a:pt x="9139" y="4445"/>
                </a:cubicBezTo>
                <a:cubicBezTo>
                  <a:pt x="9149" y="4442"/>
                  <a:pt x="9158" y="4442"/>
                  <a:pt x="9170" y="4441"/>
                </a:cubicBezTo>
                <a:cubicBezTo>
                  <a:pt x="9176" y="4441"/>
                  <a:pt x="9179" y="4439"/>
                  <a:pt x="9185" y="4439"/>
                </a:cubicBezTo>
                <a:cubicBezTo>
                  <a:pt x="9195" y="4438"/>
                  <a:pt x="9207" y="4438"/>
                  <a:pt x="9216" y="4436"/>
                </a:cubicBezTo>
                <a:cubicBezTo>
                  <a:pt x="9222" y="4436"/>
                  <a:pt x="9225" y="4433"/>
                  <a:pt x="9232" y="4433"/>
                </a:cubicBezTo>
                <a:cubicBezTo>
                  <a:pt x="9242" y="4432"/>
                  <a:pt x="9253" y="4432"/>
                  <a:pt x="9264" y="4430"/>
                </a:cubicBezTo>
                <a:cubicBezTo>
                  <a:pt x="9270" y="4430"/>
                  <a:pt x="9276" y="4429"/>
                  <a:pt x="9279" y="4429"/>
                </a:cubicBezTo>
                <a:cubicBezTo>
                  <a:pt x="9291" y="4425"/>
                  <a:pt x="9301" y="4425"/>
                  <a:pt x="9311" y="4424"/>
                </a:cubicBezTo>
                <a:cubicBezTo>
                  <a:pt x="9317" y="4424"/>
                  <a:pt x="9322" y="4422"/>
                  <a:pt x="9327" y="4422"/>
                </a:cubicBezTo>
                <a:cubicBezTo>
                  <a:pt x="9339" y="4421"/>
                  <a:pt x="9350" y="4421"/>
                  <a:pt x="9360" y="4418"/>
                </a:cubicBezTo>
                <a:cubicBezTo>
                  <a:pt x="9365" y="4418"/>
                  <a:pt x="9371" y="4416"/>
                  <a:pt x="9376" y="4416"/>
                </a:cubicBezTo>
                <a:cubicBezTo>
                  <a:pt x="9386" y="4415"/>
                  <a:pt x="9399" y="4415"/>
                  <a:pt x="9408" y="4413"/>
                </a:cubicBezTo>
                <a:cubicBezTo>
                  <a:pt x="9414" y="4413"/>
                  <a:pt x="9419" y="4410"/>
                  <a:pt x="9425" y="4410"/>
                </a:cubicBezTo>
                <a:cubicBezTo>
                  <a:pt x="9437" y="4409"/>
                  <a:pt x="9448" y="4409"/>
                  <a:pt x="9460" y="4407"/>
                </a:cubicBezTo>
                <a:cubicBezTo>
                  <a:pt x="9465" y="4407"/>
                  <a:pt x="9471" y="4405"/>
                  <a:pt x="9477" y="4405"/>
                </a:cubicBezTo>
                <a:cubicBezTo>
                  <a:pt x="9488" y="4402"/>
                  <a:pt x="9500" y="4401"/>
                  <a:pt x="9511" y="4401"/>
                </a:cubicBezTo>
                <a:cubicBezTo>
                  <a:pt x="9517" y="4401"/>
                  <a:pt x="9523" y="4399"/>
                  <a:pt x="9529" y="4399"/>
                </a:cubicBezTo>
                <a:cubicBezTo>
                  <a:pt x="9540" y="4398"/>
                  <a:pt x="9552" y="4395"/>
                  <a:pt x="9563" y="4395"/>
                </a:cubicBezTo>
                <a:cubicBezTo>
                  <a:pt x="9569" y="4395"/>
                  <a:pt x="9575" y="4393"/>
                  <a:pt x="9580" y="4393"/>
                </a:cubicBezTo>
                <a:lnTo>
                  <a:pt x="9615" y="4387"/>
                </a:lnTo>
                <a:cubicBezTo>
                  <a:pt x="9621" y="4387"/>
                  <a:pt x="9626" y="4386"/>
                  <a:pt x="9632" y="4386"/>
                </a:cubicBezTo>
                <a:lnTo>
                  <a:pt x="9667" y="4379"/>
                </a:lnTo>
                <a:cubicBezTo>
                  <a:pt x="9672" y="4379"/>
                  <a:pt x="9678" y="4378"/>
                  <a:pt x="9684" y="4378"/>
                </a:cubicBezTo>
                <a:lnTo>
                  <a:pt x="9718" y="4372"/>
                </a:lnTo>
                <a:cubicBezTo>
                  <a:pt x="9724" y="4372"/>
                  <a:pt x="9730" y="4370"/>
                  <a:pt x="9736" y="4370"/>
                </a:cubicBezTo>
                <a:lnTo>
                  <a:pt x="9770" y="4364"/>
                </a:lnTo>
                <a:cubicBezTo>
                  <a:pt x="9776" y="4363"/>
                  <a:pt x="9782" y="4363"/>
                  <a:pt x="9787" y="4361"/>
                </a:cubicBezTo>
                <a:cubicBezTo>
                  <a:pt x="9799" y="4359"/>
                  <a:pt x="9810" y="4356"/>
                  <a:pt x="9824" y="4355"/>
                </a:cubicBezTo>
                <a:cubicBezTo>
                  <a:pt x="9830" y="4353"/>
                  <a:pt x="9836" y="4353"/>
                  <a:pt x="9844" y="4352"/>
                </a:cubicBezTo>
                <a:lnTo>
                  <a:pt x="9877" y="4346"/>
                </a:lnTo>
                <a:cubicBezTo>
                  <a:pt x="9883" y="4344"/>
                  <a:pt x="9891" y="4344"/>
                  <a:pt x="9897" y="4341"/>
                </a:cubicBezTo>
                <a:cubicBezTo>
                  <a:pt x="9908" y="4340"/>
                  <a:pt x="9920" y="4338"/>
                  <a:pt x="9933" y="4336"/>
                </a:cubicBezTo>
                <a:cubicBezTo>
                  <a:pt x="9939" y="4333"/>
                  <a:pt x="9945" y="4333"/>
                  <a:pt x="9952" y="4332"/>
                </a:cubicBezTo>
                <a:cubicBezTo>
                  <a:pt x="9963" y="4330"/>
                  <a:pt x="9975" y="4329"/>
                  <a:pt x="9988" y="4326"/>
                </a:cubicBezTo>
                <a:cubicBezTo>
                  <a:pt x="9994" y="4324"/>
                  <a:pt x="10002" y="4324"/>
                  <a:pt x="10008" y="4323"/>
                </a:cubicBezTo>
                <a:cubicBezTo>
                  <a:pt x="10020" y="4321"/>
                  <a:pt x="10031" y="4318"/>
                  <a:pt x="10044" y="4315"/>
                </a:cubicBezTo>
                <a:cubicBezTo>
                  <a:pt x="10049" y="4313"/>
                  <a:pt x="10055" y="4313"/>
                  <a:pt x="10063" y="4310"/>
                </a:cubicBezTo>
                <a:cubicBezTo>
                  <a:pt x="10075" y="4309"/>
                  <a:pt x="10087" y="4306"/>
                  <a:pt x="10100" y="4303"/>
                </a:cubicBezTo>
                <a:cubicBezTo>
                  <a:pt x="10106" y="4301"/>
                  <a:pt x="10114" y="4301"/>
                  <a:pt x="10118" y="4300"/>
                </a:cubicBezTo>
                <a:cubicBezTo>
                  <a:pt x="10130" y="4298"/>
                  <a:pt x="10141" y="4294"/>
                  <a:pt x="10155" y="4292"/>
                </a:cubicBezTo>
                <a:cubicBezTo>
                  <a:pt x="10161" y="4290"/>
                  <a:pt x="10167" y="4290"/>
                  <a:pt x="10175" y="4287"/>
                </a:cubicBezTo>
                <a:cubicBezTo>
                  <a:pt x="10186" y="4286"/>
                  <a:pt x="10199" y="4283"/>
                  <a:pt x="10210" y="4280"/>
                </a:cubicBezTo>
                <a:cubicBezTo>
                  <a:pt x="10216" y="4278"/>
                  <a:pt x="10222" y="4278"/>
                  <a:pt x="10230" y="4277"/>
                </a:cubicBezTo>
                <a:cubicBezTo>
                  <a:pt x="10241" y="4275"/>
                  <a:pt x="10255" y="4271"/>
                  <a:pt x="10267" y="4269"/>
                </a:cubicBezTo>
                <a:cubicBezTo>
                  <a:pt x="10271" y="4267"/>
                  <a:pt x="10278" y="4267"/>
                  <a:pt x="10284" y="4264"/>
                </a:cubicBezTo>
                <a:cubicBezTo>
                  <a:pt x="10295" y="4263"/>
                  <a:pt x="10308" y="4260"/>
                  <a:pt x="10321" y="4255"/>
                </a:cubicBezTo>
                <a:cubicBezTo>
                  <a:pt x="10325" y="4254"/>
                  <a:pt x="10331" y="4254"/>
                  <a:pt x="10337" y="4252"/>
                </a:cubicBezTo>
                <a:cubicBezTo>
                  <a:pt x="10348" y="4247"/>
                  <a:pt x="10362" y="4246"/>
                  <a:pt x="10374" y="4241"/>
                </a:cubicBezTo>
                <a:cubicBezTo>
                  <a:pt x="10379" y="4240"/>
                  <a:pt x="10385" y="4238"/>
                  <a:pt x="10391" y="4238"/>
                </a:cubicBezTo>
                <a:cubicBezTo>
                  <a:pt x="10402" y="4234"/>
                  <a:pt x="10416" y="4232"/>
                  <a:pt x="10428" y="4229"/>
                </a:cubicBezTo>
                <a:cubicBezTo>
                  <a:pt x="10433" y="4226"/>
                  <a:pt x="10439" y="4224"/>
                  <a:pt x="10445" y="4224"/>
                </a:cubicBezTo>
                <a:cubicBezTo>
                  <a:pt x="10456" y="4221"/>
                  <a:pt x="10469" y="4218"/>
                  <a:pt x="10482" y="4215"/>
                </a:cubicBezTo>
                <a:lnTo>
                  <a:pt x="10499" y="4209"/>
                </a:lnTo>
                <a:cubicBezTo>
                  <a:pt x="10509" y="4206"/>
                  <a:pt x="10522" y="4203"/>
                  <a:pt x="10535" y="4200"/>
                </a:cubicBezTo>
                <a:lnTo>
                  <a:pt x="10552" y="4194"/>
                </a:lnTo>
                <a:cubicBezTo>
                  <a:pt x="10563" y="4191"/>
                  <a:pt x="10575" y="4186"/>
                  <a:pt x="10589" y="4185"/>
                </a:cubicBezTo>
                <a:lnTo>
                  <a:pt x="10606" y="4178"/>
                </a:lnTo>
                <a:lnTo>
                  <a:pt x="10640" y="4168"/>
                </a:lnTo>
                <a:lnTo>
                  <a:pt x="10658" y="4162"/>
                </a:lnTo>
                <a:lnTo>
                  <a:pt x="10692" y="4149"/>
                </a:lnTo>
                <a:lnTo>
                  <a:pt x="10709" y="4145"/>
                </a:lnTo>
                <a:lnTo>
                  <a:pt x="10744" y="4132"/>
                </a:lnTo>
                <a:lnTo>
                  <a:pt x="10761" y="4126"/>
                </a:lnTo>
                <a:lnTo>
                  <a:pt x="10796" y="4116"/>
                </a:lnTo>
                <a:lnTo>
                  <a:pt x="10813" y="4109"/>
                </a:lnTo>
                <a:lnTo>
                  <a:pt x="10847" y="4099"/>
                </a:lnTo>
                <a:cubicBezTo>
                  <a:pt x="10853" y="4096"/>
                  <a:pt x="10859" y="4094"/>
                  <a:pt x="10862" y="4093"/>
                </a:cubicBezTo>
                <a:cubicBezTo>
                  <a:pt x="10874" y="4088"/>
                  <a:pt x="10885" y="4085"/>
                  <a:pt x="10897" y="4079"/>
                </a:cubicBezTo>
                <a:cubicBezTo>
                  <a:pt x="10903" y="4077"/>
                  <a:pt x="10908" y="4076"/>
                  <a:pt x="10913" y="4073"/>
                </a:cubicBezTo>
                <a:cubicBezTo>
                  <a:pt x="10923" y="4070"/>
                  <a:pt x="10936" y="4063"/>
                  <a:pt x="10946" y="4060"/>
                </a:cubicBezTo>
                <a:cubicBezTo>
                  <a:pt x="10953" y="4057"/>
                  <a:pt x="10957" y="4056"/>
                  <a:pt x="10962" y="4054"/>
                </a:cubicBezTo>
                <a:cubicBezTo>
                  <a:pt x="10974" y="4050"/>
                  <a:pt x="10985" y="4045"/>
                  <a:pt x="10996" y="4040"/>
                </a:cubicBezTo>
                <a:cubicBezTo>
                  <a:pt x="11000" y="4039"/>
                  <a:pt x="11005" y="4037"/>
                  <a:pt x="11011" y="4034"/>
                </a:cubicBezTo>
                <a:cubicBezTo>
                  <a:pt x="11022" y="4031"/>
                  <a:pt x="11034" y="4025"/>
                  <a:pt x="11043" y="4022"/>
                </a:cubicBezTo>
                <a:cubicBezTo>
                  <a:pt x="11049" y="4019"/>
                  <a:pt x="11052" y="4017"/>
                  <a:pt x="11058" y="4016"/>
                </a:cubicBezTo>
                <a:cubicBezTo>
                  <a:pt x="11069" y="4011"/>
                  <a:pt x="11080" y="4007"/>
                  <a:pt x="11091" y="4001"/>
                </a:cubicBezTo>
                <a:cubicBezTo>
                  <a:pt x="11097" y="3999"/>
                  <a:pt x="11100" y="3996"/>
                  <a:pt x="11106" y="3994"/>
                </a:cubicBezTo>
                <a:cubicBezTo>
                  <a:pt x="11118" y="3988"/>
                  <a:pt x="11127" y="3985"/>
                  <a:pt x="11138" y="3979"/>
                </a:cubicBezTo>
                <a:cubicBezTo>
                  <a:pt x="11143" y="3978"/>
                  <a:pt x="11149" y="3976"/>
                  <a:pt x="11152" y="3973"/>
                </a:cubicBezTo>
                <a:cubicBezTo>
                  <a:pt x="11164" y="3968"/>
                  <a:pt x="11173" y="3964"/>
                  <a:pt x="11183" y="3958"/>
                </a:cubicBezTo>
                <a:cubicBezTo>
                  <a:pt x="11187" y="3956"/>
                  <a:pt x="11192" y="3955"/>
                  <a:pt x="11196" y="3953"/>
                </a:cubicBezTo>
                <a:cubicBezTo>
                  <a:pt x="11206" y="3947"/>
                  <a:pt x="11218" y="3941"/>
                  <a:pt x="11227" y="3938"/>
                </a:cubicBezTo>
                <a:cubicBezTo>
                  <a:pt x="11230" y="3935"/>
                  <a:pt x="11236" y="3933"/>
                  <a:pt x="11241" y="3930"/>
                </a:cubicBezTo>
                <a:cubicBezTo>
                  <a:pt x="11250" y="3924"/>
                  <a:pt x="11261" y="3918"/>
                  <a:pt x="11272" y="3912"/>
                </a:cubicBezTo>
                <a:cubicBezTo>
                  <a:pt x="11275" y="3910"/>
                  <a:pt x="11279" y="3909"/>
                  <a:pt x="11284" y="3904"/>
                </a:cubicBezTo>
                <a:cubicBezTo>
                  <a:pt x="11295" y="3899"/>
                  <a:pt x="11304" y="3893"/>
                  <a:pt x="11315" y="3887"/>
                </a:cubicBezTo>
                <a:cubicBezTo>
                  <a:pt x="11319" y="3885"/>
                  <a:pt x="11322" y="3884"/>
                  <a:pt x="11327" y="3879"/>
                </a:cubicBezTo>
                <a:lnTo>
                  <a:pt x="11356" y="3862"/>
                </a:lnTo>
                <a:cubicBezTo>
                  <a:pt x="11359" y="3861"/>
                  <a:pt x="11364" y="3858"/>
                  <a:pt x="11367" y="3855"/>
                </a:cubicBezTo>
                <a:cubicBezTo>
                  <a:pt x="11376" y="3849"/>
                  <a:pt x="11387" y="3843"/>
                  <a:pt x="11396" y="3835"/>
                </a:cubicBezTo>
                <a:cubicBezTo>
                  <a:pt x="11399" y="3833"/>
                  <a:pt x="11404" y="3832"/>
                  <a:pt x="11407" y="3827"/>
                </a:cubicBezTo>
                <a:cubicBezTo>
                  <a:pt x="11417" y="3821"/>
                  <a:pt x="11427" y="3815"/>
                  <a:pt x="11436" y="3809"/>
                </a:cubicBezTo>
                <a:cubicBezTo>
                  <a:pt x="11440" y="3806"/>
                  <a:pt x="11443" y="3804"/>
                  <a:pt x="11445" y="3801"/>
                </a:cubicBezTo>
                <a:cubicBezTo>
                  <a:pt x="11456" y="3795"/>
                  <a:pt x="11465" y="3787"/>
                  <a:pt x="11474" y="3780"/>
                </a:cubicBezTo>
                <a:cubicBezTo>
                  <a:pt x="11479" y="3778"/>
                  <a:pt x="11480" y="3777"/>
                  <a:pt x="11483" y="3774"/>
                </a:cubicBezTo>
                <a:cubicBezTo>
                  <a:pt x="11494" y="3766"/>
                  <a:pt x="11503" y="3760"/>
                  <a:pt x="11511" y="3752"/>
                </a:cubicBezTo>
                <a:cubicBezTo>
                  <a:pt x="11512" y="3751"/>
                  <a:pt x="11517" y="3749"/>
                  <a:pt x="11519" y="3747"/>
                </a:cubicBezTo>
                <a:cubicBezTo>
                  <a:pt x="11528" y="3740"/>
                  <a:pt x="11537" y="3732"/>
                  <a:pt x="11545" y="3724"/>
                </a:cubicBezTo>
                <a:cubicBezTo>
                  <a:pt x="11548" y="3721"/>
                  <a:pt x="11551" y="3720"/>
                  <a:pt x="11552" y="3718"/>
                </a:cubicBezTo>
                <a:cubicBezTo>
                  <a:pt x="11563" y="3711"/>
                  <a:pt x="11572" y="3703"/>
                  <a:pt x="11580" y="3695"/>
                </a:cubicBezTo>
                <a:lnTo>
                  <a:pt x="11586" y="3689"/>
                </a:lnTo>
                <a:cubicBezTo>
                  <a:pt x="11595" y="3681"/>
                  <a:pt x="11604" y="3672"/>
                  <a:pt x="11612" y="3663"/>
                </a:cubicBezTo>
                <a:lnTo>
                  <a:pt x="11617" y="3658"/>
                </a:lnTo>
                <a:cubicBezTo>
                  <a:pt x="11624" y="3652"/>
                  <a:pt x="11629" y="3645"/>
                  <a:pt x="11635" y="3637"/>
                </a:cubicBezTo>
                <a:lnTo>
                  <a:pt x="11640" y="3634"/>
                </a:lnTo>
                <a:lnTo>
                  <a:pt x="11644" y="3628"/>
                </a:lnTo>
                <a:cubicBezTo>
                  <a:pt x="11652" y="3620"/>
                  <a:pt x="11658" y="3612"/>
                  <a:pt x="11666" y="3605"/>
                </a:cubicBezTo>
                <a:lnTo>
                  <a:pt x="11672" y="3599"/>
                </a:lnTo>
                <a:lnTo>
                  <a:pt x="11701" y="3565"/>
                </a:lnTo>
                <a:cubicBezTo>
                  <a:pt x="11701" y="3563"/>
                  <a:pt x="11703" y="3563"/>
                  <a:pt x="11703" y="3563"/>
                </a:cubicBezTo>
                <a:cubicBezTo>
                  <a:pt x="11713" y="3550"/>
                  <a:pt x="11724" y="3537"/>
                  <a:pt x="11735" y="3527"/>
                </a:cubicBezTo>
                <a:cubicBezTo>
                  <a:pt x="11739" y="3522"/>
                  <a:pt x="11741" y="3520"/>
                  <a:pt x="11744" y="3519"/>
                </a:cubicBezTo>
                <a:cubicBezTo>
                  <a:pt x="11747" y="3517"/>
                  <a:pt x="11750" y="3514"/>
                  <a:pt x="11752" y="3511"/>
                </a:cubicBezTo>
                <a:cubicBezTo>
                  <a:pt x="11759" y="3504"/>
                  <a:pt x="11767" y="3497"/>
                  <a:pt x="11778" y="3490"/>
                </a:cubicBezTo>
                <a:cubicBezTo>
                  <a:pt x="11779" y="3488"/>
                  <a:pt x="11782" y="3487"/>
                  <a:pt x="11785" y="3484"/>
                </a:cubicBezTo>
                <a:cubicBezTo>
                  <a:pt x="11789" y="3482"/>
                  <a:pt x="11790" y="3481"/>
                  <a:pt x="11795" y="3476"/>
                </a:cubicBezTo>
                <a:cubicBezTo>
                  <a:pt x="11804" y="3468"/>
                  <a:pt x="11816" y="3461"/>
                  <a:pt x="11825" y="3456"/>
                </a:cubicBezTo>
                <a:lnTo>
                  <a:pt x="11827" y="3456"/>
                </a:lnTo>
                <a:lnTo>
                  <a:pt x="11839" y="3450"/>
                </a:lnTo>
                <a:cubicBezTo>
                  <a:pt x="11851" y="3442"/>
                  <a:pt x="11865" y="3436"/>
                  <a:pt x="11879" y="3430"/>
                </a:cubicBezTo>
                <a:cubicBezTo>
                  <a:pt x="11887" y="3427"/>
                  <a:pt x="11894" y="3425"/>
                  <a:pt x="11902" y="3421"/>
                </a:cubicBezTo>
                <a:lnTo>
                  <a:pt x="11919" y="3415"/>
                </a:lnTo>
                <a:cubicBezTo>
                  <a:pt x="11928" y="3412"/>
                  <a:pt x="11939" y="3410"/>
                  <a:pt x="11950" y="3405"/>
                </a:cubicBezTo>
                <a:cubicBezTo>
                  <a:pt x="11956" y="3404"/>
                  <a:pt x="11962" y="3402"/>
                  <a:pt x="11970" y="3399"/>
                </a:cubicBezTo>
                <a:lnTo>
                  <a:pt x="12003" y="3395"/>
                </a:lnTo>
                <a:cubicBezTo>
                  <a:pt x="12009" y="3395"/>
                  <a:pt x="12012" y="3392"/>
                  <a:pt x="12019" y="3392"/>
                </a:cubicBezTo>
                <a:cubicBezTo>
                  <a:pt x="12036" y="3390"/>
                  <a:pt x="12054" y="3390"/>
                  <a:pt x="12071" y="3390"/>
                </a:cubicBezTo>
                <a:close/>
                <a:moveTo>
                  <a:pt x="4822" y="0"/>
                </a:moveTo>
                <a:cubicBezTo>
                  <a:pt x="4684" y="0"/>
                  <a:pt x="4579" y="44"/>
                  <a:pt x="4504" y="94"/>
                </a:cubicBezTo>
                <a:cubicBezTo>
                  <a:pt x="4203" y="296"/>
                  <a:pt x="4147" y="766"/>
                  <a:pt x="4140" y="1028"/>
                </a:cubicBezTo>
                <a:cubicBezTo>
                  <a:pt x="4042" y="1057"/>
                  <a:pt x="3947" y="1103"/>
                  <a:pt x="3855" y="1167"/>
                </a:cubicBezTo>
                <a:cubicBezTo>
                  <a:pt x="3824" y="1190"/>
                  <a:pt x="3789" y="1216"/>
                  <a:pt x="3752" y="1243"/>
                </a:cubicBezTo>
                <a:cubicBezTo>
                  <a:pt x="3421" y="1489"/>
                  <a:pt x="2911" y="1868"/>
                  <a:pt x="2351" y="1868"/>
                </a:cubicBezTo>
                <a:cubicBezTo>
                  <a:pt x="2017" y="1868"/>
                  <a:pt x="1665" y="1733"/>
                  <a:pt x="1321" y="1356"/>
                </a:cubicBezTo>
                <a:lnTo>
                  <a:pt x="1317" y="1350"/>
                </a:lnTo>
                <a:cubicBezTo>
                  <a:pt x="1274" y="1308"/>
                  <a:pt x="947" y="989"/>
                  <a:pt x="605" y="989"/>
                </a:cubicBezTo>
                <a:cubicBezTo>
                  <a:pt x="542" y="989"/>
                  <a:pt x="478" y="1000"/>
                  <a:pt x="416" y="1025"/>
                </a:cubicBezTo>
                <a:cubicBezTo>
                  <a:pt x="137" y="1140"/>
                  <a:pt x="0" y="2085"/>
                  <a:pt x="0" y="2085"/>
                </a:cubicBezTo>
                <a:lnTo>
                  <a:pt x="0" y="2197"/>
                </a:lnTo>
                <a:lnTo>
                  <a:pt x="0" y="4280"/>
                </a:lnTo>
                <a:lnTo>
                  <a:pt x="0" y="5620"/>
                </a:lnTo>
                <a:cubicBezTo>
                  <a:pt x="0" y="5735"/>
                  <a:pt x="94" y="5829"/>
                  <a:pt x="209" y="5829"/>
                </a:cubicBezTo>
                <a:lnTo>
                  <a:pt x="2103" y="5829"/>
                </a:lnTo>
                <a:cubicBezTo>
                  <a:pt x="2117" y="5829"/>
                  <a:pt x="2129" y="5826"/>
                  <a:pt x="2139" y="5817"/>
                </a:cubicBezTo>
                <a:cubicBezTo>
                  <a:pt x="2321" y="5640"/>
                  <a:pt x="2199" y="5427"/>
                  <a:pt x="2027" y="5427"/>
                </a:cubicBezTo>
                <a:lnTo>
                  <a:pt x="516" y="5427"/>
                </a:lnTo>
                <a:cubicBezTo>
                  <a:pt x="454" y="5427"/>
                  <a:pt x="404" y="5376"/>
                  <a:pt x="404" y="5314"/>
                </a:cubicBezTo>
                <a:lnTo>
                  <a:pt x="404" y="4468"/>
                </a:lnTo>
                <a:lnTo>
                  <a:pt x="7616" y="4468"/>
                </a:lnTo>
                <a:cubicBezTo>
                  <a:pt x="7779" y="4476"/>
                  <a:pt x="7931" y="4479"/>
                  <a:pt x="8078" y="4482"/>
                </a:cubicBezTo>
                <a:cubicBezTo>
                  <a:pt x="7902" y="4691"/>
                  <a:pt x="7753" y="4996"/>
                  <a:pt x="7733" y="5433"/>
                </a:cubicBezTo>
                <a:cubicBezTo>
                  <a:pt x="7675" y="5430"/>
                  <a:pt x="7633" y="5429"/>
                  <a:pt x="7615" y="5429"/>
                </a:cubicBezTo>
                <a:lnTo>
                  <a:pt x="2682" y="5429"/>
                </a:lnTo>
                <a:cubicBezTo>
                  <a:pt x="2682" y="5429"/>
                  <a:pt x="2478" y="5525"/>
                  <a:pt x="2478" y="5637"/>
                </a:cubicBezTo>
                <a:cubicBezTo>
                  <a:pt x="2478" y="5745"/>
                  <a:pt x="2561" y="5833"/>
                  <a:pt x="2666" y="5833"/>
                </a:cubicBezTo>
                <a:cubicBezTo>
                  <a:pt x="2671" y="5833"/>
                  <a:pt x="2676" y="5832"/>
                  <a:pt x="2682" y="5832"/>
                </a:cubicBezTo>
                <a:lnTo>
                  <a:pt x="7584" y="5832"/>
                </a:lnTo>
                <a:cubicBezTo>
                  <a:pt x="7633" y="5843"/>
                  <a:pt x="7748" y="5847"/>
                  <a:pt x="7917" y="5849"/>
                </a:cubicBezTo>
                <a:lnTo>
                  <a:pt x="8014" y="5849"/>
                </a:lnTo>
                <a:cubicBezTo>
                  <a:pt x="8380" y="5849"/>
                  <a:pt x="8943" y="5834"/>
                  <a:pt x="9557" y="5763"/>
                </a:cubicBezTo>
                <a:cubicBezTo>
                  <a:pt x="11107" y="5582"/>
                  <a:pt x="12186" y="5130"/>
                  <a:pt x="12761" y="4421"/>
                </a:cubicBezTo>
                <a:cubicBezTo>
                  <a:pt x="12913" y="4244"/>
                  <a:pt x="12980" y="4014"/>
                  <a:pt x="12954" y="3780"/>
                </a:cubicBezTo>
                <a:cubicBezTo>
                  <a:pt x="12930" y="3543"/>
                  <a:pt x="12815" y="3333"/>
                  <a:pt x="12631" y="3186"/>
                </a:cubicBezTo>
                <a:cubicBezTo>
                  <a:pt x="12621" y="3178"/>
                  <a:pt x="12609" y="3168"/>
                  <a:pt x="12598" y="3160"/>
                </a:cubicBezTo>
                <a:cubicBezTo>
                  <a:pt x="12592" y="3157"/>
                  <a:pt x="12586" y="3152"/>
                  <a:pt x="12582" y="3148"/>
                </a:cubicBezTo>
                <a:cubicBezTo>
                  <a:pt x="12577" y="3143"/>
                  <a:pt x="12571" y="3142"/>
                  <a:pt x="12568" y="3137"/>
                </a:cubicBezTo>
                <a:cubicBezTo>
                  <a:pt x="12560" y="3132"/>
                  <a:pt x="12551" y="3126"/>
                  <a:pt x="12543" y="3120"/>
                </a:cubicBezTo>
                <a:cubicBezTo>
                  <a:pt x="12540" y="3119"/>
                  <a:pt x="12539" y="3119"/>
                  <a:pt x="12537" y="3117"/>
                </a:cubicBezTo>
                <a:cubicBezTo>
                  <a:pt x="12401" y="3033"/>
                  <a:pt x="12246" y="2988"/>
                  <a:pt x="12086" y="2987"/>
                </a:cubicBezTo>
                <a:lnTo>
                  <a:pt x="12075" y="2987"/>
                </a:lnTo>
                <a:cubicBezTo>
                  <a:pt x="12060" y="2987"/>
                  <a:pt x="12042" y="2987"/>
                  <a:pt x="12026" y="2988"/>
                </a:cubicBezTo>
                <a:lnTo>
                  <a:pt x="12022" y="2988"/>
                </a:lnTo>
                <a:cubicBezTo>
                  <a:pt x="12008" y="2988"/>
                  <a:pt x="11996" y="2990"/>
                  <a:pt x="11983" y="2991"/>
                </a:cubicBezTo>
                <a:lnTo>
                  <a:pt x="11980" y="2991"/>
                </a:lnTo>
                <a:cubicBezTo>
                  <a:pt x="11973" y="2991"/>
                  <a:pt x="11963" y="2993"/>
                  <a:pt x="11956" y="2996"/>
                </a:cubicBezTo>
                <a:cubicBezTo>
                  <a:pt x="11948" y="2997"/>
                  <a:pt x="11942" y="2997"/>
                  <a:pt x="11934" y="2999"/>
                </a:cubicBezTo>
                <a:cubicBezTo>
                  <a:pt x="11927" y="3000"/>
                  <a:pt x="11917" y="3003"/>
                  <a:pt x="11910" y="3003"/>
                </a:cubicBezTo>
                <a:cubicBezTo>
                  <a:pt x="11902" y="3005"/>
                  <a:pt x="11896" y="3005"/>
                  <a:pt x="11888" y="3007"/>
                </a:cubicBezTo>
                <a:lnTo>
                  <a:pt x="11865" y="3013"/>
                </a:lnTo>
                <a:lnTo>
                  <a:pt x="11842" y="3019"/>
                </a:lnTo>
                <a:cubicBezTo>
                  <a:pt x="11835" y="3020"/>
                  <a:pt x="11828" y="3022"/>
                  <a:pt x="11821" y="3023"/>
                </a:cubicBezTo>
                <a:cubicBezTo>
                  <a:pt x="11813" y="3027"/>
                  <a:pt x="11805" y="3028"/>
                  <a:pt x="11801" y="3031"/>
                </a:cubicBezTo>
                <a:lnTo>
                  <a:pt x="9325" y="2322"/>
                </a:lnTo>
                <a:cubicBezTo>
                  <a:pt x="9239" y="2275"/>
                  <a:pt x="8928" y="2103"/>
                  <a:pt x="8511" y="1873"/>
                </a:cubicBezTo>
                <a:lnTo>
                  <a:pt x="8557" y="1795"/>
                </a:lnTo>
                <a:cubicBezTo>
                  <a:pt x="8613" y="1700"/>
                  <a:pt x="8583" y="1574"/>
                  <a:pt x="8488" y="1516"/>
                </a:cubicBezTo>
                <a:cubicBezTo>
                  <a:pt x="8454" y="1496"/>
                  <a:pt x="8418" y="1486"/>
                  <a:pt x="8382" y="1486"/>
                </a:cubicBezTo>
                <a:cubicBezTo>
                  <a:pt x="8313" y="1486"/>
                  <a:pt x="8246" y="1521"/>
                  <a:pt x="8207" y="1585"/>
                </a:cubicBezTo>
                <a:lnTo>
                  <a:pt x="8152" y="1677"/>
                </a:lnTo>
                <a:cubicBezTo>
                  <a:pt x="8067" y="1631"/>
                  <a:pt x="7978" y="1582"/>
                  <a:pt x="7891" y="1534"/>
                </a:cubicBezTo>
                <a:lnTo>
                  <a:pt x="7935" y="1462"/>
                </a:lnTo>
                <a:cubicBezTo>
                  <a:pt x="7992" y="1365"/>
                  <a:pt x="7961" y="1241"/>
                  <a:pt x="7866" y="1181"/>
                </a:cubicBezTo>
                <a:cubicBezTo>
                  <a:pt x="7833" y="1162"/>
                  <a:pt x="7797" y="1153"/>
                  <a:pt x="7762" y="1153"/>
                </a:cubicBezTo>
                <a:cubicBezTo>
                  <a:pt x="7693" y="1153"/>
                  <a:pt x="7625" y="1187"/>
                  <a:pt x="7586" y="1250"/>
                </a:cubicBezTo>
                <a:lnTo>
                  <a:pt x="7532" y="1339"/>
                </a:lnTo>
                <a:cubicBezTo>
                  <a:pt x="7446" y="1290"/>
                  <a:pt x="7357" y="1244"/>
                  <a:pt x="7271" y="1197"/>
                </a:cubicBezTo>
                <a:lnTo>
                  <a:pt x="7314" y="1126"/>
                </a:lnTo>
                <a:cubicBezTo>
                  <a:pt x="7371" y="1029"/>
                  <a:pt x="7340" y="905"/>
                  <a:pt x="7245" y="845"/>
                </a:cubicBezTo>
                <a:cubicBezTo>
                  <a:pt x="7212" y="826"/>
                  <a:pt x="7176" y="817"/>
                  <a:pt x="7141" y="817"/>
                </a:cubicBezTo>
                <a:cubicBezTo>
                  <a:pt x="7071" y="817"/>
                  <a:pt x="7004" y="852"/>
                  <a:pt x="6964" y="914"/>
                </a:cubicBezTo>
                <a:lnTo>
                  <a:pt x="6912" y="1002"/>
                </a:lnTo>
                <a:cubicBezTo>
                  <a:pt x="6825" y="953"/>
                  <a:pt x="6736" y="907"/>
                  <a:pt x="6650" y="859"/>
                </a:cubicBezTo>
                <a:lnTo>
                  <a:pt x="6690" y="790"/>
                </a:lnTo>
                <a:cubicBezTo>
                  <a:pt x="6748" y="695"/>
                  <a:pt x="6717" y="569"/>
                  <a:pt x="6621" y="511"/>
                </a:cubicBezTo>
                <a:cubicBezTo>
                  <a:pt x="6588" y="491"/>
                  <a:pt x="6552" y="481"/>
                  <a:pt x="6516" y="481"/>
                </a:cubicBezTo>
                <a:cubicBezTo>
                  <a:pt x="6448" y="481"/>
                  <a:pt x="6381" y="516"/>
                  <a:pt x="6342" y="580"/>
                </a:cubicBezTo>
                <a:lnTo>
                  <a:pt x="6289" y="664"/>
                </a:lnTo>
                <a:cubicBezTo>
                  <a:pt x="6199" y="615"/>
                  <a:pt x="6112" y="568"/>
                  <a:pt x="6027" y="523"/>
                </a:cubicBezTo>
                <a:lnTo>
                  <a:pt x="6069" y="454"/>
                </a:lnTo>
                <a:cubicBezTo>
                  <a:pt x="6127" y="359"/>
                  <a:pt x="6096" y="235"/>
                  <a:pt x="6000" y="175"/>
                </a:cubicBezTo>
                <a:cubicBezTo>
                  <a:pt x="5967" y="155"/>
                  <a:pt x="5931" y="145"/>
                  <a:pt x="5895" y="145"/>
                </a:cubicBezTo>
                <a:cubicBezTo>
                  <a:pt x="5827" y="145"/>
                  <a:pt x="5760" y="180"/>
                  <a:pt x="5720" y="244"/>
                </a:cubicBezTo>
                <a:lnTo>
                  <a:pt x="5667" y="331"/>
                </a:lnTo>
                <a:cubicBezTo>
                  <a:pt x="5489" y="239"/>
                  <a:pt x="5337" y="161"/>
                  <a:pt x="5223" y="106"/>
                </a:cubicBezTo>
                <a:cubicBezTo>
                  <a:pt x="5067" y="29"/>
                  <a:pt x="4934" y="0"/>
                  <a:pt x="4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" name="Google Shape;2144;p63">
            <a:extLst>
              <a:ext uri="{FF2B5EF4-FFF2-40B4-BE49-F238E27FC236}">
                <a16:creationId xmlns:a16="http://schemas.microsoft.com/office/drawing/2014/main" id="{7473F763-DBAE-42D6-AADE-BDB1FE34B821}"/>
              </a:ext>
            </a:extLst>
          </p:cNvPr>
          <p:cNvSpPr/>
          <p:nvPr/>
        </p:nvSpPr>
        <p:spPr>
          <a:xfrm>
            <a:off x="10001742" y="5759585"/>
            <a:ext cx="614097" cy="247727"/>
          </a:xfrm>
          <a:custGeom>
            <a:avLst/>
            <a:gdLst/>
            <a:ahLst/>
            <a:cxnLst/>
            <a:rect l="l" t="t" r="r" b="b"/>
            <a:pathLst>
              <a:path w="12997" h="5243" extrusionOk="0">
                <a:moveTo>
                  <a:pt x="4583" y="483"/>
                </a:moveTo>
                <a:lnTo>
                  <a:pt x="5120" y="840"/>
                </a:lnTo>
                <a:cubicBezTo>
                  <a:pt x="5119" y="845"/>
                  <a:pt x="5114" y="851"/>
                  <a:pt x="5113" y="854"/>
                </a:cubicBezTo>
                <a:cubicBezTo>
                  <a:pt x="5099" y="877"/>
                  <a:pt x="5085" y="899"/>
                  <a:pt x="5073" y="922"/>
                </a:cubicBezTo>
                <a:lnTo>
                  <a:pt x="5060" y="939"/>
                </a:lnTo>
                <a:cubicBezTo>
                  <a:pt x="5044" y="966"/>
                  <a:pt x="5028" y="991"/>
                  <a:pt x="5011" y="1017"/>
                </a:cubicBezTo>
                <a:cubicBezTo>
                  <a:pt x="5007" y="1023"/>
                  <a:pt x="5004" y="1028"/>
                  <a:pt x="4999" y="1032"/>
                </a:cubicBezTo>
                <a:cubicBezTo>
                  <a:pt x="4985" y="1054"/>
                  <a:pt x="4970" y="1074"/>
                  <a:pt x="4958" y="1094"/>
                </a:cubicBezTo>
                <a:cubicBezTo>
                  <a:pt x="4952" y="1101"/>
                  <a:pt x="4947" y="1107"/>
                  <a:pt x="4942" y="1113"/>
                </a:cubicBezTo>
                <a:cubicBezTo>
                  <a:pt x="4924" y="1136"/>
                  <a:pt x="4907" y="1161"/>
                  <a:pt x="4889" y="1182"/>
                </a:cubicBezTo>
                <a:cubicBezTo>
                  <a:pt x="4869" y="1207"/>
                  <a:pt x="4847" y="1230"/>
                  <a:pt x="4829" y="1253"/>
                </a:cubicBezTo>
                <a:cubicBezTo>
                  <a:pt x="4821" y="1261"/>
                  <a:pt x="4815" y="1268"/>
                  <a:pt x="4807" y="1276"/>
                </a:cubicBezTo>
                <a:cubicBezTo>
                  <a:pt x="4794" y="1291"/>
                  <a:pt x="4781" y="1307"/>
                  <a:pt x="4767" y="1321"/>
                </a:cubicBezTo>
                <a:lnTo>
                  <a:pt x="4763" y="1324"/>
                </a:lnTo>
                <a:cubicBezTo>
                  <a:pt x="4608" y="1207"/>
                  <a:pt x="4470" y="1047"/>
                  <a:pt x="4447" y="877"/>
                </a:cubicBezTo>
                <a:cubicBezTo>
                  <a:pt x="4432" y="756"/>
                  <a:pt x="4478" y="623"/>
                  <a:pt x="4583" y="483"/>
                </a:cubicBezTo>
                <a:close/>
                <a:moveTo>
                  <a:pt x="1140" y="1228"/>
                </a:moveTo>
                <a:cubicBezTo>
                  <a:pt x="1149" y="1489"/>
                  <a:pt x="1241" y="1721"/>
                  <a:pt x="1411" y="1910"/>
                </a:cubicBezTo>
                <a:cubicBezTo>
                  <a:pt x="1670" y="2195"/>
                  <a:pt x="2089" y="2362"/>
                  <a:pt x="2628" y="2396"/>
                </a:cubicBezTo>
                <a:cubicBezTo>
                  <a:pt x="2623" y="2397"/>
                  <a:pt x="2621" y="2397"/>
                  <a:pt x="2618" y="2400"/>
                </a:cubicBezTo>
                <a:cubicBezTo>
                  <a:pt x="2606" y="2403"/>
                  <a:pt x="2597" y="2408"/>
                  <a:pt x="2585" y="2410"/>
                </a:cubicBezTo>
                <a:cubicBezTo>
                  <a:pt x="2580" y="2411"/>
                  <a:pt x="2574" y="2413"/>
                  <a:pt x="2568" y="2413"/>
                </a:cubicBezTo>
                <a:cubicBezTo>
                  <a:pt x="2559" y="2414"/>
                  <a:pt x="2546" y="2419"/>
                  <a:pt x="2536" y="2420"/>
                </a:cubicBezTo>
                <a:cubicBezTo>
                  <a:pt x="2529" y="2423"/>
                  <a:pt x="2523" y="2423"/>
                  <a:pt x="2519" y="2425"/>
                </a:cubicBezTo>
                <a:cubicBezTo>
                  <a:pt x="2506" y="2426"/>
                  <a:pt x="2493" y="2428"/>
                  <a:pt x="2480" y="2431"/>
                </a:cubicBezTo>
                <a:cubicBezTo>
                  <a:pt x="2476" y="2431"/>
                  <a:pt x="2473" y="2433"/>
                  <a:pt x="2468" y="2433"/>
                </a:cubicBezTo>
                <a:lnTo>
                  <a:pt x="2416" y="2439"/>
                </a:lnTo>
                <a:lnTo>
                  <a:pt x="2405" y="2439"/>
                </a:lnTo>
                <a:cubicBezTo>
                  <a:pt x="2391" y="2440"/>
                  <a:pt x="2376" y="2440"/>
                  <a:pt x="2362" y="2440"/>
                </a:cubicBezTo>
                <a:lnTo>
                  <a:pt x="2284" y="2440"/>
                </a:lnTo>
                <a:cubicBezTo>
                  <a:pt x="2269" y="2440"/>
                  <a:pt x="2255" y="2439"/>
                  <a:pt x="2240" y="2439"/>
                </a:cubicBezTo>
                <a:cubicBezTo>
                  <a:pt x="2235" y="2439"/>
                  <a:pt x="2229" y="2439"/>
                  <a:pt x="2224" y="2436"/>
                </a:cubicBezTo>
                <a:lnTo>
                  <a:pt x="2161" y="2431"/>
                </a:lnTo>
                <a:cubicBezTo>
                  <a:pt x="2158" y="2431"/>
                  <a:pt x="2154" y="2428"/>
                  <a:pt x="2151" y="2428"/>
                </a:cubicBezTo>
                <a:cubicBezTo>
                  <a:pt x="2132" y="2426"/>
                  <a:pt x="2114" y="2425"/>
                  <a:pt x="2097" y="2420"/>
                </a:cubicBezTo>
                <a:cubicBezTo>
                  <a:pt x="2089" y="2419"/>
                  <a:pt x="2082" y="2419"/>
                  <a:pt x="2074" y="2417"/>
                </a:cubicBezTo>
                <a:cubicBezTo>
                  <a:pt x="2059" y="2416"/>
                  <a:pt x="2043" y="2411"/>
                  <a:pt x="2028" y="2410"/>
                </a:cubicBezTo>
                <a:cubicBezTo>
                  <a:pt x="2020" y="2408"/>
                  <a:pt x="2009" y="2405"/>
                  <a:pt x="2002" y="2405"/>
                </a:cubicBezTo>
                <a:cubicBezTo>
                  <a:pt x="1985" y="2402"/>
                  <a:pt x="1968" y="2400"/>
                  <a:pt x="1953" y="2396"/>
                </a:cubicBezTo>
                <a:cubicBezTo>
                  <a:pt x="1945" y="2394"/>
                  <a:pt x="1939" y="2393"/>
                  <a:pt x="1931" y="2393"/>
                </a:cubicBezTo>
                <a:lnTo>
                  <a:pt x="1856" y="2374"/>
                </a:lnTo>
                <a:cubicBezTo>
                  <a:pt x="1853" y="2374"/>
                  <a:pt x="1851" y="2373"/>
                  <a:pt x="1847" y="2373"/>
                </a:cubicBezTo>
                <a:cubicBezTo>
                  <a:pt x="1824" y="2367"/>
                  <a:pt x="1802" y="2362"/>
                  <a:pt x="1779" y="2356"/>
                </a:cubicBezTo>
                <a:cubicBezTo>
                  <a:pt x="1770" y="2354"/>
                  <a:pt x="1763" y="2350"/>
                  <a:pt x="1753" y="2348"/>
                </a:cubicBezTo>
                <a:cubicBezTo>
                  <a:pt x="1736" y="2342"/>
                  <a:pt x="1716" y="2339"/>
                  <a:pt x="1698" y="2333"/>
                </a:cubicBezTo>
                <a:cubicBezTo>
                  <a:pt x="1687" y="2331"/>
                  <a:pt x="1678" y="2327"/>
                  <a:pt x="1669" y="2324"/>
                </a:cubicBezTo>
                <a:lnTo>
                  <a:pt x="1611" y="2305"/>
                </a:lnTo>
                <a:cubicBezTo>
                  <a:pt x="1601" y="2304"/>
                  <a:pt x="1594" y="2299"/>
                  <a:pt x="1585" y="2298"/>
                </a:cubicBezTo>
                <a:cubicBezTo>
                  <a:pt x="1555" y="2288"/>
                  <a:pt x="1526" y="2279"/>
                  <a:pt x="1496" y="2270"/>
                </a:cubicBezTo>
                <a:cubicBezTo>
                  <a:pt x="1480" y="2264"/>
                  <a:pt x="1468" y="2259"/>
                  <a:pt x="1453" y="2256"/>
                </a:cubicBezTo>
                <a:cubicBezTo>
                  <a:pt x="1447" y="2255"/>
                  <a:pt x="1442" y="2255"/>
                  <a:pt x="1437" y="2252"/>
                </a:cubicBezTo>
                <a:cubicBezTo>
                  <a:pt x="1427" y="2250"/>
                  <a:pt x="1417" y="2247"/>
                  <a:pt x="1408" y="2244"/>
                </a:cubicBezTo>
                <a:cubicBezTo>
                  <a:pt x="1402" y="2242"/>
                  <a:pt x="1396" y="2242"/>
                  <a:pt x="1391" y="2241"/>
                </a:cubicBezTo>
                <a:cubicBezTo>
                  <a:pt x="1381" y="2239"/>
                  <a:pt x="1373" y="2236"/>
                  <a:pt x="1364" y="2235"/>
                </a:cubicBezTo>
                <a:cubicBezTo>
                  <a:pt x="1358" y="2233"/>
                  <a:pt x="1353" y="2233"/>
                  <a:pt x="1345" y="2232"/>
                </a:cubicBezTo>
                <a:cubicBezTo>
                  <a:pt x="1338" y="2229"/>
                  <a:pt x="1327" y="2227"/>
                  <a:pt x="1319" y="2227"/>
                </a:cubicBezTo>
                <a:cubicBezTo>
                  <a:pt x="1315" y="2226"/>
                  <a:pt x="1307" y="2226"/>
                  <a:pt x="1301" y="2226"/>
                </a:cubicBezTo>
                <a:cubicBezTo>
                  <a:pt x="1293" y="2224"/>
                  <a:pt x="1284" y="2224"/>
                  <a:pt x="1276" y="2221"/>
                </a:cubicBezTo>
                <a:cubicBezTo>
                  <a:pt x="1270" y="2221"/>
                  <a:pt x="1262" y="2219"/>
                  <a:pt x="1256" y="2219"/>
                </a:cubicBezTo>
                <a:cubicBezTo>
                  <a:pt x="1249" y="2219"/>
                  <a:pt x="1241" y="2218"/>
                  <a:pt x="1232" y="2218"/>
                </a:cubicBezTo>
                <a:cubicBezTo>
                  <a:pt x="1224" y="2218"/>
                  <a:pt x="1218" y="2218"/>
                  <a:pt x="1210" y="2216"/>
                </a:cubicBezTo>
                <a:lnTo>
                  <a:pt x="1123" y="2216"/>
                </a:lnTo>
                <a:cubicBezTo>
                  <a:pt x="1115" y="2216"/>
                  <a:pt x="1108" y="2216"/>
                  <a:pt x="1100" y="2218"/>
                </a:cubicBezTo>
                <a:cubicBezTo>
                  <a:pt x="1092" y="2218"/>
                  <a:pt x="1086" y="2218"/>
                  <a:pt x="1078" y="2219"/>
                </a:cubicBezTo>
                <a:cubicBezTo>
                  <a:pt x="1071" y="2219"/>
                  <a:pt x="1063" y="2221"/>
                  <a:pt x="1055" y="2221"/>
                </a:cubicBezTo>
                <a:cubicBezTo>
                  <a:pt x="1048" y="2221"/>
                  <a:pt x="1042" y="2224"/>
                  <a:pt x="1034" y="2224"/>
                </a:cubicBezTo>
                <a:cubicBezTo>
                  <a:pt x="1026" y="2224"/>
                  <a:pt x="1019" y="2226"/>
                  <a:pt x="1011" y="2227"/>
                </a:cubicBezTo>
                <a:cubicBezTo>
                  <a:pt x="1003" y="2229"/>
                  <a:pt x="997" y="2229"/>
                  <a:pt x="989" y="2232"/>
                </a:cubicBezTo>
                <a:cubicBezTo>
                  <a:pt x="982" y="2233"/>
                  <a:pt x="974" y="2233"/>
                  <a:pt x="966" y="2235"/>
                </a:cubicBezTo>
                <a:cubicBezTo>
                  <a:pt x="959" y="2236"/>
                  <a:pt x="953" y="2236"/>
                  <a:pt x="945" y="2239"/>
                </a:cubicBezTo>
                <a:lnTo>
                  <a:pt x="922" y="2244"/>
                </a:lnTo>
                <a:cubicBezTo>
                  <a:pt x="914" y="2247"/>
                  <a:pt x="910" y="2249"/>
                  <a:pt x="902" y="2250"/>
                </a:cubicBezTo>
                <a:cubicBezTo>
                  <a:pt x="894" y="2252"/>
                  <a:pt x="884" y="2255"/>
                  <a:pt x="876" y="2258"/>
                </a:cubicBezTo>
                <a:cubicBezTo>
                  <a:pt x="864" y="2262"/>
                  <a:pt x="851" y="2265"/>
                  <a:pt x="838" y="2270"/>
                </a:cubicBezTo>
                <a:cubicBezTo>
                  <a:pt x="830" y="2272"/>
                  <a:pt x="822" y="2273"/>
                  <a:pt x="815" y="2278"/>
                </a:cubicBezTo>
                <a:cubicBezTo>
                  <a:pt x="807" y="2279"/>
                  <a:pt x="799" y="2282"/>
                  <a:pt x="795" y="2285"/>
                </a:cubicBezTo>
                <a:cubicBezTo>
                  <a:pt x="787" y="2287"/>
                  <a:pt x="781" y="2290"/>
                  <a:pt x="773" y="2293"/>
                </a:cubicBezTo>
                <a:cubicBezTo>
                  <a:pt x="765" y="2295"/>
                  <a:pt x="758" y="2298"/>
                  <a:pt x="752" y="2302"/>
                </a:cubicBezTo>
                <a:cubicBezTo>
                  <a:pt x="744" y="2304"/>
                  <a:pt x="738" y="2308"/>
                  <a:pt x="730" y="2311"/>
                </a:cubicBezTo>
                <a:cubicBezTo>
                  <a:pt x="723" y="2316"/>
                  <a:pt x="715" y="2318"/>
                  <a:pt x="710" y="2321"/>
                </a:cubicBezTo>
                <a:cubicBezTo>
                  <a:pt x="703" y="2325"/>
                  <a:pt x="696" y="2327"/>
                  <a:pt x="689" y="2331"/>
                </a:cubicBezTo>
                <a:cubicBezTo>
                  <a:pt x="681" y="2334"/>
                  <a:pt x="673" y="2339"/>
                  <a:pt x="667" y="2342"/>
                </a:cubicBezTo>
                <a:cubicBezTo>
                  <a:pt x="660" y="2347"/>
                  <a:pt x="653" y="2350"/>
                  <a:pt x="646" y="2354"/>
                </a:cubicBezTo>
                <a:cubicBezTo>
                  <a:pt x="638" y="2357"/>
                  <a:pt x="634" y="2362"/>
                  <a:pt x="626" y="2365"/>
                </a:cubicBezTo>
                <a:cubicBezTo>
                  <a:pt x="618" y="2370"/>
                  <a:pt x="612" y="2373"/>
                  <a:pt x="604" y="2377"/>
                </a:cubicBezTo>
                <a:cubicBezTo>
                  <a:pt x="597" y="2380"/>
                  <a:pt x="591" y="2385"/>
                  <a:pt x="583" y="2388"/>
                </a:cubicBezTo>
                <a:cubicBezTo>
                  <a:pt x="575" y="2393"/>
                  <a:pt x="569" y="2396"/>
                  <a:pt x="561" y="2402"/>
                </a:cubicBezTo>
                <a:cubicBezTo>
                  <a:pt x="554" y="2405"/>
                  <a:pt x="549" y="2411"/>
                  <a:pt x="542" y="2414"/>
                </a:cubicBezTo>
                <a:cubicBezTo>
                  <a:pt x="534" y="2419"/>
                  <a:pt x="528" y="2425"/>
                  <a:pt x="520" y="2428"/>
                </a:cubicBezTo>
                <a:cubicBezTo>
                  <a:pt x="512" y="2433"/>
                  <a:pt x="506" y="2437"/>
                  <a:pt x="499" y="2442"/>
                </a:cubicBezTo>
                <a:cubicBezTo>
                  <a:pt x="495" y="2443"/>
                  <a:pt x="492" y="2445"/>
                  <a:pt x="489" y="2448"/>
                </a:cubicBezTo>
                <a:cubicBezTo>
                  <a:pt x="548" y="1954"/>
                  <a:pt x="767" y="1549"/>
                  <a:pt x="1140" y="1228"/>
                </a:cubicBezTo>
                <a:close/>
                <a:moveTo>
                  <a:pt x="5499" y="1037"/>
                </a:moveTo>
                <a:cubicBezTo>
                  <a:pt x="5830" y="1159"/>
                  <a:pt x="6416" y="1393"/>
                  <a:pt x="7246" y="1736"/>
                </a:cubicBezTo>
                <a:cubicBezTo>
                  <a:pt x="8114" y="2097"/>
                  <a:pt x="9050" y="2414"/>
                  <a:pt x="10033" y="2687"/>
                </a:cubicBezTo>
                <a:cubicBezTo>
                  <a:pt x="10032" y="2687"/>
                  <a:pt x="10032" y="2687"/>
                  <a:pt x="10030" y="2689"/>
                </a:cubicBezTo>
                <a:lnTo>
                  <a:pt x="9995" y="2701"/>
                </a:lnTo>
                <a:cubicBezTo>
                  <a:pt x="9993" y="2701"/>
                  <a:pt x="9992" y="2703"/>
                  <a:pt x="9990" y="2703"/>
                </a:cubicBezTo>
                <a:cubicBezTo>
                  <a:pt x="9978" y="2706"/>
                  <a:pt x="9967" y="2709"/>
                  <a:pt x="9955" y="2712"/>
                </a:cubicBezTo>
                <a:cubicBezTo>
                  <a:pt x="9954" y="2712"/>
                  <a:pt x="9952" y="2712"/>
                  <a:pt x="9952" y="2713"/>
                </a:cubicBezTo>
                <a:cubicBezTo>
                  <a:pt x="9938" y="2716"/>
                  <a:pt x="9928" y="2719"/>
                  <a:pt x="9914" y="2721"/>
                </a:cubicBezTo>
                <a:cubicBezTo>
                  <a:pt x="9911" y="2721"/>
                  <a:pt x="9908" y="2721"/>
                  <a:pt x="9906" y="2724"/>
                </a:cubicBezTo>
                <a:cubicBezTo>
                  <a:pt x="9878" y="2727"/>
                  <a:pt x="9852" y="2732"/>
                  <a:pt x="9823" y="2733"/>
                </a:cubicBezTo>
                <a:lnTo>
                  <a:pt x="9817" y="2733"/>
                </a:lnTo>
                <a:cubicBezTo>
                  <a:pt x="9805" y="2735"/>
                  <a:pt x="9789" y="2735"/>
                  <a:pt x="9776" y="2735"/>
                </a:cubicBezTo>
                <a:lnTo>
                  <a:pt x="9676" y="2735"/>
                </a:lnTo>
                <a:lnTo>
                  <a:pt x="9584" y="2729"/>
                </a:lnTo>
                <a:lnTo>
                  <a:pt x="9582" y="2729"/>
                </a:lnTo>
                <a:cubicBezTo>
                  <a:pt x="9567" y="2727"/>
                  <a:pt x="9552" y="2726"/>
                  <a:pt x="9536" y="2726"/>
                </a:cubicBezTo>
                <a:lnTo>
                  <a:pt x="9533" y="2726"/>
                </a:lnTo>
                <a:cubicBezTo>
                  <a:pt x="9503" y="2721"/>
                  <a:pt x="9472" y="2718"/>
                  <a:pt x="9441" y="2712"/>
                </a:cubicBezTo>
                <a:lnTo>
                  <a:pt x="9440" y="2712"/>
                </a:lnTo>
                <a:cubicBezTo>
                  <a:pt x="9161" y="2667"/>
                  <a:pt x="8917" y="2578"/>
                  <a:pt x="8886" y="2566"/>
                </a:cubicBezTo>
                <a:cubicBezTo>
                  <a:pt x="8884" y="2566"/>
                  <a:pt x="8884" y="2565"/>
                  <a:pt x="8884" y="2565"/>
                </a:cubicBezTo>
                <a:lnTo>
                  <a:pt x="5390" y="1219"/>
                </a:lnTo>
                <a:cubicBezTo>
                  <a:pt x="5406" y="1196"/>
                  <a:pt x="5421" y="1170"/>
                  <a:pt x="5435" y="1147"/>
                </a:cubicBezTo>
                <a:lnTo>
                  <a:pt x="5452" y="1120"/>
                </a:lnTo>
                <a:cubicBezTo>
                  <a:pt x="5468" y="1092"/>
                  <a:pt x="5484" y="1063"/>
                  <a:pt x="5499" y="1037"/>
                </a:cubicBezTo>
                <a:close/>
                <a:moveTo>
                  <a:pt x="5119" y="1523"/>
                </a:moveTo>
                <a:lnTo>
                  <a:pt x="8725" y="2937"/>
                </a:lnTo>
                <a:cubicBezTo>
                  <a:pt x="8726" y="2937"/>
                  <a:pt x="8726" y="2939"/>
                  <a:pt x="8728" y="2939"/>
                </a:cubicBezTo>
                <a:cubicBezTo>
                  <a:pt x="8731" y="2939"/>
                  <a:pt x="8733" y="2940"/>
                  <a:pt x="8734" y="2940"/>
                </a:cubicBezTo>
                <a:cubicBezTo>
                  <a:pt x="8736" y="2940"/>
                  <a:pt x="8736" y="2940"/>
                  <a:pt x="8739" y="2942"/>
                </a:cubicBezTo>
                <a:cubicBezTo>
                  <a:pt x="8740" y="2942"/>
                  <a:pt x="8742" y="2943"/>
                  <a:pt x="8742" y="2943"/>
                </a:cubicBezTo>
                <a:cubicBezTo>
                  <a:pt x="8743" y="2943"/>
                  <a:pt x="8746" y="2946"/>
                  <a:pt x="8746" y="2946"/>
                </a:cubicBezTo>
                <a:cubicBezTo>
                  <a:pt x="8748" y="2946"/>
                  <a:pt x="8749" y="2948"/>
                  <a:pt x="8751" y="2948"/>
                </a:cubicBezTo>
                <a:cubicBezTo>
                  <a:pt x="8754" y="2948"/>
                  <a:pt x="8756" y="2950"/>
                  <a:pt x="8756" y="2950"/>
                </a:cubicBezTo>
                <a:cubicBezTo>
                  <a:pt x="8759" y="2951"/>
                  <a:pt x="8763" y="2954"/>
                  <a:pt x="8766" y="2954"/>
                </a:cubicBezTo>
                <a:cubicBezTo>
                  <a:pt x="8769" y="2954"/>
                  <a:pt x="8771" y="2956"/>
                  <a:pt x="8772" y="2956"/>
                </a:cubicBezTo>
                <a:cubicBezTo>
                  <a:pt x="8777" y="2957"/>
                  <a:pt x="8779" y="2957"/>
                  <a:pt x="8782" y="2959"/>
                </a:cubicBezTo>
                <a:cubicBezTo>
                  <a:pt x="8785" y="2959"/>
                  <a:pt x="8786" y="2962"/>
                  <a:pt x="8789" y="2962"/>
                </a:cubicBezTo>
                <a:cubicBezTo>
                  <a:pt x="8794" y="2963"/>
                  <a:pt x="8796" y="2963"/>
                  <a:pt x="8800" y="2965"/>
                </a:cubicBezTo>
                <a:cubicBezTo>
                  <a:pt x="8802" y="2965"/>
                  <a:pt x="8803" y="2966"/>
                  <a:pt x="8808" y="2966"/>
                </a:cubicBezTo>
                <a:cubicBezTo>
                  <a:pt x="8811" y="2969"/>
                  <a:pt x="8815" y="2971"/>
                  <a:pt x="8819" y="2971"/>
                </a:cubicBezTo>
                <a:cubicBezTo>
                  <a:pt x="8820" y="2971"/>
                  <a:pt x="8823" y="2973"/>
                  <a:pt x="8826" y="2973"/>
                </a:cubicBezTo>
                <a:cubicBezTo>
                  <a:pt x="8832" y="2974"/>
                  <a:pt x="8835" y="2977"/>
                  <a:pt x="8842" y="2979"/>
                </a:cubicBezTo>
                <a:cubicBezTo>
                  <a:pt x="8843" y="2979"/>
                  <a:pt x="8846" y="2980"/>
                  <a:pt x="8848" y="2980"/>
                </a:cubicBezTo>
                <a:cubicBezTo>
                  <a:pt x="8855" y="2982"/>
                  <a:pt x="8861" y="2985"/>
                  <a:pt x="8869" y="2988"/>
                </a:cubicBezTo>
                <a:cubicBezTo>
                  <a:pt x="8871" y="2988"/>
                  <a:pt x="8874" y="2989"/>
                  <a:pt x="8877" y="2989"/>
                </a:cubicBezTo>
                <a:lnTo>
                  <a:pt x="8894" y="2996"/>
                </a:lnTo>
                <a:cubicBezTo>
                  <a:pt x="8897" y="2997"/>
                  <a:pt x="8900" y="2997"/>
                  <a:pt x="8903" y="3000"/>
                </a:cubicBezTo>
                <a:lnTo>
                  <a:pt x="8920" y="3005"/>
                </a:lnTo>
                <a:cubicBezTo>
                  <a:pt x="8924" y="3008"/>
                  <a:pt x="8926" y="3008"/>
                  <a:pt x="8930" y="3009"/>
                </a:cubicBezTo>
                <a:lnTo>
                  <a:pt x="8947" y="3016"/>
                </a:lnTo>
                <a:cubicBezTo>
                  <a:pt x="8950" y="3016"/>
                  <a:pt x="8953" y="3017"/>
                  <a:pt x="8957" y="3017"/>
                </a:cubicBezTo>
                <a:cubicBezTo>
                  <a:pt x="8964" y="3019"/>
                  <a:pt x="8973" y="3023"/>
                  <a:pt x="8981" y="3025"/>
                </a:cubicBezTo>
                <a:lnTo>
                  <a:pt x="8984" y="3025"/>
                </a:lnTo>
                <a:cubicBezTo>
                  <a:pt x="8993" y="3026"/>
                  <a:pt x="9003" y="3031"/>
                  <a:pt x="9015" y="3032"/>
                </a:cubicBezTo>
                <a:cubicBezTo>
                  <a:pt x="9018" y="3032"/>
                  <a:pt x="9019" y="3034"/>
                  <a:pt x="9024" y="3034"/>
                </a:cubicBezTo>
                <a:lnTo>
                  <a:pt x="9047" y="3040"/>
                </a:lnTo>
                <a:cubicBezTo>
                  <a:pt x="9050" y="3042"/>
                  <a:pt x="9055" y="3042"/>
                  <a:pt x="9058" y="3043"/>
                </a:cubicBezTo>
                <a:cubicBezTo>
                  <a:pt x="9065" y="3046"/>
                  <a:pt x="9073" y="3048"/>
                  <a:pt x="9079" y="3049"/>
                </a:cubicBezTo>
                <a:cubicBezTo>
                  <a:pt x="9084" y="3049"/>
                  <a:pt x="9087" y="3051"/>
                  <a:pt x="9092" y="3051"/>
                </a:cubicBezTo>
                <a:cubicBezTo>
                  <a:pt x="9099" y="3054"/>
                  <a:pt x="9108" y="3055"/>
                  <a:pt x="9116" y="3057"/>
                </a:cubicBezTo>
                <a:cubicBezTo>
                  <a:pt x="9119" y="3057"/>
                  <a:pt x="9122" y="3058"/>
                  <a:pt x="9125" y="3058"/>
                </a:cubicBezTo>
                <a:cubicBezTo>
                  <a:pt x="9138" y="3062"/>
                  <a:pt x="9148" y="3065"/>
                  <a:pt x="9161" y="3066"/>
                </a:cubicBezTo>
                <a:lnTo>
                  <a:pt x="9162" y="3066"/>
                </a:lnTo>
                <a:cubicBezTo>
                  <a:pt x="9173" y="3069"/>
                  <a:pt x="9185" y="3072"/>
                  <a:pt x="9196" y="3074"/>
                </a:cubicBezTo>
                <a:cubicBezTo>
                  <a:pt x="9200" y="3074"/>
                  <a:pt x="9204" y="3077"/>
                  <a:pt x="9207" y="3077"/>
                </a:cubicBezTo>
                <a:cubicBezTo>
                  <a:pt x="9216" y="3078"/>
                  <a:pt x="9223" y="3080"/>
                  <a:pt x="9233" y="3081"/>
                </a:cubicBezTo>
                <a:cubicBezTo>
                  <a:pt x="9237" y="3081"/>
                  <a:pt x="9240" y="3085"/>
                  <a:pt x="9245" y="3085"/>
                </a:cubicBezTo>
                <a:cubicBezTo>
                  <a:pt x="9254" y="3086"/>
                  <a:pt x="9262" y="3088"/>
                  <a:pt x="9271" y="3089"/>
                </a:cubicBezTo>
                <a:cubicBezTo>
                  <a:pt x="9276" y="3089"/>
                  <a:pt x="9279" y="3092"/>
                  <a:pt x="9283" y="3092"/>
                </a:cubicBezTo>
                <a:cubicBezTo>
                  <a:pt x="9294" y="3094"/>
                  <a:pt x="9303" y="3095"/>
                  <a:pt x="9316" y="3097"/>
                </a:cubicBezTo>
                <a:lnTo>
                  <a:pt x="9322" y="3097"/>
                </a:lnTo>
                <a:lnTo>
                  <a:pt x="9362" y="3103"/>
                </a:lnTo>
                <a:lnTo>
                  <a:pt x="9368" y="3103"/>
                </a:lnTo>
                <a:lnTo>
                  <a:pt x="9401" y="3109"/>
                </a:lnTo>
                <a:cubicBezTo>
                  <a:pt x="9406" y="3109"/>
                  <a:pt x="9409" y="3111"/>
                  <a:pt x="9414" y="3111"/>
                </a:cubicBezTo>
                <a:cubicBezTo>
                  <a:pt x="9423" y="3112"/>
                  <a:pt x="9432" y="3112"/>
                  <a:pt x="9441" y="3115"/>
                </a:cubicBezTo>
                <a:cubicBezTo>
                  <a:pt x="9446" y="3115"/>
                  <a:pt x="9449" y="3117"/>
                  <a:pt x="9454" y="3117"/>
                </a:cubicBezTo>
                <a:cubicBezTo>
                  <a:pt x="9463" y="3118"/>
                  <a:pt x="9475" y="3118"/>
                  <a:pt x="9484" y="3120"/>
                </a:cubicBezTo>
                <a:cubicBezTo>
                  <a:pt x="9487" y="3120"/>
                  <a:pt x="9492" y="3120"/>
                  <a:pt x="9493" y="3123"/>
                </a:cubicBezTo>
                <a:cubicBezTo>
                  <a:pt x="9521" y="3126"/>
                  <a:pt x="9549" y="3127"/>
                  <a:pt x="9578" y="3131"/>
                </a:cubicBezTo>
                <a:lnTo>
                  <a:pt x="9585" y="3131"/>
                </a:lnTo>
                <a:cubicBezTo>
                  <a:pt x="9598" y="3131"/>
                  <a:pt x="9608" y="3132"/>
                  <a:pt x="9618" y="3132"/>
                </a:cubicBezTo>
                <a:lnTo>
                  <a:pt x="9630" y="3132"/>
                </a:lnTo>
                <a:cubicBezTo>
                  <a:pt x="9639" y="3132"/>
                  <a:pt x="9651" y="3132"/>
                  <a:pt x="9661" y="3134"/>
                </a:cubicBezTo>
                <a:lnTo>
                  <a:pt x="9707" y="3134"/>
                </a:lnTo>
                <a:cubicBezTo>
                  <a:pt x="9708" y="3134"/>
                  <a:pt x="9714" y="3154"/>
                  <a:pt x="9714" y="3154"/>
                </a:cubicBezTo>
                <a:lnTo>
                  <a:pt x="9743" y="3154"/>
                </a:lnTo>
                <a:cubicBezTo>
                  <a:pt x="9754" y="3154"/>
                  <a:pt x="9776" y="3154"/>
                  <a:pt x="9786" y="3150"/>
                </a:cubicBezTo>
                <a:lnTo>
                  <a:pt x="9794" y="3150"/>
                </a:lnTo>
                <a:cubicBezTo>
                  <a:pt x="9816" y="3150"/>
                  <a:pt x="9835" y="3149"/>
                  <a:pt x="9855" y="3147"/>
                </a:cubicBezTo>
                <a:lnTo>
                  <a:pt x="9863" y="3147"/>
                </a:lnTo>
                <a:cubicBezTo>
                  <a:pt x="9885" y="3146"/>
                  <a:pt x="9905" y="3143"/>
                  <a:pt x="9924" y="3141"/>
                </a:cubicBezTo>
                <a:cubicBezTo>
                  <a:pt x="9928" y="3141"/>
                  <a:pt x="9931" y="3141"/>
                  <a:pt x="9932" y="3140"/>
                </a:cubicBezTo>
                <a:cubicBezTo>
                  <a:pt x="9954" y="3138"/>
                  <a:pt x="9974" y="3134"/>
                  <a:pt x="9993" y="3131"/>
                </a:cubicBezTo>
                <a:lnTo>
                  <a:pt x="10000" y="3131"/>
                </a:lnTo>
                <a:cubicBezTo>
                  <a:pt x="10043" y="3123"/>
                  <a:pt x="10084" y="3112"/>
                  <a:pt x="10127" y="3101"/>
                </a:cubicBezTo>
                <a:cubicBezTo>
                  <a:pt x="10128" y="3101"/>
                  <a:pt x="10128" y="3101"/>
                  <a:pt x="10130" y="3100"/>
                </a:cubicBezTo>
                <a:cubicBezTo>
                  <a:pt x="10150" y="3094"/>
                  <a:pt x="10168" y="3088"/>
                  <a:pt x="10188" y="3080"/>
                </a:cubicBezTo>
                <a:cubicBezTo>
                  <a:pt x="10190" y="3080"/>
                  <a:pt x="10191" y="3078"/>
                  <a:pt x="10196" y="3078"/>
                </a:cubicBezTo>
                <a:cubicBezTo>
                  <a:pt x="10214" y="3071"/>
                  <a:pt x="10231" y="3065"/>
                  <a:pt x="10251" y="3055"/>
                </a:cubicBezTo>
                <a:cubicBezTo>
                  <a:pt x="10253" y="3054"/>
                  <a:pt x="10257" y="3054"/>
                  <a:pt x="10259" y="3051"/>
                </a:cubicBezTo>
                <a:cubicBezTo>
                  <a:pt x="10276" y="3043"/>
                  <a:pt x="10296" y="3034"/>
                  <a:pt x="10313" y="3025"/>
                </a:cubicBezTo>
                <a:cubicBezTo>
                  <a:pt x="10314" y="3023"/>
                  <a:pt x="10319" y="3023"/>
                  <a:pt x="10320" y="3020"/>
                </a:cubicBezTo>
                <a:cubicBezTo>
                  <a:pt x="10337" y="3011"/>
                  <a:pt x="10354" y="3002"/>
                  <a:pt x="10372" y="2989"/>
                </a:cubicBezTo>
                <a:cubicBezTo>
                  <a:pt x="10374" y="2988"/>
                  <a:pt x="10375" y="2988"/>
                  <a:pt x="10377" y="2986"/>
                </a:cubicBezTo>
                <a:cubicBezTo>
                  <a:pt x="10395" y="2976"/>
                  <a:pt x="10412" y="2963"/>
                  <a:pt x="10428" y="2950"/>
                </a:cubicBezTo>
                <a:lnTo>
                  <a:pt x="10429" y="2948"/>
                </a:lnTo>
                <a:cubicBezTo>
                  <a:pt x="10446" y="2934"/>
                  <a:pt x="10461" y="2922"/>
                  <a:pt x="10477" y="2908"/>
                </a:cubicBezTo>
                <a:lnTo>
                  <a:pt x="10480" y="2907"/>
                </a:lnTo>
                <a:cubicBezTo>
                  <a:pt x="10495" y="2893"/>
                  <a:pt x="10510" y="2877"/>
                  <a:pt x="10523" y="2862"/>
                </a:cubicBezTo>
                <a:lnTo>
                  <a:pt x="10529" y="2856"/>
                </a:lnTo>
                <a:cubicBezTo>
                  <a:pt x="10538" y="2845"/>
                  <a:pt x="10549" y="2835"/>
                  <a:pt x="10558" y="2821"/>
                </a:cubicBezTo>
                <a:cubicBezTo>
                  <a:pt x="10849" y="2896"/>
                  <a:pt x="11150" y="2966"/>
                  <a:pt x="11451" y="3034"/>
                </a:cubicBezTo>
                <a:cubicBezTo>
                  <a:pt x="12103" y="3180"/>
                  <a:pt x="12460" y="3480"/>
                  <a:pt x="12540" y="3956"/>
                </a:cubicBezTo>
                <a:lnTo>
                  <a:pt x="8134" y="3956"/>
                </a:lnTo>
                <a:cubicBezTo>
                  <a:pt x="8041" y="3956"/>
                  <a:pt x="7953" y="4016"/>
                  <a:pt x="7926" y="4106"/>
                </a:cubicBezTo>
                <a:cubicBezTo>
                  <a:pt x="7881" y="4261"/>
                  <a:pt x="7995" y="4402"/>
                  <a:pt x="8137" y="4402"/>
                </a:cubicBezTo>
                <a:lnTo>
                  <a:pt x="12532" y="4402"/>
                </a:lnTo>
                <a:cubicBezTo>
                  <a:pt x="12445" y="4648"/>
                  <a:pt x="12208" y="4824"/>
                  <a:pt x="11931" y="4824"/>
                </a:cubicBezTo>
                <a:lnTo>
                  <a:pt x="808" y="4824"/>
                </a:lnTo>
                <a:cubicBezTo>
                  <a:pt x="796" y="4824"/>
                  <a:pt x="787" y="4813"/>
                  <a:pt x="787" y="4803"/>
                </a:cubicBezTo>
                <a:lnTo>
                  <a:pt x="787" y="4382"/>
                </a:lnTo>
                <a:lnTo>
                  <a:pt x="7079" y="4382"/>
                </a:lnTo>
                <a:cubicBezTo>
                  <a:pt x="7191" y="4382"/>
                  <a:pt x="7286" y="4299"/>
                  <a:pt x="7297" y="4190"/>
                </a:cubicBezTo>
                <a:cubicBezTo>
                  <a:pt x="7308" y="4066"/>
                  <a:pt x="7208" y="3960"/>
                  <a:pt x="7084" y="3960"/>
                </a:cubicBezTo>
                <a:lnTo>
                  <a:pt x="710" y="3960"/>
                </a:lnTo>
                <a:cubicBezTo>
                  <a:pt x="640" y="3782"/>
                  <a:pt x="514" y="3424"/>
                  <a:pt x="474" y="2999"/>
                </a:cubicBezTo>
                <a:lnTo>
                  <a:pt x="476" y="2996"/>
                </a:lnTo>
                <a:lnTo>
                  <a:pt x="494" y="2979"/>
                </a:lnTo>
                <a:cubicBezTo>
                  <a:pt x="506" y="2963"/>
                  <a:pt x="520" y="2950"/>
                  <a:pt x="534" y="2934"/>
                </a:cubicBezTo>
                <a:lnTo>
                  <a:pt x="555" y="2914"/>
                </a:lnTo>
                <a:lnTo>
                  <a:pt x="589" y="2879"/>
                </a:lnTo>
                <a:cubicBezTo>
                  <a:pt x="597" y="2871"/>
                  <a:pt x="604" y="2865"/>
                  <a:pt x="612" y="2858"/>
                </a:cubicBezTo>
                <a:cubicBezTo>
                  <a:pt x="624" y="2848"/>
                  <a:pt x="635" y="2839"/>
                  <a:pt x="644" y="2830"/>
                </a:cubicBezTo>
                <a:cubicBezTo>
                  <a:pt x="652" y="2822"/>
                  <a:pt x="660" y="2816"/>
                  <a:pt x="670" y="2810"/>
                </a:cubicBezTo>
                <a:cubicBezTo>
                  <a:pt x="681" y="2801"/>
                  <a:pt x="690" y="2793"/>
                  <a:pt x="703" y="2785"/>
                </a:cubicBezTo>
                <a:cubicBezTo>
                  <a:pt x="710" y="2779"/>
                  <a:pt x="719" y="2773"/>
                  <a:pt x="727" y="2769"/>
                </a:cubicBezTo>
                <a:cubicBezTo>
                  <a:pt x="739" y="2759"/>
                  <a:pt x="749" y="2752"/>
                  <a:pt x="759" y="2747"/>
                </a:cubicBezTo>
                <a:cubicBezTo>
                  <a:pt x="767" y="2741"/>
                  <a:pt x="778" y="2735"/>
                  <a:pt x="785" y="2732"/>
                </a:cubicBezTo>
                <a:cubicBezTo>
                  <a:pt x="795" y="2726"/>
                  <a:pt x="805" y="2718"/>
                  <a:pt x="816" y="2712"/>
                </a:cubicBezTo>
                <a:cubicBezTo>
                  <a:pt x="824" y="2709"/>
                  <a:pt x="833" y="2703"/>
                  <a:pt x="841" y="2700"/>
                </a:cubicBezTo>
                <a:cubicBezTo>
                  <a:pt x="850" y="2693"/>
                  <a:pt x="862" y="2689"/>
                  <a:pt x="871" y="2683"/>
                </a:cubicBezTo>
                <a:cubicBezTo>
                  <a:pt x="881" y="2680"/>
                  <a:pt x="888" y="2675"/>
                  <a:pt x="897" y="2672"/>
                </a:cubicBezTo>
                <a:cubicBezTo>
                  <a:pt x="908" y="2669"/>
                  <a:pt x="919" y="2664"/>
                  <a:pt x="928" y="2661"/>
                </a:cubicBezTo>
                <a:cubicBezTo>
                  <a:pt x="939" y="2657"/>
                  <a:pt x="946" y="2655"/>
                  <a:pt x="956" y="2650"/>
                </a:cubicBezTo>
                <a:cubicBezTo>
                  <a:pt x="965" y="2647"/>
                  <a:pt x="977" y="2644"/>
                  <a:pt x="986" y="2641"/>
                </a:cubicBezTo>
                <a:cubicBezTo>
                  <a:pt x="996" y="2640"/>
                  <a:pt x="1003" y="2638"/>
                  <a:pt x="1012" y="2635"/>
                </a:cubicBezTo>
                <a:cubicBezTo>
                  <a:pt x="1023" y="2634"/>
                  <a:pt x="1034" y="2632"/>
                  <a:pt x="1043" y="2629"/>
                </a:cubicBezTo>
                <a:cubicBezTo>
                  <a:pt x="1054" y="2627"/>
                  <a:pt x="1062" y="2626"/>
                  <a:pt x="1069" y="2626"/>
                </a:cubicBezTo>
                <a:cubicBezTo>
                  <a:pt x="1080" y="2624"/>
                  <a:pt x="1089" y="2624"/>
                  <a:pt x="1101" y="2623"/>
                </a:cubicBezTo>
                <a:cubicBezTo>
                  <a:pt x="1109" y="2623"/>
                  <a:pt x="1118" y="2620"/>
                  <a:pt x="1126" y="2620"/>
                </a:cubicBezTo>
                <a:lnTo>
                  <a:pt x="1184" y="2620"/>
                </a:lnTo>
                <a:cubicBezTo>
                  <a:pt x="1195" y="2620"/>
                  <a:pt x="1207" y="2623"/>
                  <a:pt x="1218" y="2624"/>
                </a:cubicBezTo>
                <a:cubicBezTo>
                  <a:pt x="1226" y="2624"/>
                  <a:pt x="1233" y="2626"/>
                  <a:pt x="1241" y="2626"/>
                </a:cubicBezTo>
                <a:cubicBezTo>
                  <a:pt x="1253" y="2627"/>
                  <a:pt x="1266" y="2629"/>
                  <a:pt x="1279" y="2634"/>
                </a:cubicBezTo>
                <a:cubicBezTo>
                  <a:pt x="1285" y="2635"/>
                  <a:pt x="1293" y="2635"/>
                  <a:pt x="1299" y="2637"/>
                </a:cubicBezTo>
                <a:cubicBezTo>
                  <a:pt x="1318" y="2641"/>
                  <a:pt x="1338" y="2647"/>
                  <a:pt x="1356" y="2655"/>
                </a:cubicBezTo>
                <a:cubicBezTo>
                  <a:pt x="1379" y="2663"/>
                  <a:pt x="1400" y="2670"/>
                  <a:pt x="1424" y="2678"/>
                </a:cubicBezTo>
                <a:cubicBezTo>
                  <a:pt x="1430" y="2680"/>
                  <a:pt x="1437" y="2681"/>
                  <a:pt x="1442" y="2683"/>
                </a:cubicBezTo>
                <a:cubicBezTo>
                  <a:pt x="1457" y="2689"/>
                  <a:pt x="1476" y="2693"/>
                  <a:pt x="1491" y="2700"/>
                </a:cubicBezTo>
                <a:cubicBezTo>
                  <a:pt x="1499" y="2701"/>
                  <a:pt x="1508" y="2704"/>
                  <a:pt x="1516" y="2707"/>
                </a:cubicBezTo>
                <a:cubicBezTo>
                  <a:pt x="1529" y="2710"/>
                  <a:pt x="1545" y="2716"/>
                  <a:pt x="1557" y="2719"/>
                </a:cubicBezTo>
                <a:cubicBezTo>
                  <a:pt x="1568" y="2721"/>
                  <a:pt x="1577" y="2726"/>
                  <a:pt x="1585" y="2727"/>
                </a:cubicBezTo>
                <a:lnTo>
                  <a:pt x="1624" y="2739"/>
                </a:lnTo>
                <a:cubicBezTo>
                  <a:pt x="1634" y="2741"/>
                  <a:pt x="1644" y="2746"/>
                  <a:pt x="1654" y="2747"/>
                </a:cubicBezTo>
                <a:cubicBezTo>
                  <a:pt x="1667" y="2750"/>
                  <a:pt x="1680" y="2755"/>
                  <a:pt x="1692" y="2758"/>
                </a:cubicBezTo>
                <a:cubicBezTo>
                  <a:pt x="1701" y="2759"/>
                  <a:pt x="1710" y="2764"/>
                  <a:pt x="1723" y="2765"/>
                </a:cubicBezTo>
                <a:cubicBezTo>
                  <a:pt x="1736" y="2770"/>
                  <a:pt x="1747" y="2772"/>
                  <a:pt x="1761" y="2776"/>
                </a:cubicBezTo>
                <a:cubicBezTo>
                  <a:pt x="1770" y="2778"/>
                  <a:pt x="1782" y="2781"/>
                  <a:pt x="1792" y="2784"/>
                </a:cubicBezTo>
                <a:cubicBezTo>
                  <a:pt x="1802" y="2787"/>
                  <a:pt x="1816" y="2788"/>
                  <a:pt x="1828" y="2792"/>
                </a:cubicBezTo>
                <a:cubicBezTo>
                  <a:pt x="1838" y="2793"/>
                  <a:pt x="1848" y="2795"/>
                  <a:pt x="1861" y="2799"/>
                </a:cubicBezTo>
                <a:cubicBezTo>
                  <a:pt x="1871" y="2801"/>
                  <a:pt x="1885" y="2804"/>
                  <a:pt x="1897" y="2807"/>
                </a:cubicBezTo>
                <a:cubicBezTo>
                  <a:pt x="1908" y="2808"/>
                  <a:pt x="1917" y="2810"/>
                  <a:pt x="1930" y="2811"/>
                </a:cubicBezTo>
                <a:cubicBezTo>
                  <a:pt x="1940" y="2815"/>
                  <a:pt x="1954" y="2816"/>
                  <a:pt x="1967" y="2818"/>
                </a:cubicBezTo>
                <a:cubicBezTo>
                  <a:pt x="1977" y="2819"/>
                  <a:pt x="1986" y="2822"/>
                  <a:pt x="1999" y="2824"/>
                </a:cubicBezTo>
                <a:cubicBezTo>
                  <a:pt x="2009" y="2825"/>
                  <a:pt x="2022" y="2827"/>
                  <a:pt x="2036" y="2830"/>
                </a:cubicBezTo>
                <a:cubicBezTo>
                  <a:pt x="2046" y="2831"/>
                  <a:pt x="2055" y="2833"/>
                  <a:pt x="2068" y="2833"/>
                </a:cubicBezTo>
                <a:cubicBezTo>
                  <a:pt x="2078" y="2835"/>
                  <a:pt x="2091" y="2838"/>
                  <a:pt x="2101" y="2838"/>
                </a:cubicBezTo>
                <a:cubicBezTo>
                  <a:pt x="2114" y="2839"/>
                  <a:pt x="2123" y="2839"/>
                  <a:pt x="2135" y="2841"/>
                </a:cubicBezTo>
                <a:cubicBezTo>
                  <a:pt x="2146" y="2842"/>
                  <a:pt x="2158" y="2842"/>
                  <a:pt x="2169" y="2845"/>
                </a:cubicBezTo>
                <a:cubicBezTo>
                  <a:pt x="2181" y="2845"/>
                  <a:pt x="2190" y="2847"/>
                  <a:pt x="2201" y="2847"/>
                </a:cubicBezTo>
                <a:cubicBezTo>
                  <a:pt x="2213" y="2847"/>
                  <a:pt x="2224" y="2848"/>
                  <a:pt x="2236" y="2848"/>
                </a:cubicBezTo>
                <a:cubicBezTo>
                  <a:pt x="2247" y="2848"/>
                  <a:pt x="2258" y="2850"/>
                  <a:pt x="2269" y="2850"/>
                </a:cubicBezTo>
                <a:lnTo>
                  <a:pt x="2370" y="2850"/>
                </a:lnTo>
                <a:cubicBezTo>
                  <a:pt x="2382" y="2850"/>
                  <a:pt x="2391" y="2850"/>
                  <a:pt x="2404" y="2848"/>
                </a:cubicBezTo>
                <a:cubicBezTo>
                  <a:pt x="2414" y="2848"/>
                  <a:pt x="2427" y="2847"/>
                  <a:pt x="2437" y="2847"/>
                </a:cubicBezTo>
                <a:cubicBezTo>
                  <a:pt x="2447" y="2847"/>
                  <a:pt x="2459" y="2845"/>
                  <a:pt x="2468" y="2845"/>
                </a:cubicBezTo>
                <a:cubicBezTo>
                  <a:pt x="2480" y="2842"/>
                  <a:pt x="2491" y="2842"/>
                  <a:pt x="2500" y="2841"/>
                </a:cubicBezTo>
                <a:cubicBezTo>
                  <a:pt x="2511" y="2839"/>
                  <a:pt x="2522" y="2839"/>
                  <a:pt x="2531" y="2838"/>
                </a:cubicBezTo>
                <a:cubicBezTo>
                  <a:pt x="2543" y="2835"/>
                  <a:pt x="2554" y="2833"/>
                  <a:pt x="2565" y="2831"/>
                </a:cubicBezTo>
                <a:cubicBezTo>
                  <a:pt x="2574" y="2830"/>
                  <a:pt x="2585" y="2827"/>
                  <a:pt x="2595" y="2825"/>
                </a:cubicBezTo>
                <a:cubicBezTo>
                  <a:pt x="2606" y="2824"/>
                  <a:pt x="2618" y="2822"/>
                  <a:pt x="2628" y="2818"/>
                </a:cubicBezTo>
                <a:lnTo>
                  <a:pt x="2657" y="2811"/>
                </a:lnTo>
                <a:cubicBezTo>
                  <a:pt x="2668" y="2810"/>
                  <a:pt x="2680" y="2807"/>
                  <a:pt x="2689" y="2802"/>
                </a:cubicBezTo>
                <a:cubicBezTo>
                  <a:pt x="2698" y="2801"/>
                  <a:pt x="2707" y="2796"/>
                  <a:pt x="2718" y="2795"/>
                </a:cubicBezTo>
                <a:lnTo>
                  <a:pt x="2752" y="2784"/>
                </a:lnTo>
                <a:cubicBezTo>
                  <a:pt x="2761" y="2779"/>
                  <a:pt x="2769" y="2778"/>
                  <a:pt x="2779" y="2773"/>
                </a:cubicBezTo>
                <a:cubicBezTo>
                  <a:pt x="2790" y="2770"/>
                  <a:pt x="2804" y="2764"/>
                  <a:pt x="2815" y="2758"/>
                </a:cubicBezTo>
                <a:cubicBezTo>
                  <a:pt x="2822" y="2755"/>
                  <a:pt x="2830" y="2752"/>
                  <a:pt x="2838" y="2749"/>
                </a:cubicBezTo>
                <a:cubicBezTo>
                  <a:pt x="2856" y="2741"/>
                  <a:pt x="2873" y="2733"/>
                  <a:pt x="2888" y="2726"/>
                </a:cubicBezTo>
                <a:cubicBezTo>
                  <a:pt x="2895" y="2723"/>
                  <a:pt x="2899" y="2719"/>
                  <a:pt x="2905" y="2716"/>
                </a:cubicBezTo>
                <a:cubicBezTo>
                  <a:pt x="2921" y="2709"/>
                  <a:pt x="2937" y="2700"/>
                  <a:pt x="2953" y="2689"/>
                </a:cubicBezTo>
                <a:cubicBezTo>
                  <a:pt x="2960" y="2686"/>
                  <a:pt x="2967" y="2680"/>
                  <a:pt x="2974" y="2677"/>
                </a:cubicBezTo>
                <a:lnTo>
                  <a:pt x="3010" y="2653"/>
                </a:lnTo>
                <a:lnTo>
                  <a:pt x="3033" y="2635"/>
                </a:lnTo>
                <a:cubicBezTo>
                  <a:pt x="3043" y="2627"/>
                  <a:pt x="3053" y="2620"/>
                  <a:pt x="3065" y="2612"/>
                </a:cubicBezTo>
                <a:cubicBezTo>
                  <a:pt x="3072" y="2607"/>
                  <a:pt x="3080" y="2600"/>
                  <a:pt x="3088" y="2594"/>
                </a:cubicBezTo>
                <a:cubicBezTo>
                  <a:pt x="3097" y="2586"/>
                  <a:pt x="3109" y="2577"/>
                  <a:pt x="3118" y="2569"/>
                </a:cubicBezTo>
                <a:cubicBezTo>
                  <a:pt x="3126" y="2561"/>
                  <a:pt x="3134" y="2554"/>
                  <a:pt x="3141" y="2548"/>
                </a:cubicBezTo>
                <a:cubicBezTo>
                  <a:pt x="3151" y="2538"/>
                  <a:pt x="3160" y="2531"/>
                  <a:pt x="3171" y="2520"/>
                </a:cubicBezTo>
                <a:cubicBezTo>
                  <a:pt x="3178" y="2512"/>
                  <a:pt x="3186" y="2505"/>
                  <a:pt x="3194" y="2496"/>
                </a:cubicBezTo>
                <a:cubicBezTo>
                  <a:pt x="3203" y="2486"/>
                  <a:pt x="3212" y="2477"/>
                  <a:pt x="3220" y="2466"/>
                </a:cubicBezTo>
                <a:cubicBezTo>
                  <a:pt x="3227" y="2459"/>
                  <a:pt x="3235" y="2449"/>
                  <a:pt x="3243" y="2440"/>
                </a:cubicBezTo>
                <a:cubicBezTo>
                  <a:pt x="3252" y="2431"/>
                  <a:pt x="3260" y="2419"/>
                  <a:pt x="3270" y="2408"/>
                </a:cubicBezTo>
                <a:cubicBezTo>
                  <a:pt x="3278" y="2397"/>
                  <a:pt x="3286" y="2388"/>
                  <a:pt x="3290" y="2379"/>
                </a:cubicBezTo>
                <a:lnTo>
                  <a:pt x="3309" y="2356"/>
                </a:lnTo>
                <a:cubicBezTo>
                  <a:pt x="3996" y="2296"/>
                  <a:pt x="4513" y="2094"/>
                  <a:pt x="4927" y="1718"/>
                </a:cubicBezTo>
                <a:cubicBezTo>
                  <a:pt x="4950" y="1696"/>
                  <a:pt x="4973" y="1675"/>
                  <a:pt x="4996" y="1652"/>
                </a:cubicBezTo>
                <a:lnTo>
                  <a:pt x="5011" y="1637"/>
                </a:lnTo>
                <a:cubicBezTo>
                  <a:pt x="5031" y="1615"/>
                  <a:pt x="5054" y="1592"/>
                  <a:pt x="5076" y="1569"/>
                </a:cubicBezTo>
                <a:lnTo>
                  <a:pt x="5085" y="1560"/>
                </a:lnTo>
                <a:cubicBezTo>
                  <a:pt x="5097" y="1549"/>
                  <a:pt x="5108" y="1535"/>
                  <a:pt x="5119" y="1523"/>
                </a:cubicBezTo>
                <a:close/>
                <a:moveTo>
                  <a:pt x="4565" y="1"/>
                </a:moveTo>
                <a:cubicBezTo>
                  <a:pt x="4509" y="1"/>
                  <a:pt x="4454" y="22"/>
                  <a:pt x="4413" y="63"/>
                </a:cubicBezTo>
                <a:cubicBezTo>
                  <a:pt x="4126" y="346"/>
                  <a:pt x="4000" y="644"/>
                  <a:pt x="4040" y="940"/>
                </a:cubicBezTo>
                <a:cubicBezTo>
                  <a:pt x="4079" y="1235"/>
                  <a:pt x="4269" y="1459"/>
                  <a:pt x="4447" y="1606"/>
                </a:cubicBezTo>
                <a:cubicBezTo>
                  <a:pt x="4122" y="1821"/>
                  <a:pt x="3724" y="1933"/>
                  <a:pt x="3197" y="1965"/>
                </a:cubicBezTo>
                <a:cubicBezTo>
                  <a:pt x="3091" y="1971"/>
                  <a:pt x="2979" y="1974"/>
                  <a:pt x="2861" y="1974"/>
                </a:cubicBezTo>
                <a:cubicBezTo>
                  <a:pt x="2347" y="1974"/>
                  <a:pt x="1951" y="1850"/>
                  <a:pt x="1746" y="1623"/>
                </a:cubicBezTo>
                <a:cubicBezTo>
                  <a:pt x="1618" y="1483"/>
                  <a:pt x="1565" y="1307"/>
                  <a:pt x="1586" y="1094"/>
                </a:cubicBezTo>
                <a:cubicBezTo>
                  <a:pt x="1600" y="959"/>
                  <a:pt x="1532" y="828"/>
                  <a:pt x="1414" y="761"/>
                </a:cubicBezTo>
                <a:cubicBezTo>
                  <a:pt x="1360" y="730"/>
                  <a:pt x="1301" y="715"/>
                  <a:pt x="1243" y="715"/>
                </a:cubicBezTo>
                <a:cubicBezTo>
                  <a:pt x="1171" y="715"/>
                  <a:pt x="1101" y="737"/>
                  <a:pt x="1040" y="782"/>
                </a:cubicBezTo>
                <a:cubicBezTo>
                  <a:pt x="337" y="1293"/>
                  <a:pt x="0" y="2045"/>
                  <a:pt x="60" y="2953"/>
                </a:cubicBezTo>
                <a:lnTo>
                  <a:pt x="60" y="2960"/>
                </a:lnTo>
                <a:cubicBezTo>
                  <a:pt x="60" y="2960"/>
                  <a:pt x="291" y="4069"/>
                  <a:pt x="367" y="4223"/>
                </a:cubicBezTo>
                <a:lnTo>
                  <a:pt x="367" y="4793"/>
                </a:lnTo>
                <a:cubicBezTo>
                  <a:pt x="362" y="5040"/>
                  <a:pt x="563" y="5240"/>
                  <a:pt x="810" y="5243"/>
                </a:cubicBezTo>
                <a:lnTo>
                  <a:pt x="11932" y="5243"/>
                </a:lnTo>
                <a:cubicBezTo>
                  <a:pt x="12520" y="5240"/>
                  <a:pt x="12997" y="4763"/>
                  <a:pt x="12997" y="4175"/>
                </a:cubicBezTo>
                <a:cubicBezTo>
                  <a:pt x="12995" y="3368"/>
                  <a:pt x="12494" y="2831"/>
                  <a:pt x="11550" y="2620"/>
                </a:cubicBezTo>
                <a:cubicBezTo>
                  <a:pt x="11202" y="2543"/>
                  <a:pt x="10521" y="2370"/>
                  <a:pt x="10521" y="2370"/>
                </a:cubicBezTo>
                <a:lnTo>
                  <a:pt x="10535" y="2370"/>
                </a:lnTo>
                <a:cubicBezTo>
                  <a:pt x="9434" y="2083"/>
                  <a:pt x="8387" y="1738"/>
                  <a:pt x="7427" y="1342"/>
                </a:cubicBezTo>
                <a:cubicBezTo>
                  <a:pt x="6453" y="940"/>
                  <a:pt x="5809" y="685"/>
                  <a:pt x="5510" y="584"/>
                </a:cubicBezTo>
                <a:lnTo>
                  <a:pt x="4682" y="35"/>
                </a:lnTo>
                <a:cubicBezTo>
                  <a:pt x="4646" y="12"/>
                  <a:pt x="4605" y="1"/>
                  <a:pt x="456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" name="Google Shape;706;p37">
            <a:extLst>
              <a:ext uri="{FF2B5EF4-FFF2-40B4-BE49-F238E27FC236}">
                <a16:creationId xmlns:a16="http://schemas.microsoft.com/office/drawing/2014/main" id="{5ECD7D86-3BA2-F866-5F32-6715E39CFF3B}"/>
              </a:ext>
            </a:extLst>
          </p:cNvPr>
          <p:cNvSpPr txBox="1">
            <a:spLocks/>
          </p:cNvSpPr>
          <p:nvPr/>
        </p:nvSpPr>
        <p:spPr>
          <a:xfrm>
            <a:off x="8730023" y="5651264"/>
            <a:ext cx="3142695" cy="5018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lang="en-US" sz="2000" kern="0" dirty="0">
              <a:solidFill>
                <a:schemeClr val="bg1"/>
              </a:solidFill>
            </a:endParaRPr>
          </a:p>
        </p:txBody>
      </p:sp>
      <p:sp>
        <p:nvSpPr>
          <p:cNvPr id="28" name="Google Shape;2711;p71">
            <a:extLst>
              <a:ext uri="{FF2B5EF4-FFF2-40B4-BE49-F238E27FC236}">
                <a16:creationId xmlns:a16="http://schemas.microsoft.com/office/drawing/2014/main" id="{A7E1CA5F-B38C-C25E-BC20-7452EA91F448}"/>
              </a:ext>
            </a:extLst>
          </p:cNvPr>
          <p:cNvSpPr/>
          <p:nvPr/>
        </p:nvSpPr>
        <p:spPr>
          <a:xfrm>
            <a:off x="5837015" y="4020840"/>
            <a:ext cx="67750" cy="6775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rgbClr val="BAC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711;p71">
            <a:extLst>
              <a:ext uri="{FF2B5EF4-FFF2-40B4-BE49-F238E27FC236}">
                <a16:creationId xmlns:a16="http://schemas.microsoft.com/office/drawing/2014/main" id="{61C938FE-A2F9-D841-E61E-BC5A15BE22B6}"/>
              </a:ext>
            </a:extLst>
          </p:cNvPr>
          <p:cNvSpPr/>
          <p:nvPr/>
        </p:nvSpPr>
        <p:spPr>
          <a:xfrm>
            <a:off x="5837015" y="4207846"/>
            <a:ext cx="67750" cy="6775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rgbClr val="BAC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11;p71">
            <a:extLst>
              <a:ext uri="{FF2B5EF4-FFF2-40B4-BE49-F238E27FC236}">
                <a16:creationId xmlns:a16="http://schemas.microsoft.com/office/drawing/2014/main" id="{0CEB65D9-6AAC-9922-7455-A9BEAB2D781C}"/>
              </a:ext>
            </a:extLst>
          </p:cNvPr>
          <p:cNvSpPr/>
          <p:nvPr/>
        </p:nvSpPr>
        <p:spPr>
          <a:xfrm>
            <a:off x="5837015" y="4421094"/>
            <a:ext cx="67750" cy="6775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rgbClr val="BAC8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2" name="Connector: Elbow 711">
            <a:extLst>
              <a:ext uri="{FF2B5EF4-FFF2-40B4-BE49-F238E27FC236}">
                <a16:creationId xmlns:a16="http://schemas.microsoft.com/office/drawing/2014/main" id="{D0CCE8C0-73F8-C7D3-8D32-820F331600FB}"/>
              </a:ext>
            </a:extLst>
          </p:cNvPr>
          <p:cNvCxnSpPr>
            <a:stCxn id="843" idx="3"/>
            <a:endCxn id="854" idx="1"/>
          </p:cNvCxnSpPr>
          <p:nvPr/>
        </p:nvCxnSpPr>
        <p:spPr>
          <a:xfrm>
            <a:off x="8141443" y="2676957"/>
            <a:ext cx="1216376" cy="8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Google Shape;706;p37">
            <a:extLst>
              <a:ext uri="{FF2B5EF4-FFF2-40B4-BE49-F238E27FC236}">
                <a16:creationId xmlns:a16="http://schemas.microsoft.com/office/drawing/2014/main" id="{079EC98A-4685-C1E1-B9A1-A63BEE885E95}"/>
              </a:ext>
            </a:extLst>
          </p:cNvPr>
          <p:cNvSpPr txBox="1">
            <a:spLocks/>
          </p:cNvSpPr>
          <p:nvPr/>
        </p:nvSpPr>
        <p:spPr>
          <a:xfrm>
            <a:off x="9417849" y="4150924"/>
            <a:ext cx="1749426" cy="531027"/>
          </a:xfrm>
          <a:prstGeom prst="rect">
            <a:avLst/>
          </a:prstGeom>
          <a:solidFill>
            <a:srgbClr val="E5DEC9"/>
          </a:solidFill>
          <a:ln w="19050">
            <a:solidFill>
              <a:schemeClr val="bg1"/>
            </a:solidFill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 sz="2000" kern="0" dirty="0">
                <a:solidFill>
                  <a:schemeClr val="bg1"/>
                </a:solidFill>
              </a:rPr>
              <a:t>Recommend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48170E-DF68-6D47-3DB7-9A5053D3146C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10292562" y="4681951"/>
            <a:ext cx="8809" cy="969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Google Shape;708;p37">
            <a:extLst>
              <a:ext uri="{FF2B5EF4-FFF2-40B4-BE49-F238E27FC236}">
                <a16:creationId xmlns:a16="http://schemas.microsoft.com/office/drawing/2014/main" id="{571000D6-8081-C13B-301E-352E4691923D}"/>
              </a:ext>
            </a:extLst>
          </p:cNvPr>
          <p:cNvCxnSpPr/>
          <p:nvPr/>
        </p:nvCxnSpPr>
        <p:spPr>
          <a:xfrm>
            <a:off x="1075157" y="1100653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D94AE-4F08-99E1-2999-C6582E993E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12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791639-446E-421B-456B-719BDA73ED8B}"/>
              </a:ext>
            </a:extLst>
          </p:cNvPr>
          <p:cNvSpPr/>
          <p:nvPr/>
        </p:nvSpPr>
        <p:spPr>
          <a:xfrm>
            <a:off x="1267327" y="1409042"/>
            <a:ext cx="10742254" cy="337014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706;p37">
            <a:extLst>
              <a:ext uri="{FF2B5EF4-FFF2-40B4-BE49-F238E27FC236}">
                <a16:creationId xmlns:a16="http://schemas.microsoft.com/office/drawing/2014/main" id="{5BCEA7A5-6CA6-0A59-23CD-F0FBBC47F316}"/>
              </a:ext>
            </a:extLst>
          </p:cNvPr>
          <p:cNvSpPr txBox="1">
            <a:spLocks/>
          </p:cNvSpPr>
          <p:nvPr/>
        </p:nvSpPr>
        <p:spPr>
          <a:xfrm>
            <a:off x="4619673" y="854793"/>
            <a:ext cx="3768364" cy="55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veat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osefin Slab"/>
              <a:buNone/>
              <a:defRPr sz="40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2400" i="1" kern="0" dirty="0">
                <a:latin typeface="DM Sans" pitchFamily="2" charset="0"/>
              </a:rPr>
              <a:t>Recommendation Model</a:t>
            </a:r>
          </a:p>
        </p:txBody>
      </p:sp>
    </p:spTree>
    <p:extLst>
      <p:ext uri="{BB962C8B-B14F-4D97-AF65-F5344CB8AC3E}">
        <p14:creationId xmlns:p14="http://schemas.microsoft.com/office/powerpoint/2010/main" val="277309970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" grpId="0" animBg="1"/>
      <p:bldP spid="788" grpId="0" animBg="1"/>
      <p:bldP spid="791" grpId="0" animBg="1"/>
      <p:bldP spid="792" grpId="0" animBg="1"/>
      <p:bldP spid="793" grpId="0" animBg="1"/>
      <p:bldP spid="794" grpId="0" animBg="1"/>
      <p:bldP spid="795" grpId="0" animBg="1"/>
      <p:bldP spid="805" grpId="0"/>
      <p:bldP spid="816" grpId="0"/>
      <p:bldP spid="823" grpId="0"/>
      <p:bldP spid="824" grpId="0"/>
      <p:bldP spid="840" grpId="0" animBg="1"/>
      <p:bldP spid="841" grpId="0" animBg="1"/>
      <p:bldP spid="842" grpId="0" animBg="1"/>
      <p:bldP spid="843" grpId="0" animBg="1"/>
      <p:bldP spid="844" grpId="0" animBg="1"/>
      <p:bldP spid="850" grpId="0"/>
      <p:bldP spid="851" grpId="0"/>
      <p:bldP spid="854" grpId="0" animBg="1"/>
      <p:bldP spid="868" grpId="0"/>
      <p:bldP spid="869" grpId="0"/>
      <p:bldP spid="10" grpId="0" animBg="1"/>
      <p:bldP spid="13" grpId="0" animBg="1"/>
      <p:bldP spid="16" grpId="0" animBg="1"/>
      <p:bldP spid="19" grpId="0" animBg="1"/>
      <p:bldP spid="28" grpId="0" animBg="1"/>
      <p:bldP spid="30" grpId="0" animBg="1"/>
      <p:bldP spid="31" grpId="0" animBg="1"/>
      <p:bldP spid="2" grpId="0" animBg="1"/>
      <p:bldP spid="18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56"/>
          <p:cNvSpPr txBox="1">
            <a:spLocks noGrp="1"/>
          </p:cNvSpPr>
          <p:nvPr>
            <p:ph type="title"/>
          </p:nvPr>
        </p:nvSpPr>
        <p:spPr>
          <a:xfrm>
            <a:off x="951000" y="342036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Previous Solutions</a:t>
            </a:r>
            <a:endParaRPr dirty="0">
              <a:solidFill>
                <a:schemeClr val="accent2"/>
              </a:solidFill>
            </a:endParaRPr>
          </a:p>
        </p:txBody>
      </p:sp>
      <p:graphicFrame>
        <p:nvGraphicFramePr>
          <p:cNvPr id="1520" name="Google Shape;1520;p56"/>
          <p:cNvGraphicFramePr/>
          <p:nvPr>
            <p:extLst>
              <p:ext uri="{D42A27DB-BD31-4B8C-83A1-F6EECF244321}">
                <p14:modId xmlns:p14="http://schemas.microsoft.com/office/powerpoint/2010/main" val="3171407910"/>
              </p:ext>
            </p:extLst>
          </p:nvPr>
        </p:nvGraphicFramePr>
        <p:xfrm>
          <a:off x="245886" y="1155477"/>
          <a:ext cx="11706224" cy="5410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33694">
                  <a:extLst>
                    <a:ext uri="{9D8B030D-6E8A-4147-A177-3AD203B41FA5}">
                      <a16:colId xmlns:a16="http://schemas.microsoft.com/office/drawing/2014/main" val="2915640505"/>
                    </a:ext>
                  </a:extLst>
                </a:gridCol>
                <a:gridCol w="2933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9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dirty="0">
                        <a:solidFill>
                          <a:schemeClr val="lt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dirty="0">
                        <a:solidFill>
                          <a:schemeClr val="lt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dirty="0">
                        <a:solidFill>
                          <a:schemeClr val="lt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dirty="0">
                        <a:solidFill>
                          <a:schemeClr val="lt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6306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None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None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sz="20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AD96"/>
                        </a:buClr>
                        <a:buFont typeface="Wingdings" panose="05000000000000000000" pitchFamily="2" charset="2"/>
                        <a:buChar char="ü"/>
                      </a:pPr>
                      <a:endParaRPr lang="en-US" sz="180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sz="2000" b="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sz="2000" b="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sz="2000" b="0" dirty="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60D1CC3-8607-8EE1-3FBB-410B489FB773}"/>
              </a:ext>
            </a:extLst>
          </p:cNvPr>
          <p:cNvSpPr txBox="1"/>
          <p:nvPr/>
        </p:nvSpPr>
        <p:spPr>
          <a:xfrm>
            <a:off x="791734" y="1230665"/>
            <a:ext cx="17172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Parfait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CE072-4560-1B6A-58FD-8E41CC748C9C}"/>
              </a:ext>
            </a:extLst>
          </p:cNvPr>
          <p:cNvSpPr txBox="1"/>
          <p:nvPr/>
        </p:nvSpPr>
        <p:spPr>
          <a:xfrm>
            <a:off x="3631579" y="1230665"/>
            <a:ext cx="2033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Wideeyes.ai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15EC9-7C96-CED4-E711-7B02AF8D6E7F}"/>
              </a:ext>
            </a:extLst>
          </p:cNvPr>
          <p:cNvSpPr txBox="1"/>
          <p:nvPr/>
        </p:nvSpPr>
        <p:spPr>
          <a:xfrm>
            <a:off x="6983809" y="1230665"/>
            <a:ext cx="12352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Vue.ai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CE348-A01A-320C-47D1-BEE1167C07BE}"/>
              </a:ext>
            </a:extLst>
          </p:cNvPr>
          <p:cNvSpPr txBox="1"/>
          <p:nvPr/>
        </p:nvSpPr>
        <p:spPr>
          <a:xfrm>
            <a:off x="9801925" y="1230722"/>
            <a:ext cx="14756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7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Lookastic</a:t>
            </a: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7C4A5-6D1F-326B-4DD9-114EAEFF0670}"/>
              </a:ext>
            </a:extLst>
          </p:cNvPr>
          <p:cNvSpPr txBox="1"/>
          <p:nvPr/>
        </p:nvSpPr>
        <p:spPr>
          <a:xfrm>
            <a:off x="178150" y="1900550"/>
            <a:ext cx="31581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Free</a:t>
            </a:r>
          </a:p>
          <a:p>
            <a:pPr marL="342900" indent="-342900">
              <a:buClr>
                <a:srgbClr val="E3AD96"/>
              </a:buClr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 outfits based on users’ uploaded items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Check outfit Compatibility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Recommends based on given outfit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Multiple brands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2328B-F316-2510-35BA-0A5C65BB4D4A}"/>
              </a:ext>
            </a:extLst>
          </p:cNvPr>
          <p:cNvSpPr txBox="1"/>
          <p:nvPr/>
        </p:nvSpPr>
        <p:spPr>
          <a:xfrm>
            <a:off x="3202843" y="1912907"/>
            <a:ext cx="286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Visual Search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Personalized Recommendation </a:t>
            </a:r>
          </a:p>
          <a:p>
            <a:pPr marL="342900" lvl="0" indent="-342900"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Product tagging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Style advisor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4382F-6283-9A12-0EE6-23468218B944}"/>
              </a:ext>
            </a:extLst>
          </p:cNvPr>
          <p:cNvSpPr txBox="1"/>
          <p:nvPr/>
        </p:nvSpPr>
        <p:spPr>
          <a:xfrm>
            <a:off x="9055297" y="1900549"/>
            <a:ext cx="2867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Free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Recommends items that matches a product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Recommends based on user’s interest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9860C-8BA0-6198-8117-F8CDC63A4DA6}"/>
              </a:ext>
            </a:extLst>
          </p:cNvPr>
          <p:cNvSpPr txBox="1"/>
          <p:nvPr/>
        </p:nvSpPr>
        <p:spPr>
          <a:xfrm>
            <a:off x="6188292" y="1900549"/>
            <a:ext cx="2867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Product tagging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Image moderation</a:t>
            </a:r>
          </a:p>
          <a:p>
            <a:pPr marL="342900" indent="-342900"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Brands add their theme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Theme based outfit recommendation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E3AD96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Fitting room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AAE24-F46D-D54C-1D55-4EF9F26D454A}"/>
              </a:ext>
            </a:extLst>
          </p:cNvPr>
          <p:cNvSpPr txBox="1"/>
          <p:nvPr/>
        </p:nvSpPr>
        <p:spPr>
          <a:xfrm>
            <a:off x="181103" y="4531797"/>
            <a:ext cx="2867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Auto-tagging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image moderation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visual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645A9-326D-B97A-3119-1E9A1B77643A}"/>
              </a:ext>
            </a:extLst>
          </p:cNvPr>
          <p:cNvSpPr txBox="1"/>
          <p:nvPr/>
        </p:nvSpPr>
        <p:spPr>
          <a:xfrm>
            <a:off x="3156368" y="4530584"/>
            <a:ext cx="2867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Requires requesting a demo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One brand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Do not check compatibility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consideration of customers’ items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B5001-5F14-6E31-52E4-7F617E8035DD}"/>
              </a:ext>
            </a:extLst>
          </p:cNvPr>
          <p:cNvSpPr txBox="1"/>
          <p:nvPr/>
        </p:nvSpPr>
        <p:spPr>
          <a:xfrm>
            <a:off x="6168629" y="4550953"/>
            <a:ext cx="2867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Requires requesting a demo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One brand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Do not check compatibility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consideration of customers’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39F1D-A07C-012D-2484-CD46FE8D7672}"/>
              </a:ext>
            </a:extLst>
          </p:cNvPr>
          <p:cNvSpPr txBox="1"/>
          <p:nvPr/>
        </p:nvSpPr>
        <p:spPr>
          <a:xfrm>
            <a:off x="9055296" y="4542521"/>
            <a:ext cx="286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One brand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Do not check compatibility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consideration of customers’ items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B5606B9-1188-7719-0942-AE44FC011D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>
            <a:spLocks noGrp="1"/>
          </p:cNvSpPr>
          <p:nvPr>
            <p:ph type="title"/>
          </p:nvPr>
        </p:nvSpPr>
        <p:spPr>
          <a:xfrm>
            <a:off x="4685433" y="903983"/>
            <a:ext cx="1982800" cy="151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727" name="Google Shape;727;p38"/>
          <p:cNvSpPr txBox="1">
            <a:spLocks noGrp="1"/>
          </p:cNvSpPr>
          <p:nvPr>
            <p:ph type="title" idx="2"/>
          </p:nvPr>
        </p:nvSpPr>
        <p:spPr>
          <a:xfrm>
            <a:off x="4685433" y="3113935"/>
            <a:ext cx="6555600" cy="249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Project Specifications</a:t>
            </a:r>
            <a:endParaRPr dirty="0"/>
          </a:p>
        </p:txBody>
      </p:sp>
      <p:cxnSp>
        <p:nvCxnSpPr>
          <p:cNvPr id="729" name="Google Shape;729;p38"/>
          <p:cNvCxnSpPr/>
          <p:nvPr/>
        </p:nvCxnSpPr>
        <p:spPr>
          <a:xfrm>
            <a:off x="4899991" y="2334517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0" name="Google Shape;755;p39">
            <a:extLst>
              <a:ext uri="{FF2B5EF4-FFF2-40B4-BE49-F238E27FC236}">
                <a16:creationId xmlns:a16="http://schemas.microsoft.com/office/drawing/2014/main" id="{A4732F58-621A-0EAA-C6C3-64BDB9D369EF}"/>
              </a:ext>
            </a:extLst>
          </p:cNvPr>
          <p:cNvGrpSpPr/>
          <p:nvPr/>
        </p:nvGrpSpPr>
        <p:grpSpPr>
          <a:xfrm>
            <a:off x="1801368" y="969264"/>
            <a:ext cx="1576306" cy="5166360"/>
            <a:chOff x="5306486" y="539500"/>
            <a:chExt cx="1310967" cy="3958790"/>
          </a:xfrm>
        </p:grpSpPr>
        <p:sp>
          <p:nvSpPr>
            <p:cNvPr id="731" name="Google Shape;756;p39">
              <a:extLst>
                <a:ext uri="{FF2B5EF4-FFF2-40B4-BE49-F238E27FC236}">
                  <a16:creationId xmlns:a16="http://schemas.microsoft.com/office/drawing/2014/main" id="{4C1F7CC4-C455-8279-D63D-E7DF3535B155}"/>
                </a:ext>
              </a:extLst>
            </p:cNvPr>
            <p:cNvSpPr/>
            <p:nvPr/>
          </p:nvSpPr>
          <p:spPr>
            <a:xfrm>
              <a:off x="5630579" y="1906849"/>
              <a:ext cx="655059" cy="2129580"/>
            </a:xfrm>
            <a:custGeom>
              <a:avLst/>
              <a:gdLst/>
              <a:ahLst/>
              <a:cxnLst/>
              <a:rect l="l" t="t" r="r" b="b"/>
              <a:pathLst>
                <a:path w="8491" h="27604" extrusionOk="0">
                  <a:moveTo>
                    <a:pt x="3624" y="1"/>
                  </a:moveTo>
                  <a:cubicBezTo>
                    <a:pt x="3568" y="1"/>
                    <a:pt x="3508" y="5"/>
                    <a:pt x="3446" y="13"/>
                  </a:cubicBezTo>
                  <a:cubicBezTo>
                    <a:pt x="3298" y="50"/>
                    <a:pt x="3124" y="87"/>
                    <a:pt x="2975" y="137"/>
                  </a:cubicBezTo>
                  <a:cubicBezTo>
                    <a:pt x="2666" y="187"/>
                    <a:pt x="2356" y="249"/>
                    <a:pt x="2058" y="323"/>
                  </a:cubicBezTo>
                  <a:cubicBezTo>
                    <a:pt x="1686" y="422"/>
                    <a:pt x="1513" y="744"/>
                    <a:pt x="1513" y="1067"/>
                  </a:cubicBezTo>
                  <a:lnTo>
                    <a:pt x="1513" y="1116"/>
                  </a:lnTo>
                  <a:cubicBezTo>
                    <a:pt x="1315" y="1352"/>
                    <a:pt x="1315" y="1686"/>
                    <a:pt x="1463" y="1947"/>
                  </a:cubicBezTo>
                  <a:cubicBezTo>
                    <a:pt x="1265" y="2356"/>
                    <a:pt x="1079" y="2777"/>
                    <a:pt x="906" y="3211"/>
                  </a:cubicBezTo>
                  <a:cubicBezTo>
                    <a:pt x="893" y="3236"/>
                    <a:pt x="893" y="3248"/>
                    <a:pt x="881" y="3285"/>
                  </a:cubicBezTo>
                  <a:cubicBezTo>
                    <a:pt x="744" y="3496"/>
                    <a:pt x="596" y="3731"/>
                    <a:pt x="509" y="3979"/>
                  </a:cubicBezTo>
                  <a:cubicBezTo>
                    <a:pt x="348" y="4103"/>
                    <a:pt x="261" y="4289"/>
                    <a:pt x="261" y="4549"/>
                  </a:cubicBezTo>
                  <a:lnTo>
                    <a:pt x="261" y="4711"/>
                  </a:lnTo>
                  <a:cubicBezTo>
                    <a:pt x="236" y="4760"/>
                    <a:pt x="211" y="4822"/>
                    <a:pt x="211" y="4884"/>
                  </a:cubicBezTo>
                  <a:cubicBezTo>
                    <a:pt x="1" y="6508"/>
                    <a:pt x="75" y="8131"/>
                    <a:pt x="261" y="9755"/>
                  </a:cubicBezTo>
                  <a:lnTo>
                    <a:pt x="261" y="10362"/>
                  </a:lnTo>
                  <a:cubicBezTo>
                    <a:pt x="261" y="10486"/>
                    <a:pt x="273" y="10573"/>
                    <a:pt x="323" y="10672"/>
                  </a:cubicBezTo>
                  <a:cubicBezTo>
                    <a:pt x="187" y="10846"/>
                    <a:pt x="88" y="11081"/>
                    <a:pt x="137" y="11341"/>
                  </a:cubicBezTo>
                  <a:cubicBezTo>
                    <a:pt x="534" y="13709"/>
                    <a:pt x="1166" y="16051"/>
                    <a:pt x="1624" y="18419"/>
                  </a:cubicBezTo>
                  <a:cubicBezTo>
                    <a:pt x="1711" y="19422"/>
                    <a:pt x="1872" y="20414"/>
                    <a:pt x="2071" y="21406"/>
                  </a:cubicBezTo>
                  <a:cubicBezTo>
                    <a:pt x="2095" y="21579"/>
                    <a:pt x="2182" y="21703"/>
                    <a:pt x="2281" y="21802"/>
                  </a:cubicBezTo>
                  <a:cubicBezTo>
                    <a:pt x="2219" y="22955"/>
                    <a:pt x="2331" y="24120"/>
                    <a:pt x="2765" y="25111"/>
                  </a:cubicBezTo>
                  <a:cubicBezTo>
                    <a:pt x="2765" y="25520"/>
                    <a:pt x="2777" y="25917"/>
                    <a:pt x="2864" y="26301"/>
                  </a:cubicBezTo>
                  <a:lnTo>
                    <a:pt x="2864" y="26363"/>
                  </a:lnTo>
                  <a:cubicBezTo>
                    <a:pt x="2864" y="26537"/>
                    <a:pt x="2876" y="26698"/>
                    <a:pt x="2876" y="26859"/>
                  </a:cubicBezTo>
                  <a:cubicBezTo>
                    <a:pt x="2909" y="27353"/>
                    <a:pt x="3317" y="27604"/>
                    <a:pt x="3707" y="27604"/>
                  </a:cubicBezTo>
                  <a:cubicBezTo>
                    <a:pt x="3913" y="27604"/>
                    <a:pt x="4115" y="27534"/>
                    <a:pt x="4252" y="27392"/>
                  </a:cubicBezTo>
                  <a:cubicBezTo>
                    <a:pt x="4438" y="27243"/>
                    <a:pt x="4574" y="27033"/>
                    <a:pt x="4574" y="26785"/>
                  </a:cubicBezTo>
                  <a:cubicBezTo>
                    <a:pt x="4624" y="24021"/>
                    <a:pt x="4884" y="21282"/>
                    <a:pt x="5169" y="18555"/>
                  </a:cubicBezTo>
                  <a:cubicBezTo>
                    <a:pt x="5653" y="18121"/>
                    <a:pt x="5838" y="17452"/>
                    <a:pt x="5975" y="16820"/>
                  </a:cubicBezTo>
                  <a:cubicBezTo>
                    <a:pt x="6173" y="15952"/>
                    <a:pt x="6322" y="15072"/>
                    <a:pt x="6520" y="14205"/>
                  </a:cubicBezTo>
                  <a:cubicBezTo>
                    <a:pt x="6805" y="12866"/>
                    <a:pt x="7177" y="11565"/>
                    <a:pt x="7512" y="10251"/>
                  </a:cubicBezTo>
                  <a:cubicBezTo>
                    <a:pt x="7574" y="9978"/>
                    <a:pt x="7636" y="9681"/>
                    <a:pt x="7673" y="9396"/>
                  </a:cubicBezTo>
                  <a:cubicBezTo>
                    <a:pt x="7933" y="9358"/>
                    <a:pt x="8131" y="9185"/>
                    <a:pt x="8206" y="8863"/>
                  </a:cubicBezTo>
                  <a:cubicBezTo>
                    <a:pt x="8491" y="7648"/>
                    <a:pt x="8156" y="6322"/>
                    <a:pt x="7884" y="5132"/>
                  </a:cubicBezTo>
                  <a:cubicBezTo>
                    <a:pt x="7574" y="3793"/>
                    <a:pt x="7152" y="2467"/>
                    <a:pt x="6582" y="1228"/>
                  </a:cubicBezTo>
                  <a:cubicBezTo>
                    <a:pt x="6545" y="1178"/>
                    <a:pt x="6533" y="1129"/>
                    <a:pt x="6508" y="1079"/>
                  </a:cubicBezTo>
                  <a:cubicBezTo>
                    <a:pt x="6483" y="757"/>
                    <a:pt x="6322" y="435"/>
                    <a:pt x="5962" y="323"/>
                  </a:cubicBezTo>
                  <a:cubicBezTo>
                    <a:pt x="5367" y="136"/>
                    <a:pt x="4752" y="46"/>
                    <a:pt x="4144" y="46"/>
                  </a:cubicBezTo>
                  <a:cubicBezTo>
                    <a:pt x="4068" y="46"/>
                    <a:pt x="3993" y="48"/>
                    <a:pt x="3917" y="50"/>
                  </a:cubicBezTo>
                  <a:cubicBezTo>
                    <a:pt x="3835" y="17"/>
                    <a:pt x="3736" y="1"/>
                    <a:pt x="3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57;p39">
              <a:extLst>
                <a:ext uri="{FF2B5EF4-FFF2-40B4-BE49-F238E27FC236}">
                  <a16:creationId xmlns:a16="http://schemas.microsoft.com/office/drawing/2014/main" id="{DCBEC172-9204-76AC-A3D5-ADFD4E59F32D}"/>
                </a:ext>
              </a:extLst>
            </p:cNvPr>
            <p:cNvSpPr/>
            <p:nvPr/>
          </p:nvSpPr>
          <p:spPr>
            <a:xfrm>
              <a:off x="5781710" y="539500"/>
              <a:ext cx="748716" cy="288917"/>
            </a:xfrm>
            <a:custGeom>
              <a:avLst/>
              <a:gdLst/>
              <a:ahLst/>
              <a:cxnLst/>
              <a:rect l="l" t="t" r="r" b="b"/>
              <a:pathLst>
                <a:path w="9705" h="3745" extrusionOk="0">
                  <a:moveTo>
                    <a:pt x="7461" y="695"/>
                  </a:moveTo>
                  <a:lnTo>
                    <a:pt x="7461" y="695"/>
                  </a:lnTo>
                  <a:cubicBezTo>
                    <a:pt x="7300" y="757"/>
                    <a:pt x="7152" y="819"/>
                    <a:pt x="7003" y="893"/>
                  </a:cubicBezTo>
                  <a:cubicBezTo>
                    <a:pt x="6978" y="881"/>
                    <a:pt x="6941" y="869"/>
                    <a:pt x="6916" y="869"/>
                  </a:cubicBezTo>
                  <a:cubicBezTo>
                    <a:pt x="7090" y="807"/>
                    <a:pt x="7263" y="745"/>
                    <a:pt x="7461" y="695"/>
                  </a:cubicBezTo>
                  <a:close/>
                  <a:moveTo>
                    <a:pt x="8478" y="1042"/>
                  </a:moveTo>
                  <a:lnTo>
                    <a:pt x="8478" y="1042"/>
                  </a:lnTo>
                  <a:cubicBezTo>
                    <a:pt x="8453" y="1141"/>
                    <a:pt x="8403" y="1240"/>
                    <a:pt x="8341" y="1327"/>
                  </a:cubicBezTo>
                  <a:cubicBezTo>
                    <a:pt x="8341" y="1315"/>
                    <a:pt x="8329" y="1302"/>
                    <a:pt x="8329" y="1290"/>
                  </a:cubicBezTo>
                  <a:cubicBezTo>
                    <a:pt x="8391" y="1240"/>
                    <a:pt x="8416" y="1166"/>
                    <a:pt x="8416" y="1104"/>
                  </a:cubicBezTo>
                  <a:lnTo>
                    <a:pt x="8478" y="1042"/>
                  </a:lnTo>
                  <a:close/>
                  <a:moveTo>
                    <a:pt x="2194" y="2046"/>
                  </a:moveTo>
                  <a:lnTo>
                    <a:pt x="2194" y="2046"/>
                  </a:lnTo>
                  <a:cubicBezTo>
                    <a:pt x="2045" y="2120"/>
                    <a:pt x="1896" y="2195"/>
                    <a:pt x="1760" y="2257"/>
                  </a:cubicBezTo>
                  <a:cubicBezTo>
                    <a:pt x="1797" y="2220"/>
                    <a:pt x="1859" y="2170"/>
                    <a:pt x="1909" y="2133"/>
                  </a:cubicBezTo>
                  <a:lnTo>
                    <a:pt x="2194" y="2046"/>
                  </a:lnTo>
                  <a:close/>
                  <a:moveTo>
                    <a:pt x="7957" y="1749"/>
                  </a:moveTo>
                  <a:lnTo>
                    <a:pt x="7957" y="1749"/>
                  </a:lnTo>
                  <a:cubicBezTo>
                    <a:pt x="7461" y="2133"/>
                    <a:pt x="6681" y="2381"/>
                    <a:pt x="5863" y="2554"/>
                  </a:cubicBezTo>
                  <a:cubicBezTo>
                    <a:pt x="5887" y="2542"/>
                    <a:pt x="5925" y="2529"/>
                    <a:pt x="5974" y="2492"/>
                  </a:cubicBezTo>
                  <a:cubicBezTo>
                    <a:pt x="6619" y="2232"/>
                    <a:pt x="7288" y="1972"/>
                    <a:pt x="7957" y="1749"/>
                  </a:cubicBezTo>
                  <a:close/>
                  <a:moveTo>
                    <a:pt x="8722" y="1"/>
                  </a:moveTo>
                  <a:cubicBezTo>
                    <a:pt x="7258" y="1"/>
                    <a:pt x="5654" y="667"/>
                    <a:pt x="4561" y="1687"/>
                  </a:cubicBezTo>
                  <a:cubicBezTo>
                    <a:pt x="4474" y="1662"/>
                    <a:pt x="4425" y="1625"/>
                    <a:pt x="4338" y="1600"/>
                  </a:cubicBezTo>
                  <a:cubicBezTo>
                    <a:pt x="3929" y="1384"/>
                    <a:pt x="3476" y="1275"/>
                    <a:pt x="3028" y="1275"/>
                  </a:cubicBezTo>
                  <a:cubicBezTo>
                    <a:pt x="2526" y="1275"/>
                    <a:pt x="2031" y="1411"/>
                    <a:pt x="1611" y="1687"/>
                  </a:cubicBezTo>
                  <a:cubicBezTo>
                    <a:pt x="917" y="1984"/>
                    <a:pt x="347" y="2529"/>
                    <a:pt x="62" y="3285"/>
                  </a:cubicBezTo>
                  <a:cubicBezTo>
                    <a:pt x="0" y="3447"/>
                    <a:pt x="124" y="3583"/>
                    <a:pt x="260" y="3608"/>
                  </a:cubicBezTo>
                  <a:cubicBezTo>
                    <a:pt x="310" y="3682"/>
                    <a:pt x="384" y="3744"/>
                    <a:pt x="483" y="3744"/>
                  </a:cubicBezTo>
                  <a:cubicBezTo>
                    <a:pt x="1165" y="3719"/>
                    <a:pt x="1810" y="3583"/>
                    <a:pt x="2479" y="3447"/>
                  </a:cubicBezTo>
                  <a:cubicBezTo>
                    <a:pt x="4859" y="3372"/>
                    <a:pt x="9705" y="2976"/>
                    <a:pt x="9011" y="187"/>
                  </a:cubicBezTo>
                  <a:cubicBezTo>
                    <a:pt x="8973" y="75"/>
                    <a:pt x="8862" y="1"/>
                    <a:pt x="8763" y="1"/>
                  </a:cubicBezTo>
                  <a:cubicBezTo>
                    <a:pt x="8749" y="1"/>
                    <a:pt x="8736" y="1"/>
                    <a:pt x="8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58;p39">
              <a:extLst>
                <a:ext uri="{FF2B5EF4-FFF2-40B4-BE49-F238E27FC236}">
                  <a16:creationId xmlns:a16="http://schemas.microsoft.com/office/drawing/2014/main" id="{11D9221A-315B-E075-1F18-83FF10ED5BC8}"/>
                </a:ext>
              </a:extLst>
            </p:cNvPr>
            <p:cNvSpPr/>
            <p:nvPr/>
          </p:nvSpPr>
          <p:spPr>
            <a:xfrm>
              <a:off x="5676867" y="1266917"/>
              <a:ext cx="108392" cy="171422"/>
            </a:xfrm>
            <a:custGeom>
              <a:avLst/>
              <a:gdLst/>
              <a:ahLst/>
              <a:cxnLst/>
              <a:rect l="l" t="t" r="r" b="b"/>
              <a:pathLst>
                <a:path w="1405" h="2222" extrusionOk="0">
                  <a:moveTo>
                    <a:pt x="58" y="1"/>
                  </a:moveTo>
                  <a:cubicBezTo>
                    <a:pt x="22" y="1"/>
                    <a:pt x="0" y="23"/>
                    <a:pt x="20" y="54"/>
                  </a:cubicBezTo>
                  <a:cubicBezTo>
                    <a:pt x="144" y="376"/>
                    <a:pt x="355" y="686"/>
                    <a:pt x="529" y="983"/>
                  </a:cubicBezTo>
                  <a:cubicBezTo>
                    <a:pt x="739" y="1367"/>
                    <a:pt x="950" y="1863"/>
                    <a:pt x="1235" y="2185"/>
                  </a:cubicBezTo>
                  <a:cubicBezTo>
                    <a:pt x="1253" y="2211"/>
                    <a:pt x="1276" y="2221"/>
                    <a:pt x="1298" y="2221"/>
                  </a:cubicBezTo>
                  <a:cubicBezTo>
                    <a:pt x="1352" y="2221"/>
                    <a:pt x="1405" y="2160"/>
                    <a:pt x="1396" y="2099"/>
                  </a:cubicBezTo>
                  <a:cubicBezTo>
                    <a:pt x="1297" y="1714"/>
                    <a:pt x="925" y="1293"/>
                    <a:pt x="727" y="971"/>
                  </a:cubicBezTo>
                  <a:cubicBezTo>
                    <a:pt x="529" y="636"/>
                    <a:pt x="330" y="301"/>
                    <a:pt x="82" y="4"/>
                  </a:cubicBezTo>
                  <a:cubicBezTo>
                    <a:pt x="74" y="2"/>
                    <a:pt x="65" y="1"/>
                    <a:pt x="5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59;p39">
              <a:extLst>
                <a:ext uri="{FF2B5EF4-FFF2-40B4-BE49-F238E27FC236}">
                  <a16:creationId xmlns:a16="http://schemas.microsoft.com/office/drawing/2014/main" id="{5C0801D1-8E2D-820A-27DE-8A064A5AD2CD}"/>
                </a:ext>
              </a:extLst>
            </p:cNvPr>
            <p:cNvSpPr/>
            <p:nvPr/>
          </p:nvSpPr>
          <p:spPr>
            <a:xfrm>
              <a:off x="5585680" y="2563985"/>
              <a:ext cx="298407" cy="1504068"/>
            </a:xfrm>
            <a:custGeom>
              <a:avLst/>
              <a:gdLst/>
              <a:ahLst/>
              <a:cxnLst/>
              <a:rect l="l" t="t" r="r" b="b"/>
              <a:pathLst>
                <a:path w="3868" h="19496" extrusionOk="0">
                  <a:moveTo>
                    <a:pt x="530" y="1"/>
                  </a:moveTo>
                  <a:cubicBezTo>
                    <a:pt x="490" y="1"/>
                    <a:pt x="446" y="29"/>
                    <a:pt x="434" y="84"/>
                  </a:cubicBezTo>
                  <a:cubicBezTo>
                    <a:pt x="0" y="6566"/>
                    <a:pt x="2715" y="12912"/>
                    <a:pt x="3359" y="19295"/>
                  </a:cubicBezTo>
                  <a:cubicBezTo>
                    <a:pt x="3377" y="19433"/>
                    <a:pt x="3473" y="19495"/>
                    <a:pt x="3569" y="19495"/>
                  </a:cubicBezTo>
                  <a:cubicBezTo>
                    <a:pt x="3671" y="19495"/>
                    <a:pt x="3774" y="19424"/>
                    <a:pt x="3780" y="19295"/>
                  </a:cubicBezTo>
                  <a:lnTo>
                    <a:pt x="3780" y="19233"/>
                  </a:lnTo>
                  <a:lnTo>
                    <a:pt x="3830" y="18762"/>
                  </a:lnTo>
                  <a:cubicBezTo>
                    <a:pt x="3867" y="18688"/>
                    <a:pt x="3805" y="18626"/>
                    <a:pt x="3743" y="18626"/>
                  </a:cubicBezTo>
                  <a:cubicBezTo>
                    <a:pt x="3074" y="12367"/>
                    <a:pt x="905" y="6405"/>
                    <a:pt x="608" y="84"/>
                  </a:cubicBezTo>
                  <a:cubicBezTo>
                    <a:pt x="608" y="29"/>
                    <a:pt x="570" y="1"/>
                    <a:pt x="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60;p39">
              <a:extLst>
                <a:ext uri="{FF2B5EF4-FFF2-40B4-BE49-F238E27FC236}">
                  <a16:creationId xmlns:a16="http://schemas.microsoft.com/office/drawing/2014/main" id="{32D3C6F4-3084-44D7-D7AC-47E79EAD2D50}"/>
                </a:ext>
              </a:extLst>
            </p:cNvPr>
            <p:cNvSpPr/>
            <p:nvPr/>
          </p:nvSpPr>
          <p:spPr>
            <a:xfrm>
              <a:off x="5825683" y="4092108"/>
              <a:ext cx="138711" cy="406182"/>
            </a:xfrm>
            <a:custGeom>
              <a:avLst/>
              <a:gdLst/>
              <a:ahLst/>
              <a:cxnLst/>
              <a:rect l="l" t="t" r="r" b="b"/>
              <a:pathLst>
                <a:path w="1798" h="5265" extrusionOk="0">
                  <a:moveTo>
                    <a:pt x="1098" y="1"/>
                  </a:moveTo>
                  <a:cubicBezTo>
                    <a:pt x="657" y="1"/>
                    <a:pt x="386" y="1399"/>
                    <a:pt x="223" y="2536"/>
                  </a:cubicBezTo>
                  <a:cubicBezTo>
                    <a:pt x="137" y="2536"/>
                    <a:pt x="50" y="2598"/>
                    <a:pt x="37" y="2685"/>
                  </a:cubicBezTo>
                  <a:cubicBezTo>
                    <a:pt x="25" y="3106"/>
                    <a:pt x="0" y="3528"/>
                    <a:pt x="0" y="3949"/>
                  </a:cubicBezTo>
                  <a:cubicBezTo>
                    <a:pt x="0" y="4065"/>
                    <a:pt x="101" y="4132"/>
                    <a:pt x="198" y="4132"/>
                  </a:cubicBezTo>
                  <a:cubicBezTo>
                    <a:pt x="278" y="4132"/>
                    <a:pt x="355" y="4087"/>
                    <a:pt x="372" y="3986"/>
                  </a:cubicBezTo>
                  <a:cubicBezTo>
                    <a:pt x="409" y="3863"/>
                    <a:pt x="434" y="3553"/>
                    <a:pt x="496" y="3156"/>
                  </a:cubicBezTo>
                  <a:cubicBezTo>
                    <a:pt x="669" y="3280"/>
                    <a:pt x="843" y="3367"/>
                    <a:pt x="1054" y="3454"/>
                  </a:cubicBezTo>
                  <a:cubicBezTo>
                    <a:pt x="1770" y="3686"/>
                    <a:pt x="1285" y="4736"/>
                    <a:pt x="794" y="4736"/>
                  </a:cubicBezTo>
                  <a:cubicBezTo>
                    <a:pt x="631" y="4736"/>
                    <a:pt x="468" y="4621"/>
                    <a:pt x="347" y="4321"/>
                  </a:cubicBezTo>
                  <a:cubicBezTo>
                    <a:pt x="317" y="4237"/>
                    <a:pt x="254" y="4200"/>
                    <a:pt x="191" y="4200"/>
                  </a:cubicBezTo>
                  <a:cubicBezTo>
                    <a:pt x="98" y="4200"/>
                    <a:pt x="8" y="4282"/>
                    <a:pt x="37" y="4408"/>
                  </a:cubicBezTo>
                  <a:cubicBezTo>
                    <a:pt x="99" y="4829"/>
                    <a:pt x="50" y="4767"/>
                    <a:pt x="149" y="5127"/>
                  </a:cubicBezTo>
                  <a:cubicBezTo>
                    <a:pt x="160" y="5196"/>
                    <a:pt x="236" y="5264"/>
                    <a:pt x="316" y="5264"/>
                  </a:cubicBezTo>
                  <a:cubicBezTo>
                    <a:pt x="322" y="5264"/>
                    <a:pt x="328" y="5264"/>
                    <a:pt x="335" y="5263"/>
                  </a:cubicBezTo>
                  <a:cubicBezTo>
                    <a:pt x="1426" y="5152"/>
                    <a:pt x="1797" y="4445"/>
                    <a:pt x="1760" y="3404"/>
                  </a:cubicBezTo>
                  <a:cubicBezTo>
                    <a:pt x="1760" y="3305"/>
                    <a:pt x="1711" y="3230"/>
                    <a:pt x="1636" y="3218"/>
                  </a:cubicBezTo>
                  <a:cubicBezTo>
                    <a:pt x="1190" y="3119"/>
                    <a:pt x="855" y="3020"/>
                    <a:pt x="533" y="2772"/>
                  </a:cubicBezTo>
                  <a:cubicBezTo>
                    <a:pt x="668" y="1608"/>
                    <a:pt x="875" y="57"/>
                    <a:pt x="1155" y="57"/>
                  </a:cubicBezTo>
                  <a:cubicBezTo>
                    <a:pt x="1159" y="57"/>
                    <a:pt x="1162" y="57"/>
                    <a:pt x="1165" y="58"/>
                  </a:cubicBezTo>
                  <a:cubicBezTo>
                    <a:pt x="1190" y="58"/>
                    <a:pt x="1202" y="20"/>
                    <a:pt x="1190" y="20"/>
                  </a:cubicBezTo>
                  <a:cubicBezTo>
                    <a:pt x="1159" y="7"/>
                    <a:pt x="1128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61;p39">
              <a:extLst>
                <a:ext uri="{FF2B5EF4-FFF2-40B4-BE49-F238E27FC236}">
                  <a16:creationId xmlns:a16="http://schemas.microsoft.com/office/drawing/2014/main" id="{3149E7CA-86AE-EEF4-18A1-E222542B1EB7}"/>
                </a:ext>
              </a:extLst>
            </p:cNvPr>
            <p:cNvSpPr/>
            <p:nvPr/>
          </p:nvSpPr>
          <p:spPr>
            <a:xfrm>
              <a:off x="5306486" y="558632"/>
              <a:ext cx="1310967" cy="3921485"/>
            </a:xfrm>
            <a:custGeom>
              <a:avLst/>
              <a:gdLst/>
              <a:ahLst/>
              <a:cxnLst/>
              <a:rect l="l" t="t" r="r" b="b"/>
              <a:pathLst>
                <a:path w="16993" h="50831" extrusionOk="0">
                  <a:moveTo>
                    <a:pt x="15303" y="224"/>
                  </a:moveTo>
                  <a:cubicBezTo>
                    <a:pt x="15535" y="224"/>
                    <a:pt x="15673" y="322"/>
                    <a:pt x="15629" y="583"/>
                  </a:cubicBezTo>
                  <a:cubicBezTo>
                    <a:pt x="15518" y="1228"/>
                    <a:pt x="14972" y="1686"/>
                    <a:pt x="14452" y="1996"/>
                  </a:cubicBezTo>
                  <a:cubicBezTo>
                    <a:pt x="13002" y="2852"/>
                    <a:pt x="11167" y="3087"/>
                    <a:pt x="9358" y="3161"/>
                  </a:cubicBezTo>
                  <a:cubicBezTo>
                    <a:pt x="10486" y="2343"/>
                    <a:pt x="11762" y="1686"/>
                    <a:pt x="13026" y="1104"/>
                  </a:cubicBezTo>
                  <a:cubicBezTo>
                    <a:pt x="13352" y="941"/>
                    <a:pt x="14674" y="224"/>
                    <a:pt x="15303" y="224"/>
                  </a:cubicBezTo>
                  <a:close/>
                  <a:moveTo>
                    <a:pt x="7052" y="4723"/>
                  </a:moveTo>
                  <a:cubicBezTo>
                    <a:pt x="7052" y="4897"/>
                    <a:pt x="7065" y="5070"/>
                    <a:pt x="7077" y="5231"/>
                  </a:cubicBezTo>
                  <a:cubicBezTo>
                    <a:pt x="7028" y="5231"/>
                    <a:pt x="7003" y="5256"/>
                    <a:pt x="6953" y="5268"/>
                  </a:cubicBezTo>
                  <a:cubicBezTo>
                    <a:pt x="6953" y="5268"/>
                    <a:pt x="6941" y="5268"/>
                    <a:pt x="6941" y="5281"/>
                  </a:cubicBezTo>
                  <a:lnTo>
                    <a:pt x="6941" y="5256"/>
                  </a:lnTo>
                  <a:cubicBezTo>
                    <a:pt x="6953" y="5194"/>
                    <a:pt x="6990" y="5144"/>
                    <a:pt x="7003" y="5082"/>
                  </a:cubicBezTo>
                  <a:cubicBezTo>
                    <a:pt x="7015" y="4959"/>
                    <a:pt x="7028" y="4847"/>
                    <a:pt x="7052" y="4723"/>
                  </a:cubicBezTo>
                  <a:close/>
                  <a:moveTo>
                    <a:pt x="7077" y="6719"/>
                  </a:moveTo>
                  <a:cubicBezTo>
                    <a:pt x="7090" y="6743"/>
                    <a:pt x="7114" y="6768"/>
                    <a:pt x="7127" y="6781"/>
                  </a:cubicBezTo>
                  <a:cubicBezTo>
                    <a:pt x="7139" y="6805"/>
                    <a:pt x="7176" y="6818"/>
                    <a:pt x="7189" y="6830"/>
                  </a:cubicBezTo>
                  <a:cubicBezTo>
                    <a:pt x="7139" y="6842"/>
                    <a:pt x="7114" y="6867"/>
                    <a:pt x="7077" y="6892"/>
                  </a:cubicBezTo>
                  <a:cubicBezTo>
                    <a:pt x="7077" y="6880"/>
                    <a:pt x="7065" y="6880"/>
                    <a:pt x="7065" y="6867"/>
                  </a:cubicBezTo>
                  <a:cubicBezTo>
                    <a:pt x="7065" y="6818"/>
                    <a:pt x="7077" y="6768"/>
                    <a:pt x="7077" y="6719"/>
                  </a:cubicBezTo>
                  <a:close/>
                  <a:moveTo>
                    <a:pt x="10027" y="3471"/>
                  </a:moveTo>
                  <a:lnTo>
                    <a:pt x="10027" y="3484"/>
                  </a:lnTo>
                  <a:cubicBezTo>
                    <a:pt x="9692" y="4525"/>
                    <a:pt x="9730" y="6458"/>
                    <a:pt x="8503" y="6917"/>
                  </a:cubicBezTo>
                  <a:cubicBezTo>
                    <a:pt x="8425" y="6946"/>
                    <a:pt x="8352" y="6960"/>
                    <a:pt x="8284" y="6960"/>
                  </a:cubicBezTo>
                  <a:cubicBezTo>
                    <a:pt x="7424" y="6960"/>
                    <a:pt x="7268" y="4789"/>
                    <a:pt x="7176" y="3905"/>
                  </a:cubicBezTo>
                  <a:lnTo>
                    <a:pt x="7176" y="3855"/>
                  </a:lnTo>
                  <a:cubicBezTo>
                    <a:pt x="7189" y="3769"/>
                    <a:pt x="7176" y="3670"/>
                    <a:pt x="7114" y="3608"/>
                  </a:cubicBezTo>
                  <a:lnTo>
                    <a:pt x="7090" y="3595"/>
                  </a:lnTo>
                  <a:cubicBezTo>
                    <a:pt x="7449" y="3595"/>
                    <a:pt x="7796" y="3583"/>
                    <a:pt x="8131" y="3558"/>
                  </a:cubicBezTo>
                  <a:lnTo>
                    <a:pt x="8205" y="3558"/>
                  </a:lnTo>
                  <a:cubicBezTo>
                    <a:pt x="8007" y="3732"/>
                    <a:pt x="7821" y="3905"/>
                    <a:pt x="7623" y="4079"/>
                  </a:cubicBezTo>
                  <a:cubicBezTo>
                    <a:pt x="7488" y="4203"/>
                    <a:pt x="7614" y="4395"/>
                    <a:pt x="7758" y="4395"/>
                  </a:cubicBezTo>
                  <a:cubicBezTo>
                    <a:pt x="7800" y="4395"/>
                    <a:pt x="7844" y="4378"/>
                    <a:pt x="7883" y="4339"/>
                  </a:cubicBezTo>
                  <a:cubicBezTo>
                    <a:pt x="8180" y="4054"/>
                    <a:pt x="8490" y="3793"/>
                    <a:pt x="8812" y="3533"/>
                  </a:cubicBezTo>
                  <a:cubicBezTo>
                    <a:pt x="9172" y="3521"/>
                    <a:pt x="9593" y="3496"/>
                    <a:pt x="10027" y="3471"/>
                  </a:cubicBezTo>
                  <a:close/>
                  <a:moveTo>
                    <a:pt x="2380" y="6012"/>
                  </a:moveTo>
                  <a:cubicBezTo>
                    <a:pt x="1946" y="6458"/>
                    <a:pt x="1537" y="6929"/>
                    <a:pt x="1165" y="7425"/>
                  </a:cubicBezTo>
                  <a:cubicBezTo>
                    <a:pt x="1116" y="7388"/>
                    <a:pt x="1054" y="7363"/>
                    <a:pt x="1004" y="7326"/>
                  </a:cubicBezTo>
                  <a:cubicBezTo>
                    <a:pt x="1054" y="7313"/>
                    <a:pt x="1078" y="7301"/>
                    <a:pt x="1128" y="7251"/>
                  </a:cubicBezTo>
                  <a:cubicBezTo>
                    <a:pt x="1549" y="6842"/>
                    <a:pt x="1958" y="6433"/>
                    <a:pt x="2380" y="6012"/>
                  </a:cubicBezTo>
                  <a:close/>
                  <a:moveTo>
                    <a:pt x="6073" y="6632"/>
                  </a:moveTo>
                  <a:lnTo>
                    <a:pt x="6073" y="6632"/>
                  </a:lnTo>
                  <a:cubicBezTo>
                    <a:pt x="5801" y="6966"/>
                    <a:pt x="5540" y="7276"/>
                    <a:pt x="5255" y="7611"/>
                  </a:cubicBezTo>
                  <a:cubicBezTo>
                    <a:pt x="5074" y="7793"/>
                    <a:pt x="5253" y="8063"/>
                    <a:pt x="5453" y="8063"/>
                  </a:cubicBezTo>
                  <a:cubicBezTo>
                    <a:pt x="5512" y="8063"/>
                    <a:pt x="5573" y="8039"/>
                    <a:pt x="5627" y="7983"/>
                  </a:cubicBezTo>
                  <a:cubicBezTo>
                    <a:pt x="5763" y="7822"/>
                    <a:pt x="5900" y="7685"/>
                    <a:pt x="6036" y="7524"/>
                  </a:cubicBezTo>
                  <a:cubicBezTo>
                    <a:pt x="6082" y="7557"/>
                    <a:pt x="6131" y="7572"/>
                    <a:pt x="6184" y="7572"/>
                  </a:cubicBezTo>
                  <a:cubicBezTo>
                    <a:pt x="6231" y="7572"/>
                    <a:pt x="6281" y="7560"/>
                    <a:pt x="6334" y="7537"/>
                  </a:cubicBezTo>
                  <a:cubicBezTo>
                    <a:pt x="6337" y="7537"/>
                    <a:pt x="6340" y="7537"/>
                    <a:pt x="6342" y="7536"/>
                  </a:cubicBezTo>
                  <a:lnTo>
                    <a:pt x="6342" y="7536"/>
                  </a:lnTo>
                  <a:cubicBezTo>
                    <a:pt x="6291" y="7704"/>
                    <a:pt x="6436" y="7834"/>
                    <a:pt x="6581" y="7846"/>
                  </a:cubicBezTo>
                  <a:cubicBezTo>
                    <a:pt x="5860" y="8096"/>
                    <a:pt x="5111" y="8218"/>
                    <a:pt x="4364" y="8218"/>
                  </a:cubicBezTo>
                  <a:cubicBezTo>
                    <a:pt x="3776" y="8218"/>
                    <a:pt x="3188" y="8142"/>
                    <a:pt x="2615" y="7995"/>
                  </a:cubicBezTo>
                  <a:cubicBezTo>
                    <a:pt x="2863" y="7760"/>
                    <a:pt x="3099" y="7524"/>
                    <a:pt x="3334" y="7276"/>
                  </a:cubicBezTo>
                  <a:lnTo>
                    <a:pt x="3334" y="7276"/>
                  </a:lnTo>
                  <a:cubicBezTo>
                    <a:pt x="3285" y="7450"/>
                    <a:pt x="3409" y="7611"/>
                    <a:pt x="3545" y="7623"/>
                  </a:cubicBezTo>
                  <a:cubicBezTo>
                    <a:pt x="3461" y="7791"/>
                    <a:pt x="3635" y="7958"/>
                    <a:pt x="3812" y="7958"/>
                  </a:cubicBezTo>
                  <a:cubicBezTo>
                    <a:pt x="3870" y="7958"/>
                    <a:pt x="3929" y="7939"/>
                    <a:pt x="3979" y="7896"/>
                  </a:cubicBezTo>
                  <a:cubicBezTo>
                    <a:pt x="4400" y="7524"/>
                    <a:pt x="4747" y="7090"/>
                    <a:pt x="5144" y="6694"/>
                  </a:cubicBezTo>
                  <a:lnTo>
                    <a:pt x="5144" y="6694"/>
                  </a:lnTo>
                  <a:cubicBezTo>
                    <a:pt x="4945" y="6966"/>
                    <a:pt x="4735" y="7239"/>
                    <a:pt x="4561" y="7524"/>
                  </a:cubicBezTo>
                  <a:cubicBezTo>
                    <a:pt x="4449" y="7711"/>
                    <a:pt x="4626" y="7920"/>
                    <a:pt x="4811" y="7920"/>
                  </a:cubicBezTo>
                  <a:cubicBezTo>
                    <a:pt x="4871" y="7920"/>
                    <a:pt x="4931" y="7898"/>
                    <a:pt x="4983" y="7846"/>
                  </a:cubicBezTo>
                  <a:cubicBezTo>
                    <a:pt x="5354" y="7462"/>
                    <a:pt x="5701" y="7016"/>
                    <a:pt x="6073" y="6632"/>
                  </a:cubicBezTo>
                  <a:close/>
                  <a:moveTo>
                    <a:pt x="10399" y="48698"/>
                  </a:moveTo>
                  <a:cubicBezTo>
                    <a:pt x="10622" y="49280"/>
                    <a:pt x="10535" y="49962"/>
                    <a:pt x="9965" y="50346"/>
                  </a:cubicBezTo>
                  <a:cubicBezTo>
                    <a:pt x="9833" y="50435"/>
                    <a:pt x="9723" y="50474"/>
                    <a:pt x="9632" y="50474"/>
                  </a:cubicBezTo>
                  <a:cubicBezTo>
                    <a:pt x="9303" y="50474"/>
                    <a:pt x="9213" y="49974"/>
                    <a:pt x="9184" y="49528"/>
                  </a:cubicBezTo>
                  <a:cubicBezTo>
                    <a:pt x="9668" y="49317"/>
                    <a:pt x="10064" y="49132"/>
                    <a:pt x="10399" y="48698"/>
                  </a:cubicBezTo>
                  <a:close/>
                  <a:moveTo>
                    <a:pt x="15704" y="1"/>
                  </a:moveTo>
                  <a:cubicBezTo>
                    <a:pt x="13225" y="695"/>
                    <a:pt x="10771" y="1625"/>
                    <a:pt x="8701" y="3174"/>
                  </a:cubicBezTo>
                  <a:cubicBezTo>
                    <a:pt x="7697" y="3211"/>
                    <a:pt x="6718" y="3211"/>
                    <a:pt x="5825" y="3236"/>
                  </a:cubicBezTo>
                  <a:lnTo>
                    <a:pt x="5714" y="3236"/>
                  </a:lnTo>
                  <a:cubicBezTo>
                    <a:pt x="6073" y="2195"/>
                    <a:pt x="6606" y="1501"/>
                    <a:pt x="7697" y="1178"/>
                  </a:cubicBezTo>
                  <a:cubicBezTo>
                    <a:pt x="7942" y="1107"/>
                    <a:pt x="8181" y="1076"/>
                    <a:pt x="8414" y="1076"/>
                  </a:cubicBezTo>
                  <a:cubicBezTo>
                    <a:pt x="9195" y="1076"/>
                    <a:pt x="9916" y="1426"/>
                    <a:pt x="10622" y="1798"/>
                  </a:cubicBezTo>
                  <a:cubicBezTo>
                    <a:pt x="10641" y="1808"/>
                    <a:pt x="10660" y="1812"/>
                    <a:pt x="10679" y="1812"/>
                  </a:cubicBezTo>
                  <a:cubicBezTo>
                    <a:pt x="10779" y="1812"/>
                    <a:pt x="10853" y="1685"/>
                    <a:pt x="10758" y="1612"/>
                  </a:cubicBezTo>
                  <a:cubicBezTo>
                    <a:pt x="10184" y="1051"/>
                    <a:pt x="9403" y="788"/>
                    <a:pt x="8622" y="788"/>
                  </a:cubicBezTo>
                  <a:cubicBezTo>
                    <a:pt x="7193" y="788"/>
                    <a:pt x="5767" y="1669"/>
                    <a:pt x="5615" y="3223"/>
                  </a:cubicBezTo>
                  <a:lnTo>
                    <a:pt x="5615" y="3236"/>
                  </a:lnTo>
                  <a:cubicBezTo>
                    <a:pt x="3607" y="3347"/>
                    <a:pt x="880" y="3955"/>
                    <a:pt x="99" y="6062"/>
                  </a:cubicBezTo>
                  <a:cubicBezTo>
                    <a:pt x="0" y="6334"/>
                    <a:pt x="25" y="6595"/>
                    <a:pt x="99" y="6830"/>
                  </a:cubicBezTo>
                  <a:cubicBezTo>
                    <a:pt x="62" y="6991"/>
                    <a:pt x="161" y="7202"/>
                    <a:pt x="322" y="7214"/>
                  </a:cubicBezTo>
                  <a:cubicBezTo>
                    <a:pt x="471" y="7425"/>
                    <a:pt x="682" y="7611"/>
                    <a:pt x="892" y="7747"/>
                  </a:cubicBezTo>
                  <a:cubicBezTo>
                    <a:pt x="838" y="7920"/>
                    <a:pt x="1003" y="8079"/>
                    <a:pt x="1168" y="8079"/>
                  </a:cubicBezTo>
                  <a:cubicBezTo>
                    <a:pt x="1228" y="8079"/>
                    <a:pt x="1289" y="8057"/>
                    <a:pt x="1339" y="8008"/>
                  </a:cubicBezTo>
                  <a:lnTo>
                    <a:pt x="1363" y="7995"/>
                  </a:lnTo>
                  <a:cubicBezTo>
                    <a:pt x="1401" y="8008"/>
                    <a:pt x="1438" y="8020"/>
                    <a:pt x="1487" y="8045"/>
                  </a:cubicBezTo>
                  <a:cubicBezTo>
                    <a:pt x="2326" y="8371"/>
                    <a:pt x="3303" y="8597"/>
                    <a:pt x="4262" y="8597"/>
                  </a:cubicBezTo>
                  <a:cubicBezTo>
                    <a:pt x="4649" y="8597"/>
                    <a:pt x="5033" y="8561"/>
                    <a:pt x="5404" y="8479"/>
                  </a:cubicBezTo>
                  <a:lnTo>
                    <a:pt x="5404" y="8479"/>
                  </a:lnTo>
                  <a:cubicBezTo>
                    <a:pt x="5330" y="8516"/>
                    <a:pt x="5230" y="8553"/>
                    <a:pt x="5156" y="8602"/>
                  </a:cubicBezTo>
                  <a:cubicBezTo>
                    <a:pt x="4987" y="8666"/>
                    <a:pt x="4719" y="8774"/>
                    <a:pt x="4513" y="8774"/>
                  </a:cubicBezTo>
                  <a:cubicBezTo>
                    <a:pt x="4477" y="8774"/>
                    <a:pt x="4444" y="8771"/>
                    <a:pt x="4412" y="8764"/>
                  </a:cubicBezTo>
                  <a:cubicBezTo>
                    <a:pt x="4375" y="8764"/>
                    <a:pt x="4363" y="8801"/>
                    <a:pt x="4375" y="8826"/>
                  </a:cubicBezTo>
                  <a:cubicBezTo>
                    <a:pt x="4462" y="8875"/>
                    <a:pt x="4549" y="8912"/>
                    <a:pt x="4648" y="8912"/>
                  </a:cubicBezTo>
                  <a:cubicBezTo>
                    <a:pt x="3743" y="9532"/>
                    <a:pt x="3297" y="10462"/>
                    <a:pt x="2752" y="11416"/>
                  </a:cubicBezTo>
                  <a:cubicBezTo>
                    <a:pt x="2144" y="12482"/>
                    <a:pt x="1190" y="13436"/>
                    <a:pt x="1252" y="14738"/>
                  </a:cubicBezTo>
                  <a:cubicBezTo>
                    <a:pt x="1334" y="16528"/>
                    <a:pt x="3493" y="18727"/>
                    <a:pt x="5372" y="18727"/>
                  </a:cubicBezTo>
                  <a:cubicBezTo>
                    <a:pt x="5483" y="18727"/>
                    <a:pt x="5593" y="18720"/>
                    <a:pt x="5701" y="18704"/>
                  </a:cubicBezTo>
                  <a:cubicBezTo>
                    <a:pt x="5714" y="18704"/>
                    <a:pt x="5714" y="18704"/>
                    <a:pt x="5726" y="18679"/>
                  </a:cubicBezTo>
                  <a:lnTo>
                    <a:pt x="5726" y="18679"/>
                  </a:lnTo>
                  <a:cubicBezTo>
                    <a:pt x="5553" y="19695"/>
                    <a:pt x="5330" y="20625"/>
                    <a:pt x="4623" y="21269"/>
                  </a:cubicBezTo>
                  <a:cubicBezTo>
                    <a:pt x="4958" y="20352"/>
                    <a:pt x="5144" y="19361"/>
                    <a:pt x="4586" y="18902"/>
                  </a:cubicBezTo>
                  <a:cubicBezTo>
                    <a:pt x="4574" y="18893"/>
                    <a:pt x="4560" y="18889"/>
                    <a:pt x="4547" y="18889"/>
                  </a:cubicBezTo>
                  <a:cubicBezTo>
                    <a:pt x="4507" y="18889"/>
                    <a:pt x="4471" y="18927"/>
                    <a:pt x="4499" y="18964"/>
                  </a:cubicBezTo>
                  <a:cubicBezTo>
                    <a:pt x="4896" y="19485"/>
                    <a:pt x="4648" y="20402"/>
                    <a:pt x="4276" y="21245"/>
                  </a:cubicBezTo>
                  <a:cubicBezTo>
                    <a:pt x="4251" y="20935"/>
                    <a:pt x="4227" y="20625"/>
                    <a:pt x="4165" y="20315"/>
                  </a:cubicBezTo>
                  <a:cubicBezTo>
                    <a:pt x="4159" y="20293"/>
                    <a:pt x="4139" y="20283"/>
                    <a:pt x="4119" y="20283"/>
                  </a:cubicBezTo>
                  <a:cubicBezTo>
                    <a:pt x="4093" y="20283"/>
                    <a:pt x="4065" y="20300"/>
                    <a:pt x="4065" y="20327"/>
                  </a:cubicBezTo>
                  <a:cubicBezTo>
                    <a:pt x="4065" y="20427"/>
                    <a:pt x="4053" y="20538"/>
                    <a:pt x="4053" y="20662"/>
                  </a:cubicBezTo>
                  <a:lnTo>
                    <a:pt x="4003" y="20662"/>
                  </a:lnTo>
                  <a:cubicBezTo>
                    <a:pt x="3941" y="21021"/>
                    <a:pt x="3917" y="21381"/>
                    <a:pt x="3879" y="21753"/>
                  </a:cubicBezTo>
                  <a:lnTo>
                    <a:pt x="3656" y="21839"/>
                  </a:lnTo>
                  <a:cubicBezTo>
                    <a:pt x="3570" y="21877"/>
                    <a:pt x="3508" y="21951"/>
                    <a:pt x="3545" y="22050"/>
                  </a:cubicBezTo>
                  <a:cubicBezTo>
                    <a:pt x="3594" y="22199"/>
                    <a:pt x="3607" y="22360"/>
                    <a:pt x="3632" y="22509"/>
                  </a:cubicBezTo>
                  <a:cubicBezTo>
                    <a:pt x="3594" y="22583"/>
                    <a:pt x="3557" y="22670"/>
                    <a:pt x="3532" y="22732"/>
                  </a:cubicBezTo>
                  <a:cubicBezTo>
                    <a:pt x="3440" y="22870"/>
                    <a:pt x="3573" y="23019"/>
                    <a:pt x="3702" y="23019"/>
                  </a:cubicBezTo>
                  <a:cubicBezTo>
                    <a:pt x="3712" y="23019"/>
                    <a:pt x="3721" y="23019"/>
                    <a:pt x="3731" y="23017"/>
                  </a:cubicBezTo>
                  <a:cubicBezTo>
                    <a:pt x="3743" y="23116"/>
                    <a:pt x="3756" y="23203"/>
                    <a:pt x="3793" y="23302"/>
                  </a:cubicBezTo>
                  <a:cubicBezTo>
                    <a:pt x="3819" y="23402"/>
                    <a:pt x="3888" y="23444"/>
                    <a:pt x="3960" y="23444"/>
                  </a:cubicBezTo>
                  <a:cubicBezTo>
                    <a:pt x="4058" y="23444"/>
                    <a:pt x="4163" y="23367"/>
                    <a:pt x="4177" y="23252"/>
                  </a:cubicBezTo>
                  <a:cubicBezTo>
                    <a:pt x="4227" y="22881"/>
                    <a:pt x="4251" y="22496"/>
                    <a:pt x="4276" y="22125"/>
                  </a:cubicBezTo>
                  <a:cubicBezTo>
                    <a:pt x="4301" y="22063"/>
                    <a:pt x="4338" y="22001"/>
                    <a:pt x="4350" y="21939"/>
                  </a:cubicBezTo>
                  <a:cubicBezTo>
                    <a:pt x="4747" y="21716"/>
                    <a:pt x="5144" y="21430"/>
                    <a:pt x="5404" y="21034"/>
                  </a:cubicBezTo>
                  <a:cubicBezTo>
                    <a:pt x="5900" y="20315"/>
                    <a:pt x="6222" y="19423"/>
                    <a:pt x="6110" y="18555"/>
                  </a:cubicBezTo>
                  <a:cubicBezTo>
                    <a:pt x="6222" y="18505"/>
                    <a:pt x="6284" y="18357"/>
                    <a:pt x="6197" y="18245"/>
                  </a:cubicBezTo>
                  <a:cubicBezTo>
                    <a:pt x="6110" y="18158"/>
                    <a:pt x="6036" y="18059"/>
                    <a:pt x="5974" y="17972"/>
                  </a:cubicBezTo>
                  <a:cubicBezTo>
                    <a:pt x="5987" y="17972"/>
                    <a:pt x="5987" y="17972"/>
                    <a:pt x="6011" y="17948"/>
                  </a:cubicBezTo>
                  <a:cubicBezTo>
                    <a:pt x="6554" y="17582"/>
                    <a:pt x="7210" y="17482"/>
                    <a:pt x="7892" y="17482"/>
                  </a:cubicBezTo>
                  <a:cubicBezTo>
                    <a:pt x="8689" y="17482"/>
                    <a:pt x="9522" y="17619"/>
                    <a:pt x="10250" y="17625"/>
                  </a:cubicBezTo>
                  <a:cubicBezTo>
                    <a:pt x="10548" y="17625"/>
                    <a:pt x="10548" y="17179"/>
                    <a:pt x="10250" y="17179"/>
                  </a:cubicBezTo>
                  <a:cubicBezTo>
                    <a:pt x="9579" y="17166"/>
                    <a:pt x="8820" y="17062"/>
                    <a:pt x="8079" y="17062"/>
                  </a:cubicBezTo>
                  <a:cubicBezTo>
                    <a:pt x="7426" y="17062"/>
                    <a:pt x="6787" y="17143"/>
                    <a:pt x="6234" y="17440"/>
                  </a:cubicBezTo>
                  <a:cubicBezTo>
                    <a:pt x="6321" y="17167"/>
                    <a:pt x="6358" y="16882"/>
                    <a:pt x="6445" y="16584"/>
                  </a:cubicBezTo>
                  <a:cubicBezTo>
                    <a:pt x="6460" y="16525"/>
                    <a:pt x="6404" y="16483"/>
                    <a:pt x="6351" y="16483"/>
                  </a:cubicBezTo>
                  <a:cubicBezTo>
                    <a:pt x="6316" y="16483"/>
                    <a:pt x="6282" y="16502"/>
                    <a:pt x="6272" y="16547"/>
                  </a:cubicBezTo>
                  <a:cubicBezTo>
                    <a:pt x="6135" y="16956"/>
                    <a:pt x="6036" y="17353"/>
                    <a:pt x="5801" y="17737"/>
                  </a:cubicBezTo>
                  <a:cubicBezTo>
                    <a:pt x="5330" y="17117"/>
                    <a:pt x="4871" y="16460"/>
                    <a:pt x="4623" y="15704"/>
                  </a:cubicBezTo>
                  <a:cubicBezTo>
                    <a:pt x="4487" y="15283"/>
                    <a:pt x="4809" y="14874"/>
                    <a:pt x="5144" y="14453"/>
                  </a:cubicBezTo>
                  <a:cubicBezTo>
                    <a:pt x="5367" y="15308"/>
                    <a:pt x="5949" y="16237"/>
                    <a:pt x="6730" y="16547"/>
                  </a:cubicBezTo>
                  <a:cubicBezTo>
                    <a:pt x="6743" y="16550"/>
                    <a:pt x="6757" y="16552"/>
                    <a:pt x="6769" y="16552"/>
                  </a:cubicBezTo>
                  <a:cubicBezTo>
                    <a:pt x="6804" y="16552"/>
                    <a:pt x="6833" y="16541"/>
                    <a:pt x="6842" y="16522"/>
                  </a:cubicBezTo>
                  <a:cubicBezTo>
                    <a:pt x="6854" y="16522"/>
                    <a:pt x="6879" y="16547"/>
                    <a:pt x="6904" y="16547"/>
                  </a:cubicBezTo>
                  <a:cubicBezTo>
                    <a:pt x="7083" y="16558"/>
                    <a:pt x="7275" y="16564"/>
                    <a:pt x="7477" y="16564"/>
                  </a:cubicBezTo>
                  <a:cubicBezTo>
                    <a:pt x="8447" y="16564"/>
                    <a:pt x="9626" y="16427"/>
                    <a:pt x="10498" y="16027"/>
                  </a:cubicBezTo>
                  <a:cubicBezTo>
                    <a:pt x="10721" y="16027"/>
                    <a:pt x="10932" y="16051"/>
                    <a:pt x="11155" y="16089"/>
                  </a:cubicBezTo>
                  <a:cubicBezTo>
                    <a:pt x="11175" y="16093"/>
                    <a:pt x="11193" y="16095"/>
                    <a:pt x="11211" y="16095"/>
                  </a:cubicBezTo>
                  <a:cubicBezTo>
                    <a:pt x="11443" y="16095"/>
                    <a:pt x="11532" y="15747"/>
                    <a:pt x="11279" y="15655"/>
                  </a:cubicBezTo>
                  <a:cubicBezTo>
                    <a:pt x="11229" y="15642"/>
                    <a:pt x="11180" y="15642"/>
                    <a:pt x="11155" y="15630"/>
                  </a:cubicBezTo>
                  <a:cubicBezTo>
                    <a:pt x="11527" y="15308"/>
                    <a:pt x="11750" y="14899"/>
                    <a:pt x="11737" y="14353"/>
                  </a:cubicBezTo>
                  <a:cubicBezTo>
                    <a:pt x="11812" y="14291"/>
                    <a:pt x="11861" y="14205"/>
                    <a:pt x="11799" y="14105"/>
                  </a:cubicBezTo>
                  <a:cubicBezTo>
                    <a:pt x="11775" y="14068"/>
                    <a:pt x="11725" y="14006"/>
                    <a:pt x="11688" y="13944"/>
                  </a:cubicBezTo>
                  <a:cubicBezTo>
                    <a:pt x="11651" y="13709"/>
                    <a:pt x="11552" y="13461"/>
                    <a:pt x="11415" y="13176"/>
                  </a:cubicBezTo>
                  <a:cubicBezTo>
                    <a:pt x="11402" y="13154"/>
                    <a:pt x="11382" y="13144"/>
                    <a:pt x="11361" y="13144"/>
                  </a:cubicBezTo>
                  <a:cubicBezTo>
                    <a:pt x="11325" y="13144"/>
                    <a:pt x="11287" y="13174"/>
                    <a:pt x="11279" y="13213"/>
                  </a:cubicBezTo>
                  <a:cubicBezTo>
                    <a:pt x="10672" y="11912"/>
                    <a:pt x="10560" y="10375"/>
                    <a:pt x="10919" y="8962"/>
                  </a:cubicBezTo>
                  <a:cubicBezTo>
                    <a:pt x="10944" y="8900"/>
                    <a:pt x="10981" y="8863"/>
                    <a:pt x="11006" y="8801"/>
                  </a:cubicBezTo>
                  <a:cubicBezTo>
                    <a:pt x="11787" y="9321"/>
                    <a:pt x="12605" y="10734"/>
                    <a:pt x="12977" y="11180"/>
                  </a:cubicBezTo>
                  <a:cubicBezTo>
                    <a:pt x="13671" y="12036"/>
                    <a:pt x="14464" y="12767"/>
                    <a:pt x="15443" y="13263"/>
                  </a:cubicBezTo>
                  <a:cubicBezTo>
                    <a:pt x="16088" y="13597"/>
                    <a:pt x="16385" y="13523"/>
                    <a:pt x="16150" y="14391"/>
                  </a:cubicBezTo>
                  <a:cubicBezTo>
                    <a:pt x="15952" y="15134"/>
                    <a:pt x="15518" y="15804"/>
                    <a:pt x="15096" y="16423"/>
                  </a:cubicBezTo>
                  <a:cubicBezTo>
                    <a:pt x="14229" y="17687"/>
                    <a:pt x="13039" y="18729"/>
                    <a:pt x="12035" y="19894"/>
                  </a:cubicBezTo>
                  <a:cubicBezTo>
                    <a:pt x="11985" y="19956"/>
                    <a:pt x="11973" y="20018"/>
                    <a:pt x="11973" y="20055"/>
                  </a:cubicBezTo>
                  <a:cubicBezTo>
                    <a:pt x="11651" y="19299"/>
                    <a:pt x="11316" y="18530"/>
                    <a:pt x="10981" y="17787"/>
                  </a:cubicBezTo>
                  <a:cubicBezTo>
                    <a:pt x="10969" y="17766"/>
                    <a:pt x="10952" y="17758"/>
                    <a:pt x="10935" y="17758"/>
                  </a:cubicBezTo>
                  <a:cubicBezTo>
                    <a:pt x="10900" y="17758"/>
                    <a:pt x="10866" y="17794"/>
                    <a:pt x="10882" y="17836"/>
                  </a:cubicBezTo>
                  <a:cubicBezTo>
                    <a:pt x="11229" y="18914"/>
                    <a:pt x="11552" y="20030"/>
                    <a:pt x="11973" y="21121"/>
                  </a:cubicBezTo>
                  <a:cubicBezTo>
                    <a:pt x="11861" y="21083"/>
                    <a:pt x="11737" y="21071"/>
                    <a:pt x="11626" y="21046"/>
                  </a:cubicBezTo>
                  <a:cubicBezTo>
                    <a:pt x="10808" y="20922"/>
                    <a:pt x="10201" y="20712"/>
                    <a:pt x="10015" y="19807"/>
                  </a:cubicBezTo>
                  <a:cubicBezTo>
                    <a:pt x="9878" y="19100"/>
                    <a:pt x="9891" y="18369"/>
                    <a:pt x="9730" y="17663"/>
                  </a:cubicBezTo>
                  <a:cubicBezTo>
                    <a:pt x="9718" y="17639"/>
                    <a:pt x="9695" y="17627"/>
                    <a:pt x="9674" y="17627"/>
                  </a:cubicBezTo>
                  <a:cubicBezTo>
                    <a:pt x="9651" y="17627"/>
                    <a:pt x="9630" y="17642"/>
                    <a:pt x="9630" y="17675"/>
                  </a:cubicBezTo>
                  <a:cubicBezTo>
                    <a:pt x="9680" y="18741"/>
                    <a:pt x="9321" y="20203"/>
                    <a:pt x="10225" y="21009"/>
                  </a:cubicBezTo>
                  <a:cubicBezTo>
                    <a:pt x="10560" y="21319"/>
                    <a:pt x="11068" y="21393"/>
                    <a:pt x="11502" y="21455"/>
                  </a:cubicBezTo>
                  <a:cubicBezTo>
                    <a:pt x="11750" y="21505"/>
                    <a:pt x="11973" y="21530"/>
                    <a:pt x="12146" y="21604"/>
                  </a:cubicBezTo>
                  <a:cubicBezTo>
                    <a:pt x="12270" y="21914"/>
                    <a:pt x="12407" y="22249"/>
                    <a:pt x="12543" y="22534"/>
                  </a:cubicBezTo>
                  <a:cubicBezTo>
                    <a:pt x="12989" y="26971"/>
                    <a:pt x="11130" y="31061"/>
                    <a:pt x="10436" y="35349"/>
                  </a:cubicBezTo>
                  <a:cubicBezTo>
                    <a:pt x="10002" y="38014"/>
                    <a:pt x="9916" y="41013"/>
                    <a:pt x="9048" y="43641"/>
                  </a:cubicBezTo>
                  <a:cubicBezTo>
                    <a:pt x="9135" y="37295"/>
                    <a:pt x="6842" y="30577"/>
                    <a:pt x="9060" y="24405"/>
                  </a:cubicBezTo>
                  <a:cubicBezTo>
                    <a:pt x="9271" y="24070"/>
                    <a:pt x="9209" y="24170"/>
                    <a:pt x="9321" y="23723"/>
                  </a:cubicBezTo>
                  <a:cubicBezTo>
                    <a:pt x="9355" y="23575"/>
                    <a:pt x="9211" y="23448"/>
                    <a:pt x="9091" y="23448"/>
                  </a:cubicBezTo>
                  <a:cubicBezTo>
                    <a:pt x="9080" y="23448"/>
                    <a:pt x="9070" y="23449"/>
                    <a:pt x="9060" y="23451"/>
                  </a:cubicBezTo>
                  <a:lnTo>
                    <a:pt x="9060" y="23376"/>
                  </a:lnTo>
                  <a:cubicBezTo>
                    <a:pt x="9060" y="23259"/>
                    <a:pt x="8953" y="23176"/>
                    <a:pt x="8846" y="23176"/>
                  </a:cubicBezTo>
                  <a:cubicBezTo>
                    <a:pt x="8793" y="23176"/>
                    <a:pt x="8741" y="23196"/>
                    <a:pt x="8701" y="23240"/>
                  </a:cubicBezTo>
                  <a:cubicBezTo>
                    <a:pt x="8428" y="23538"/>
                    <a:pt x="8094" y="23761"/>
                    <a:pt x="7784" y="23996"/>
                  </a:cubicBezTo>
                  <a:cubicBezTo>
                    <a:pt x="7846" y="23736"/>
                    <a:pt x="7932" y="23476"/>
                    <a:pt x="8056" y="23203"/>
                  </a:cubicBezTo>
                  <a:cubicBezTo>
                    <a:pt x="8115" y="23087"/>
                    <a:pt x="8042" y="22916"/>
                    <a:pt x="7909" y="22916"/>
                  </a:cubicBezTo>
                  <a:cubicBezTo>
                    <a:pt x="7901" y="22916"/>
                    <a:pt x="7892" y="22916"/>
                    <a:pt x="7883" y="22918"/>
                  </a:cubicBezTo>
                  <a:cubicBezTo>
                    <a:pt x="7313" y="22868"/>
                    <a:pt x="6879" y="22620"/>
                    <a:pt x="6569" y="22199"/>
                  </a:cubicBezTo>
                  <a:cubicBezTo>
                    <a:pt x="6546" y="22178"/>
                    <a:pt x="6519" y="22170"/>
                    <a:pt x="6494" y="22170"/>
                  </a:cubicBezTo>
                  <a:cubicBezTo>
                    <a:pt x="6412" y="22170"/>
                    <a:pt x="6339" y="22260"/>
                    <a:pt x="6396" y="22335"/>
                  </a:cubicBezTo>
                  <a:cubicBezTo>
                    <a:pt x="6730" y="22881"/>
                    <a:pt x="7015" y="23240"/>
                    <a:pt x="7585" y="23314"/>
                  </a:cubicBezTo>
                  <a:cubicBezTo>
                    <a:pt x="7449" y="23686"/>
                    <a:pt x="7375" y="24058"/>
                    <a:pt x="7263" y="24467"/>
                  </a:cubicBezTo>
                  <a:cubicBezTo>
                    <a:pt x="7219" y="24617"/>
                    <a:pt x="7332" y="24717"/>
                    <a:pt x="7455" y="24717"/>
                  </a:cubicBezTo>
                  <a:cubicBezTo>
                    <a:pt x="7504" y="24717"/>
                    <a:pt x="7555" y="24701"/>
                    <a:pt x="7598" y="24665"/>
                  </a:cubicBezTo>
                  <a:cubicBezTo>
                    <a:pt x="7957" y="24380"/>
                    <a:pt x="8317" y="24170"/>
                    <a:pt x="8639" y="23885"/>
                  </a:cubicBezTo>
                  <a:lnTo>
                    <a:pt x="8639" y="24368"/>
                  </a:lnTo>
                  <a:cubicBezTo>
                    <a:pt x="7623" y="27256"/>
                    <a:pt x="7561" y="30317"/>
                    <a:pt x="7709" y="33354"/>
                  </a:cubicBezTo>
                  <a:cubicBezTo>
                    <a:pt x="7895" y="36898"/>
                    <a:pt x="8329" y="40468"/>
                    <a:pt x="8664" y="44013"/>
                  </a:cubicBezTo>
                  <a:cubicBezTo>
                    <a:pt x="8676" y="44137"/>
                    <a:pt x="8763" y="44199"/>
                    <a:pt x="8862" y="44199"/>
                  </a:cubicBezTo>
                  <a:cubicBezTo>
                    <a:pt x="8626" y="44818"/>
                    <a:pt x="8329" y="45426"/>
                    <a:pt x="7970" y="45996"/>
                  </a:cubicBezTo>
                  <a:cubicBezTo>
                    <a:pt x="7876" y="46145"/>
                    <a:pt x="8014" y="46301"/>
                    <a:pt x="8162" y="46301"/>
                  </a:cubicBezTo>
                  <a:cubicBezTo>
                    <a:pt x="8211" y="46301"/>
                    <a:pt x="8261" y="46284"/>
                    <a:pt x="8304" y="46244"/>
                  </a:cubicBezTo>
                  <a:cubicBezTo>
                    <a:pt x="8329" y="46231"/>
                    <a:pt x="8341" y="46194"/>
                    <a:pt x="8379" y="46169"/>
                  </a:cubicBezTo>
                  <a:lnTo>
                    <a:pt x="8379" y="46169"/>
                  </a:lnTo>
                  <a:cubicBezTo>
                    <a:pt x="8341" y="47248"/>
                    <a:pt x="8552" y="48363"/>
                    <a:pt x="8688" y="49441"/>
                  </a:cubicBezTo>
                  <a:cubicBezTo>
                    <a:pt x="8688" y="49503"/>
                    <a:pt x="8726" y="49541"/>
                    <a:pt x="8763" y="49578"/>
                  </a:cubicBezTo>
                  <a:cubicBezTo>
                    <a:pt x="8763" y="50191"/>
                    <a:pt x="8981" y="50831"/>
                    <a:pt x="9563" y="50831"/>
                  </a:cubicBezTo>
                  <a:cubicBezTo>
                    <a:pt x="9675" y="50831"/>
                    <a:pt x="9800" y="50807"/>
                    <a:pt x="9940" y="50755"/>
                  </a:cubicBezTo>
                  <a:cubicBezTo>
                    <a:pt x="10981" y="50371"/>
                    <a:pt x="11043" y="49045"/>
                    <a:pt x="10548" y="48227"/>
                  </a:cubicBezTo>
                  <a:cubicBezTo>
                    <a:pt x="10517" y="48171"/>
                    <a:pt x="10461" y="48143"/>
                    <a:pt x="10404" y="48143"/>
                  </a:cubicBezTo>
                  <a:cubicBezTo>
                    <a:pt x="10346" y="48143"/>
                    <a:pt x="10287" y="48171"/>
                    <a:pt x="10250" y="48227"/>
                  </a:cubicBezTo>
                  <a:cubicBezTo>
                    <a:pt x="9965" y="48710"/>
                    <a:pt x="9593" y="48908"/>
                    <a:pt x="9147" y="49107"/>
                  </a:cubicBezTo>
                  <a:lnTo>
                    <a:pt x="9147" y="48884"/>
                  </a:lnTo>
                  <a:cubicBezTo>
                    <a:pt x="9147" y="48792"/>
                    <a:pt x="9086" y="48741"/>
                    <a:pt x="9019" y="48741"/>
                  </a:cubicBezTo>
                  <a:cubicBezTo>
                    <a:pt x="8995" y="48741"/>
                    <a:pt x="8971" y="48747"/>
                    <a:pt x="8949" y="48760"/>
                  </a:cubicBezTo>
                  <a:cubicBezTo>
                    <a:pt x="8812" y="47843"/>
                    <a:pt x="8664" y="46938"/>
                    <a:pt x="8527" y="46033"/>
                  </a:cubicBezTo>
                  <a:cubicBezTo>
                    <a:pt x="9445" y="45004"/>
                    <a:pt x="9692" y="43182"/>
                    <a:pt x="9965" y="41918"/>
                  </a:cubicBezTo>
                  <a:cubicBezTo>
                    <a:pt x="10386" y="39799"/>
                    <a:pt x="10597" y="37630"/>
                    <a:pt x="10919" y="35498"/>
                  </a:cubicBezTo>
                  <a:cubicBezTo>
                    <a:pt x="11242" y="33304"/>
                    <a:pt x="11948" y="31185"/>
                    <a:pt x="12419" y="29016"/>
                  </a:cubicBezTo>
                  <a:cubicBezTo>
                    <a:pt x="12828" y="27206"/>
                    <a:pt x="13262" y="25099"/>
                    <a:pt x="12915" y="23203"/>
                  </a:cubicBezTo>
                  <a:lnTo>
                    <a:pt x="12915" y="23203"/>
                  </a:lnTo>
                  <a:cubicBezTo>
                    <a:pt x="12948" y="23261"/>
                    <a:pt x="13004" y="23286"/>
                    <a:pt x="13060" y="23286"/>
                  </a:cubicBezTo>
                  <a:cubicBezTo>
                    <a:pt x="13171" y="23286"/>
                    <a:pt x="13282" y="23190"/>
                    <a:pt x="13225" y="23067"/>
                  </a:cubicBezTo>
                  <a:cubicBezTo>
                    <a:pt x="13101" y="22744"/>
                    <a:pt x="12977" y="22434"/>
                    <a:pt x="12853" y="22112"/>
                  </a:cubicBezTo>
                  <a:lnTo>
                    <a:pt x="12853" y="22112"/>
                  </a:lnTo>
                  <a:cubicBezTo>
                    <a:pt x="12940" y="22211"/>
                    <a:pt x="13014" y="22335"/>
                    <a:pt x="13088" y="22484"/>
                  </a:cubicBezTo>
                  <a:cubicBezTo>
                    <a:pt x="13112" y="22531"/>
                    <a:pt x="13154" y="22552"/>
                    <a:pt x="13196" y="22552"/>
                  </a:cubicBezTo>
                  <a:cubicBezTo>
                    <a:pt x="13265" y="22552"/>
                    <a:pt x="13336" y="22499"/>
                    <a:pt x="13336" y="22422"/>
                  </a:cubicBezTo>
                  <a:cubicBezTo>
                    <a:pt x="13349" y="21802"/>
                    <a:pt x="12977" y="21455"/>
                    <a:pt x="12518" y="21269"/>
                  </a:cubicBezTo>
                  <a:cubicBezTo>
                    <a:pt x="12362" y="20908"/>
                    <a:pt x="12228" y="20558"/>
                    <a:pt x="12084" y="20196"/>
                  </a:cubicBezTo>
                  <a:lnTo>
                    <a:pt x="12084" y="20196"/>
                  </a:lnTo>
                  <a:cubicBezTo>
                    <a:pt x="12113" y="20253"/>
                    <a:pt x="12169" y="20285"/>
                    <a:pt x="12233" y="20285"/>
                  </a:cubicBezTo>
                  <a:cubicBezTo>
                    <a:pt x="12281" y="20285"/>
                    <a:pt x="12333" y="20267"/>
                    <a:pt x="12382" y="20228"/>
                  </a:cubicBezTo>
                  <a:cubicBezTo>
                    <a:pt x="14439" y="18468"/>
                    <a:pt x="16695" y="16250"/>
                    <a:pt x="16980" y="13399"/>
                  </a:cubicBezTo>
                  <a:cubicBezTo>
                    <a:pt x="16993" y="13275"/>
                    <a:pt x="16881" y="13139"/>
                    <a:pt x="16757" y="13126"/>
                  </a:cubicBezTo>
                  <a:cubicBezTo>
                    <a:pt x="14179" y="12494"/>
                    <a:pt x="13138" y="10065"/>
                    <a:pt x="11205" y="8553"/>
                  </a:cubicBezTo>
                  <a:cubicBezTo>
                    <a:pt x="11291" y="8317"/>
                    <a:pt x="11353" y="8082"/>
                    <a:pt x="11390" y="7846"/>
                  </a:cubicBezTo>
                  <a:cubicBezTo>
                    <a:pt x="11415" y="7772"/>
                    <a:pt x="11465" y="7698"/>
                    <a:pt x="11490" y="7623"/>
                  </a:cubicBezTo>
                  <a:cubicBezTo>
                    <a:pt x="11537" y="7541"/>
                    <a:pt x="11483" y="7436"/>
                    <a:pt x="11404" y="7436"/>
                  </a:cubicBezTo>
                  <a:cubicBezTo>
                    <a:pt x="11399" y="7436"/>
                    <a:pt x="11395" y="7437"/>
                    <a:pt x="11390" y="7437"/>
                  </a:cubicBezTo>
                  <a:lnTo>
                    <a:pt x="11366" y="7437"/>
                  </a:lnTo>
                  <a:lnTo>
                    <a:pt x="11366" y="7388"/>
                  </a:lnTo>
                  <a:cubicBezTo>
                    <a:pt x="11360" y="7331"/>
                    <a:pt x="11318" y="7308"/>
                    <a:pt x="11272" y="7308"/>
                  </a:cubicBezTo>
                  <a:cubicBezTo>
                    <a:pt x="11217" y="7308"/>
                    <a:pt x="11156" y="7341"/>
                    <a:pt x="11143" y="7388"/>
                  </a:cubicBezTo>
                  <a:cubicBezTo>
                    <a:pt x="11118" y="7425"/>
                    <a:pt x="11105" y="7450"/>
                    <a:pt x="11105" y="7475"/>
                  </a:cubicBezTo>
                  <a:cubicBezTo>
                    <a:pt x="10895" y="7524"/>
                    <a:pt x="10721" y="7586"/>
                    <a:pt x="10535" y="7809"/>
                  </a:cubicBezTo>
                  <a:cubicBezTo>
                    <a:pt x="10524" y="7831"/>
                    <a:pt x="10533" y="7873"/>
                    <a:pt x="10552" y="7873"/>
                  </a:cubicBezTo>
                  <a:cubicBezTo>
                    <a:pt x="10555" y="7873"/>
                    <a:pt x="10557" y="7873"/>
                    <a:pt x="10560" y="7871"/>
                  </a:cubicBezTo>
                  <a:cubicBezTo>
                    <a:pt x="10727" y="7802"/>
                    <a:pt x="10840" y="7780"/>
                    <a:pt x="10916" y="7780"/>
                  </a:cubicBezTo>
                  <a:cubicBezTo>
                    <a:pt x="10936" y="7780"/>
                    <a:pt x="10954" y="7782"/>
                    <a:pt x="10969" y="7784"/>
                  </a:cubicBezTo>
                  <a:cubicBezTo>
                    <a:pt x="10870" y="7995"/>
                    <a:pt x="10795" y="8181"/>
                    <a:pt x="10684" y="8367"/>
                  </a:cubicBezTo>
                  <a:lnTo>
                    <a:pt x="10275" y="8640"/>
                  </a:lnTo>
                  <a:cubicBezTo>
                    <a:pt x="10254" y="8650"/>
                    <a:pt x="10269" y="8679"/>
                    <a:pt x="10282" y="8679"/>
                  </a:cubicBezTo>
                  <a:cubicBezTo>
                    <a:pt x="10284" y="8679"/>
                    <a:pt x="10286" y="8679"/>
                    <a:pt x="10287" y="8677"/>
                  </a:cubicBezTo>
                  <a:cubicBezTo>
                    <a:pt x="10362" y="8640"/>
                    <a:pt x="10461" y="8627"/>
                    <a:pt x="10535" y="8627"/>
                  </a:cubicBezTo>
                  <a:cubicBezTo>
                    <a:pt x="10163" y="9259"/>
                    <a:pt x="9692" y="9805"/>
                    <a:pt x="9073" y="10313"/>
                  </a:cubicBezTo>
                  <a:cubicBezTo>
                    <a:pt x="8553" y="10747"/>
                    <a:pt x="7732" y="11246"/>
                    <a:pt x="7087" y="11246"/>
                  </a:cubicBezTo>
                  <a:cubicBezTo>
                    <a:pt x="6607" y="11246"/>
                    <a:pt x="6225" y="10971"/>
                    <a:pt x="6135" y="10189"/>
                  </a:cubicBezTo>
                  <a:cubicBezTo>
                    <a:pt x="6135" y="10158"/>
                    <a:pt x="6117" y="10142"/>
                    <a:pt x="6095" y="10142"/>
                  </a:cubicBezTo>
                  <a:cubicBezTo>
                    <a:pt x="6073" y="10142"/>
                    <a:pt x="6048" y="10158"/>
                    <a:pt x="6036" y="10189"/>
                  </a:cubicBezTo>
                  <a:cubicBezTo>
                    <a:pt x="5899" y="11218"/>
                    <a:pt x="6425" y="11611"/>
                    <a:pt x="7123" y="11611"/>
                  </a:cubicBezTo>
                  <a:cubicBezTo>
                    <a:pt x="7501" y="11611"/>
                    <a:pt x="7929" y="11496"/>
                    <a:pt x="8329" y="11304"/>
                  </a:cubicBezTo>
                  <a:cubicBezTo>
                    <a:pt x="8986" y="10995"/>
                    <a:pt x="9854" y="10375"/>
                    <a:pt x="10486" y="9619"/>
                  </a:cubicBezTo>
                  <a:lnTo>
                    <a:pt x="10486" y="9619"/>
                  </a:lnTo>
                  <a:cubicBezTo>
                    <a:pt x="10424" y="10053"/>
                    <a:pt x="10399" y="10499"/>
                    <a:pt x="10399" y="10933"/>
                  </a:cubicBezTo>
                  <a:cubicBezTo>
                    <a:pt x="10374" y="12098"/>
                    <a:pt x="10721" y="13287"/>
                    <a:pt x="11428" y="14217"/>
                  </a:cubicBezTo>
                  <a:cubicBezTo>
                    <a:pt x="11403" y="14787"/>
                    <a:pt x="11155" y="15246"/>
                    <a:pt x="10659" y="15556"/>
                  </a:cubicBezTo>
                  <a:cubicBezTo>
                    <a:pt x="10573" y="15549"/>
                    <a:pt x="10488" y="15546"/>
                    <a:pt x="10402" y="15546"/>
                  </a:cubicBezTo>
                  <a:cubicBezTo>
                    <a:pt x="9303" y="15546"/>
                    <a:pt x="8204" y="16068"/>
                    <a:pt x="7095" y="16068"/>
                  </a:cubicBezTo>
                  <a:cubicBezTo>
                    <a:pt x="7040" y="16068"/>
                    <a:pt x="6984" y="16067"/>
                    <a:pt x="6928" y="16064"/>
                  </a:cubicBezTo>
                  <a:cubicBezTo>
                    <a:pt x="6817" y="16064"/>
                    <a:pt x="6743" y="16113"/>
                    <a:pt x="6705" y="16188"/>
                  </a:cubicBezTo>
                  <a:cubicBezTo>
                    <a:pt x="6396" y="15890"/>
                    <a:pt x="6061" y="15642"/>
                    <a:pt x="5788" y="15283"/>
                  </a:cubicBezTo>
                  <a:cubicBezTo>
                    <a:pt x="5578" y="14998"/>
                    <a:pt x="5404" y="14663"/>
                    <a:pt x="5280" y="14329"/>
                  </a:cubicBezTo>
                  <a:cubicBezTo>
                    <a:pt x="5478" y="14068"/>
                    <a:pt x="5664" y="13820"/>
                    <a:pt x="5751" y="13548"/>
                  </a:cubicBezTo>
                  <a:cubicBezTo>
                    <a:pt x="5766" y="13495"/>
                    <a:pt x="5722" y="13461"/>
                    <a:pt x="5677" y="13461"/>
                  </a:cubicBezTo>
                  <a:cubicBezTo>
                    <a:pt x="5648" y="13461"/>
                    <a:pt x="5617" y="13476"/>
                    <a:pt x="5602" y="13511"/>
                  </a:cubicBezTo>
                  <a:cubicBezTo>
                    <a:pt x="5528" y="13709"/>
                    <a:pt x="5392" y="13882"/>
                    <a:pt x="5218" y="14044"/>
                  </a:cubicBezTo>
                  <a:cubicBezTo>
                    <a:pt x="5206" y="14006"/>
                    <a:pt x="5193" y="13969"/>
                    <a:pt x="5193" y="13920"/>
                  </a:cubicBezTo>
                  <a:cubicBezTo>
                    <a:pt x="5183" y="13895"/>
                    <a:pt x="5161" y="13884"/>
                    <a:pt x="5139" y="13884"/>
                  </a:cubicBezTo>
                  <a:cubicBezTo>
                    <a:pt x="5107" y="13884"/>
                    <a:pt x="5074" y="13907"/>
                    <a:pt x="5082" y="13944"/>
                  </a:cubicBezTo>
                  <a:cubicBezTo>
                    <a:pt x="5094" y="14019"/>
                    <a:pt x="5094" y="14093"/>
                    <a:pt x="5107" y="14167"/>
                  </a:cubicBezTo>
                  <a:cubicBezTo>
                    <a:pt x="4673" y="14601"/>
                    <a:pt x="4165" y="15023"/>
                    <a:pt x="4289" y="15593"/>
                  </a:cubicBezTo>
                  <a:cubicBezTo>
                    <a:pt x="4512" y="16634"/>
                    <a:pt x="5168" y="17514"/>
                    <a:pt x="5825" y="18344"/>
                  </a:cubicBezTo>
                  <a:cubicBezTo>
                    <a:pt x="5825" y="18369"/>
                    <a:pt x="5813" y="18406"/>
                    <a:pt x="5813" y="18431"/>
                  </a:cubicBezTo>
                  <a:cubicBezTo>
                    <a:pt x="5776" y="18406"/>
                    <a:pt x="5726" y="18369"/>
                    <a:pt x="5689" y="18357"/>
                  </a:cubicBezTo>
                  <a:cubicBezTo>
                    <a:pt x="3545" y="18072"/>
                    <a:pt x="855" y="15630"/>
                    <a:pt x="2095" y="13349"/>
                  </a:cubicBezTo>
                  <a:cubicBezTo>
                    <a:pt x="2876" y="11899"/>
                    <a:pt x="3768" y="10040"/>
                    <a:pt x="4983" y="8900"/>
                  </a:cubicBezTo>
                  <a:cubicBezTo>
                    <a:pt x="5441" y="8838"/>
                    <a:pt x="5937" y="8565"/>
                    <a:pt x="6210" y="8342"/>
                  </a:cubicBezTo>
                  <a:cubicBezTo>
                    <a:pt x="6259" y="8305"/>
                    <a:pt x="6272" y="8255"/>
                    <a:pt x="6247" y="8206"/>
                  </a:cubicBezTo>
                  <a:cubicBezTo>
                    <a:pt x="6445" y="8119"/>
                    <a:pt x="6631" y="7995"/>
                    <a:pt x="6817" y="7871"/>
                  </a:cubicBezTo>
                  <a:cubicBezTo>
                    <a:pt x="6842" y="7846"/>
                    <a:pt x="6829" y="7809"/>
                    <a:pt x="6817" y="7809"/>
                  </a:cubicBezTo>
                  <a:cubicBezTo>
                    <a:pt x="7090" y="7648"/>
                    <a:pt x="7313" y="7475"/>
                    <a:pt x="7499" y="7214"/>
                  </a:cubicBezTo>
                  <a:cubicBezTo>
                    <a:pt x="7610" y="7066"/>
                    <a:pt x="7511" y="6917"/>
                    <a:pt x="7387" y="6855"/>
                  </a:cubicBezTo>
                  <a:cubicBezTo>
                    <a:pt x="7424" y="6842"/>
                    <a:pt x="7461" y="6830"/>
                    <a:pt x="7486" y="6818"/>
                  </a:cubicBezTo>
                  <a:cubicBezTo>
                    <a:pt x="7679" y="7130"/>
                    <a:pt x="7976" y="7326"/>
                    <a:pt x="8401" y="7326"/>
                  </a:cubicBezTo>
                  <a:cubicBezTo>
                    <a:pt x="8414" y="7326"/>
                    <a:pt x="8427" y="7326"/>
                    <a:pt x="8441" y="7326"/>
                  </a:cubicBezTo>
                  <a:cubicBezTo>
                    <a:pt x="9159" y="7289"/>
                    <a:pt x="9606" y="6421"/>
                    <a:pt x="9841" y="5851"/>
                  </a:cubicBezTo>
                  <a:cubicBezTo>
                    <a:pt x="10101" y="5169"/>
                    <a:pt x="10461" y="4240"/>
                    <a:pt x="10250" y="3496"/>
                  </a:cubicBezTo>
                  <a:cubicBezTo>
                    <a:pt x="10250" y="3484"/>
                    <a:pt x="10250" y="3484"/>
                    <a:pt x="10238" y="3471"/>
                  </a:cubicBezTo>
                  <a:cubicBezTo>
                    <a:pt x="12816" y="3261"/>
                    <a:pt x="16199" y="2616"/>
                    <a:pt x="15753" y="26"/>
                  </a:cubicBezTo>
                  <a:cubicBezTo>
                    <a:pt x="15753" y="1"/>
                    <a:pt x="15728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8B159-1279-69E1-4E6B-5762F84D1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2766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7"/>
          <p:cNvSpPr txBox="1">
            <a:spLocks noGrp="1"/>
          </p:cNvSpPr>
          <p:nvPr>
            <p:ph type="title"/>
          </p:nvPr>
        </p:nvSpPr>
        <p:spPr>
          <a:xfrm>
            <a:off x="950991" y="1468967"/>
            <a:ext cx="6783200" cy="70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System Architecture </a:t>
            </a:r>
            <a:endParaRPr dirty="0"/>
          </a:p>
        </p:txBody>
      </p:sp>
      <p:sp>
        <p:nvSpPr>
          <p:cNvPr id="707" name="Google Shape;707;p37"/>
          <p:cNvSpPr txBox="1">
            <a:spLocks noGrp="1"/>
          </p:cNvSpPr>
          <p:nvPr>
            <p:ph type="subTitle" idx="1"/>
          </p:nvPr>
        </p:nvSpPr>
        <p:spPr>
          <a:xfrm>
            <a:off x="950971" y="2501798"/>
            <a:ext cx="5411729" cy="31465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dirty="0"/>
              <a:t>Layered architecture</a:t>
            </a:r>
          </a:p>
          <a:p>
            <a:pPr marL="342900" indent="-3429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dirty="0"/>
              <a:t>Layers?</a:t>
            </a:r>
          </a:p>
          <a:p>
            <a:pPr marL="800100" lvl="1" indent="-3429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dirty="0"/>
              <a:t>Presentation</a:t>
            </a:r>
          </a:p>
          <a:p>
            <a:pPr marL="800100" lvl="1" indent="-3429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dirty="0"/>
              <a:t>Business</a:t>
            </a:r>
          </a:p>
          <a:p>
            <a:pPr marL="800100" lvl="1" indent="-3429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dirty="0"/>
              <a:t>Database/persistence </a:t>
            </a:r>
          </a:p>
          <a:p>
            <a:pPr marL="342900" indent="-3429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dirty="0"/>
              <a:t>Why?</a:t>
            </a:r>
          </a:p>
          <a:p>
            <a:pPr marL="800100" lvl="1" indent="-3429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dirty="0"/>
              <a:t>Ease of development</a:t>
            </a:r>
          </a:p>
          <a:p>
            <a:pPr marL="800100" lvl="1" indent="-3429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dirty="0"/>
              <a:t>Reduced dependency</a:t>
            </a:r>
          </a:p>
          <a:p>
            <a:pPr marL="800100" lvl="1" indent="-3429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n-US" dirty="0"/>
              <a:t>Testing is easier </a:t>
            </a:r>
          </a:p>
          <a:p>
            <a:pPr marL="457200" lvl="1" indent="0">
              <a:buClr>
                <a:srgbClr val="000000"/>
              </a:buClr>
              <a:buNone/>
            </a:pPr>
            <a:endParaRPr lang="en-US" dirty="0"/>
          </a:p>
        </p:txBody>
      </p:sp>
      <p:cxnSp>
        <p:nvCxnSpPr>
          <p:cNvPr id="708" name="Google Shape;708;p37"/>
          <p:cNvCxnSpPr/>
          <p:nvPr/>
        </p:nvCxnSpPr>
        <p:spPr>
          <a:xfrm>
            <a:off x="1075157" y="2293833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79E7F-B6B1-DD13-2A43-51F954EEC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15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72FF89-A2B7-6DDC-5FCC-7378454FA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249" y="235976"/>
            <a:ext cx="4287298" cy="64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0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dirty="0"/>
              <a:t>Stakeholders</a:t>
            </a:r>
            <a:endParaRPr dirty="0"/>
          </a:p>
        </p:txBody>
      </p:sp>
      <p:sp>
        <p:nvSpPr>
          <p:cNvPr id="689" name="Google Shape;689;p30"/>
          <p:cNvSpPr txBox="1"/>
          <p:nvPr/>
        </p:nvSpPr>
        <p:spPr>
          <a:xfrm>
            <a:off x="6507479" y="2202410"/>
            <a:ext cx="5547359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Frequency of using the app by gender</a:t>
            </a:r>
          </a:p>
        </p:txBody>
      </p:sp>
      <p:sp>
        <p:nvSpPr>
          <p:cNvPr id="690" name="Google Shape;690;p30"/>
          <p:cNvSpPr txBox="1"/>
          <p:nvPr/>
        </p:nvSpPr>
        <p:spPr>
          <a:xfrm>
            <a:off x="960120" y="2202410"/>
            <a:ext cx="5060617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Frequency of using the app by age</a:t>
            </a:r>
            <a:endParaRPr sz="2400" dirty="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" name="Google Shape;690;p30">
            <a:extLst>
              <a:ext uri="{FF2B5EF4-FFF2-40B4-BE49-F238E27FC236}">
                <a16:creationId xmlns:a16="http://schemas.microsoft.com/office/drawing/2014/main" id="{43C7B60D-F4F4-708C-900E-D086B5E7A0BC}"/>
              </a:ext>
            </a:extLst>
          </p:cNvPr>
          <p:cNvSpPr txBox="1"/>
          <p:nvPr/>
        </p:nvSpPr>
        <p:spPr>
          <a:xfrm>
            <a:off x="960119" y="1461132"/>
            <a:ext cx="7778635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Analyze end users </a:t>
            </a:r>
            <a:r>
              <a:rPr lang="en" sz="20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(based on a survey we made)</a:t>
            </a:r>
            <a:endParaRPr sz="2800" dirty="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3" name="Google Shape;708;p37">
            <a:extLst>
              <a:ext uri="{FF2B5EF4-FFF2-40B4-BE49-F238E27FC236}">
                <a16:creationId xmlns:a16="http://schemas.microsoft.com/office/drawing/2014/main" id="{2D894F74-D87F-91CE-C1AB-BD176269FDD8}"/>
              </a:ext>
            </a:extLst>
          </p:cNvPr>
          <p:cNvCxnSpPr/>
          <p:nvPr/>
        </p:nvCxnSpPr>
        <p:spPr>
          <a:xfrm>
            <a:off x="1065632" y="2122732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9B35D75-EDD4-4DBB-8FDC-BC604B582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948272"/>
              </p:ext>
            </p:extLst>
          </p:nvPr>
        </p:nvGraphicFramePr>
        <p:xfrm>
          <a:off x="960120" y="2889504"/>
          <a:ext cx="457200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F29F5F8-B22E-4317-828F-0F36B4CCF7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908907"/>
              </p:ext>
            </p:extLst>
          </p:nvPr>
        </p:nvGraphicFramePr>
        <p:xfrm>
          <a:off x="6583680" y="2889504"/>
          <a:ext cx="457200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763F0-3281-94D1-3ADB-527B8A8294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65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690" grpId="0"/>
      <p:bldGraphic spid="13" grpId="0">
        <p:bldAsOne/>
      </p:bldGraphic>
      <p:bldGraphic spid="1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Stakeholders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29" name="Google Shape;829;p43"/>
          <p:cNvSpPr txBox="1">
            <a:spLocks noGrp="1"/>
          </p:cNvSpPr>
          <p:nvPr>
            <p:ph type="subTitle" idx="3"/>
          </p:nvPr>
        </p:nvSpPr>
        <p:spPr>
          <a:xfrm>
            <a:off x="951667" y="2362367"/>
            <a:ext cx="3433200" cy="5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CUSTOMERS</a:t>
            </a:r>
            <a:endParaRPr dirty="0"/>
          </a:p>
        </p:txBody>
      </p:sp>
      <p:sp>
        <p:nvSpPr>
          <p:cNvPr id="830" name="Google Shape;830;p43"/>
          <p:cNvSpPr txBox="1">
            <a:spLocks noGrp="1"/>
          </p:cNvSpPr>
          <p:nvPr>
            <p:ph type="subTitle" idx="4"/>
          </p:nvPr>
        </p:nvSpPr>
        <p:spPr>
          <a:xfrm>
            <a:off x="950808" y="2853378"/>
            <a:ext cx="3433200" cy="13166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" dirty="0"/>
              <a:t>nd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Females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" dirty="0"/>
              <a:t>bove 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Needs fashion advice</a:t>
            </a:r>
            <a:endParaRPr dirty="0"/>
          </a:p>
        </p:txBody>
      </p:sp>
      <p:sp>
        <p:nvSpPr>
          <p:cNvPr id="831" name="Google Shape;831;p43"/>
          <p:cNvSpPr txBox="1">
            <a:spLocks noGrp="1"/>
          </p:cNvSpPr>
          <p:nvPr>
            <p:ph type="subTitle" idx="5"/>
          </p:nvPr>
        </p:nvSpPr>
        <p:spPr>
          <a:xfrm>
            <a:off x="5064549" y="2853411"/>
            <a:ext cx="3433200" cy="11284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End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Responsible for the system(verify brands)</a:t>
            </a:r>
            <a:endParaRPr dirty="0"/>
          </a:p>
        </p:txBody>
      </p:sp>
      <p:sp>
        <p:nvSpPr>
          <p:cNvPr id="832" name="Google Shape;832;p43"/>
          <p:cNvSpPr txBox="1">
            <a:spLocks noGrp="1"/>
          </p:cNvSpPr>
          <p:nvPr>
            <p:ph type="subTitle" idx="6"/>
          </p:nvPr>
        </p:nvSpPr>
        <p:spPr>
          <a:xfrm>
            <a:off x="950808" y="5289466"/>
            <a:ext cx="3433200" cy="1210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End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Shop owners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Uploads their products</a:t>
            </a:r>
            <a:endParaRPr dirty="0"/>
          </a:p>
        </p:txBody>
      </p:sp>
      <p:sp>
        <p:nvSpPr>
          <p:cNvPr id="833" name="Google Shape;833;p43"/>
          <p:cNvSpPr txBox="1">
            <a:spLocks noGrp="1"/>
          </p:cNvSpPr>
          <p:nvPr>
            <p:ph type="subTitle" idx="1"/>
          </p:nvPr>
        </p:nvSpPr>
        <p:spPr>
          <a:xfrm>
            <a:off x="950799" y="4798604"/>
            <a:ext cx="3843143" cy="5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BRANDS/PROVIDERS</a:t>
            </a:r>
            <a:endParaRPr dirty="0"/>
          </a:p>
        </p:txBody>
      </p:sp>
      <p:sp>
        <p:nvSpPr>
          <p:cNvPr id="834" name="Google Shape;834;p43"/>
          <p:cNvSpPr txBox="1">
            <a:spLocks noGrp="1"/>
          </p:cNvSpPr>
          <p:nvPr>
            <p:ph type="subTitle" idx="2"/>
          </p:nvPr>
        </p:nvSpPr>
        <p:spPr>
          <a:xfrm>
            <a:off x="5064552" y="2362367"/>
            <a:ext cx="3433200" cy="5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ADMIN</a:t>
            </a:r>
            <a:endParaRPr dirty="0"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7"/>
          </p:nvPr>
        </p:nvSpPr>
        <p:spPr>
          <a:xfrm>
            <a:off x="5065633" y="4798667"/>
            <a:ext cx="3433200" cy="5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DEVELOPERS</a:t>
            </a:r>
            <a:endParaRPr dirty="0"/>
          </a:p>
        </p:txBody>
      </p:sp>
      <p:sp>
        <p:nvSpPr>
          <p:cNvPr id="836" name="Google Shape;836;p43"/>
          <p:cNvSpPr txBox="1">
            <a:spLocks noGrp="1"/>
          </p:cNvSpPr>
          <p:nvPr>
            <p:ph type="subTitle" idx="8"/>
          </p:nvPr>
        </p:nvSpPr>
        <p:spPr>
          <a:xfrm>
            <a:off x="5066287" y="5289507"/>
            <a:ext cx="3432000" cy="13383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Collect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" dirty="0"/>
              <a:t>mplement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" dirty="0"/>
              <a:t>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" dirty="0"/>
              <a:t>aintain </a:t>
            </a:r>
            <a:endParaRPr dirty="0"/>
          </a:p>
        </p:txBody>
      </p:sp>
      <p:grpSp>
        <p:nvGrpSpPr>
          <p:cNvPr id="850" name="Google Shape;850;p43"/>
          <p:cNvGrpSpPr/>
          <p:nvPr/>
        </p:nvGrpSpPr>
        <p:grpSpPr>
          <a:xfrm>
            <a:off x="1078992" y="4219493"/>
            <a:ext cx="597675" cy="486539"/>
            <a:chOff x="6390207" y="1450570"/>
            <a:chExt cx="448256" cy="364904"/>
          </a:xfrm>
        </p:grpSpPr>
        <p:sp>
          <p:nvSpPr>
            <p:cNvPr id="851" name="Google Shape;851;p43"/>
            <p:cNvSpPr/>
            <p:nvPr/>
          </p:nvSpPr>
          <p:spPr>
            <a:xfrm>
              <a:off x="6427470" y="1669503"/>
              <a:ext cx="379056" cy="108905"/>
            </a:xfrm>
            <a:custGeom>
              <a:avLst/>
              <a:gdLst/>
              <a:ahLst/>
              <a:cxnLst/>
              <a:rect l="l" t="t" r="r" b="b"/>
              <a:pathLst>
                <a:path w="17222" h="4948" extrusionOk="0">
                  <a:moveTo>
                    <a:pt x="8490" y="1"/>
                  </a:moveTo>
                  <a:cubicBezTo>
                    <a:pt x="8376" y="1"/>
                    <a:pt x="8262" y="26"/>
                    <a:pt x="8155" y="75"/>
                  </a:cubicBezTo>
                  <a:lnTo>
                    <a:pt x="369" y="3747"/>
                  </a:lnTo>
                  <a:cubicBezTo>
                    <a:pt x="156" y="3849"/>
                    <a:pt x="7" y="4049"/>
                    <a:pt x="7" y="4319"/>
                  </a:cubicBezTo>
                  <a:cubicBezTo>
                    <a:pt x="1" y="4675"/>
                    <a:pt x="296" y="4948"/>
                    <a:pt x="636" y="4948"/>
                  </a:cubicBezTo>
                  <a:lnTo>
                    <a:pt x="7752" y="4948"/>
                  </a:lnTo>
                  <a:cubicBezTo>
                    <a:pt x="7917" y="4948"/>
                    <a:pt x="8050" y="4811"/>
                    <a:pt x="8050" y="4649"/>
                  </a:cubicBezTo>
                  <a:cubicBezTo>
                    <a:pt x="8050" y="4487"/>
                    <a:pt x="7917" y="4351"/>
                    <a:pt x="7752" y="4351"/>
                  </a:cubicBezTo>
                  <a:lnTo>
                    <a:pt x="3371" y="4351"/>
                  </a:lnTo>
                  <a:lnTo>
                    <a:pt x="3371" y="4065"/>
                  </a:lnTo>
                  <a:cubicBezTo>
                    <a:pt x="3371" y="3903"/>
                    <a:pt x="3235" y="3766"/>
                    <a:pt x="3073" y="3766"/>
                  </a:cubicBezTo>
                  <a:cubicBezTo>
                    <a:pt x="2907" y="3766"/>
                    <a:pt x="2774" y="3903"/>
                    <a:pt x="2774" y="4065"/>
                  </a:cubicBezTo>
                  <a:lnTo>
                    <a:pt x="2774" y="4351"/>
                  </a:lnTo>
                  <a:lnTo>
                    <a:pt x="636" y="4351"/>
                  </a:lnTo>
                  <a:cubicBezTo>
                    <a:pt x="623" y="4351"/>
                    <a:pt x="601" y="4341"/>
                    <a:pt x="601" y="4322"/>
                  </a:cubicBezTo>
                  <a:lnTo>
                    <a:pt x="601" y="4303"/>
                  </a:lnTo>
                  <a:cubicBezTo>
                    <a:pt x="608" y="4290"/>
                    <a:pt x="614" y="4287"/>
                    <a:pt x="623" y="4284"/>
                  </a:cubicBezTo>
                  <a:lnTo>
                    <a:pt x="8409" y="612"/>
                  </a:lnTo>
                  <a:cubicBezTo>
                    <a:pt x="8435" y="599"/>
                    <a:pt x="8462" y="593"/>
                    <a:pt x="8490" y="593"/>
                  </a:cubicBezTo>
                  <a:cubicBezTo>
                    <a:pt x="8518" y="593"/>
                    <a:pt x="8546" y="599"/>
                    <a:pt x="8571" y="612"/>
                  </a:cubicBezTo>
                  <a:lnTo>
                    <a:pt x="16357" y="4284"/>
                  </a:lnTo>
                  <a:cubicBezTo>
                    <a:pt x="16367" y="4287"/>
                    <a:pt x="16373" y="4290"/>
                    <a:pt x="16379" y="4303"/>
                  </a:cubicBezTo>
                  <a:cubicBezTo>
                    <a:pt x="16379" y="4319"/>
                    <a:pt x="16383" y="4328"/>
                    <a:pt x="16370" y="4338"/>
                  </a:cubicBezTo>
                  <a:cubicBezTo>
                    <a:pt x="16367" y="4344"/>
                    <a:pt x="16357" y="4351"/>
                    <a:pt x="16341" y="4351"/>
                  </a:cubicBezTo>
                  <a:lnTo>
                    <a:pt x="14207" y="4351"/>
                  </a:lnTo>
                  <a:lnTo>
                    <a:pt x="14207" y="4065"/>
                  </a:lnTo>
                  <a:cubicBezTo>
                    <a:pt x="14207" y="3903"/>
                    <a:pt x="14070" y="3766"/>
                    <a:pt x="13908" y="3766"/>
                  </a:cubicBezTo>
                  <a:cubicBezTo>
                    <a:pt x="13746" y="3766"/>
                    <a:pt x="13609" y="3903"/>
                    <a:pt x="13609" y="4065"/>
                  </a:cubicBezTo>
                  <a:lnTo>
                    <a:pt x="13609" y="4351"/>
                  </a:lnTo>
                  <a:lnTo>
                    <a:pt x="9146" y="4351"/>
                  </a:lnTo>
                  <a:cubicBezTo>
                    <a:pt x="8984" y="4351"/>
                    <a:pt x="8851" y="4487"/>
                    <a:pt x="8851" y="4649"/>
                  </a:cubicBezTo>
                  <a:cubicBezTo>
                    <a:pt x="8851" y="4811"/>
                    <a:pt x="8984" y="4948"/>
                    <a:pt x="9146" y="4948"/>
                  </a:cubicBezTo>
                  <a:lnTo>
                    <a:pt x="16341" y="4948"/>
                  </a:lnTo>
                  <a:cubicBezTo>
                    <a:pt x="17015" y="4948"/>
                    <a:pt x="17221" y="4033"/>
                    <a:pt x="16611" y="3747"/>
                  </a:cubicBezTo>
                  <a:lnTo>
                    <a:pt x="8825" y="75"/>
                  </a:lnTo>
                  <a:cubicBezTo>
                    <a:pt x="8719" y="26"/>
                    <a:pt x="8605" y="1"/>
                    <a:pt x="8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6390207" y="1450570"/>
              <a:ext cx="448256" cy="364904"/>
            </a:xfrm>
            <a:custGeom>
              <a:avLst/>
              <a:gdLst/>
              <a:ahLst/>
              <a:cxnLst/>
              <a:rect l="l" t="t" r="r" b="b"/>
              <a:pathLst>
                <a:path w="20366" h="16579" extrusionOk="0">
                  <a:moveTo>
                    <a:pt x="10184" y="6739"/>
                  </a:moveTo>
                  <a:cubicBezTo>
                    <a:pt x="10481" y="6739"/>
                    <a:pt x="10769" y="6948"/>
                    <a:pt x="10769" y="7290"/>
                  </a:cubicBezTo>
                  <a:lnTo>
                    <a:pt x="10769" y="8433"/>
                  </a:lnTo>
                  <a:cubicBezTo>
                    <a:pt x="10769" y="8735"/>
                    <a:pt x="10947" y="9018"/>
                    <a:pt x="11220" y="9145"/>
                  </a:cubicBezTo>
                  <a:lnTo>
                    <a:pt x="18778" y="12709"/>
                  </a:lnTo>
                  <a:cubicBezTo>
                    <a:pt x="19426" y="13017"/>
                    <a:pt x="19772" y="13640"/>
                    <a:pt x="19762" y="14294"/>
                  </a:cubicBezTo>
                  <a:cubicBezTo>
                    <a:pt x="19747" y="15222"/>
                    <a:pt x="18978" y="15981"/>
                    <a:pt x="18047" y="15981"/>
                  </a:cubicBezTo>
                  <a:lnTo>
                    <a:pt x="2342" y="15981"/>
                  </a:lnTo>
                  <a:cubicBezTo>
                    <a:pt x="1402" y="15981"/>
                    <a:pt x="633" y="15228"/>
                    <a:pt x="617" y="14294"/>
                  </a:cubicBezTo>
                  <a:lnTo>
                    <a:pt x="617" y="14288"/>
                  </a:lnTo>
                  <a:cubicBezTo>
                    <a:pt x="601" y="13881"/>
                    <a:pt x="785" y="13097"/>
                    <a:pt x="1602" y="12709"/>
                  </a:cubicBezTo>
                  <a:lnTo>
                    <a:pt x="9156" y="9145"/>
                  </a:lnTo>
                  <a:cubicBezTo>
                    <a:pt x="9432" y="9015"/>
                    <a:pt x="9610" y="8735"/>
                    <a:pt x="9610" y="8433"/>
                  </a:cubicBezTo>
                  <a:lnTo>
                    <a:pt x="9610" y="7290"/>
                  </a:lnTo>
                  <a:cubicBezTo>
                    <a:pt x="9610" y="7131"/>
                    <a:pt x="9677" y="6982"/>
                    <a:pt x="9820" y="6861"/>
                  </a:cubicBezTo>
                  <a:cubicBezTo>
                    <a:pt x="9928" y="6778"/>
                    <a:pt x="10056" y="6739"/>
                    <a:pt x="10184" y="6739"/>
                  </a:cubicBezTo>
                  <a:close/>
                  <a:moveTo>
                    <a:pt x="10186" y="1"/>
                  </a:moveTo>
                  <a:cubicBezTo>
                    <a:pt x="8616" y="1"/>
                    <a:pt x="7342" y="1261"/>
                    <a:pt x="7342" y="2839"/>
                  </a:cubicBezTo>
                  <a:cubicBezTo>
                    <a:pt x="7342" y="3306"/>
                    <a:pt x="7723" y="3688"/>
                    <a:pt x="8193" y="3688"/>
                  </a:cubicBezTo>
                  <a:cubicBezTo>
                    <a:pt x="8660" y="3688"/>
                    <a:pt x="9041" y="3306"/>
                    <a:pt x="9041" y="2839"/>
                  </a:cubicBezTo>
                  <a:cubicBezTo>
                    <a:pt x="9041" y="2217"/>
                    <a:pt x="9541" y="1702"/>
                    <a:pt x="10185" y="1702"/>
                  </a:cubicBezTo>
                  <a:cubicBezTo>
                    <a:pt x="10199" y="1702"/>
                    <a:pt x="10213" y="1702"/>
                    <a:pt x="10226" y="1702"/>
                  </a:cubicBezTo>
                  <a:cubicBezTo>
                    <a:pt x="10817" y="1728"/>
                    <a:pt x="11294" y="2204"/>
                    <a:pt x="11316" y="2795"/>
                  </a:cubicBezTo>
                  <a:cubicBezTo>
                    <a:pt x="11338" y="3287"/>
                    <a:pt x="11039" y="3735"/>
                    <a:pt x="10579" y="3907"/>
                  </a:cubicBezTo>
                  <a:cubicBezTo>
                    <a:pt x="9832" y="4186"/>
                    <a:pt x="9330" y="4914"/>
                    <a:pt x="9330" y="5721"/>
                  </a:cubicBezTo>
                  <a:lnTo>
                    <a:pt x="9330" y="6499"/>
                  </a:lnTo>
                  <a:cubicBezTo>
                    <a:pt x="9130" y="6705"/>
                    <a:pt x="9006" y="6985"/>
                    <a:pt x="9006" y="7293"/>
                  </a:cubicBezTo>
                  <a:lnTo>
                    <a:pt x="9006" y="8437"/>
                  </a:lnTo>
                  <a:cubicBezTo>
                    <a:pt x="9006" y="8513"/>
                    <a:pt x="8962" y="8580"/>
                    <a:pt x="8895" y="8611"/>
                  </a:cubicBezTo>
                  <a:lnTo>
                    <a:pt x="1348" y="12176"/>
                  </a:lnTo>
                  <a:cubicBezTo>
                    <a:pt x="255" y="12690"/>
                    <a:pt x="1" y="13757"/>
                    <a:pt x="20" y="14310"/>
                  </a:cubicBezTo>
                  <a:cubicBezTo>
                    <a:pt x="45" y="15562"/>
                    <a:pt x="1081" y="16578"/>
                    <a:pt x="2332" y="16578"/>
                  </a:cubicBezTo>
                  <a:lnTo>
                    <a:pt x="18034" y="16578"/>
                  </a:lnTo>
                  <a:cubicBezTo>
                    <a:pt x="19286" y="16578"/>
                    <a:pt x="20321" y="15562"/>
                    <a:pt x="20347" y="14310"/>
                  </a:cubicBezTo>
                  <a:cubicBezTo>
                    <a:pt x="20366" y="13757"/>
                    <a:pt x="20112" y="12690"/>
                    <a:pt x="19019" y="12176"/>
                  </a:cubicBezTo>
                  <a:lnTo>
                    <a:pt x="11465" y="8608"/>
                  </a:lnTo>
                  <a:cubicBezTo>
                    <a:pt x="11395" y="8576"/>
                    <a:pt x="11354" y="8510"/>
                    <a:pt x="11354" y="8433"/>
                  </a:cubicBezTo>
                  <a:lnTo>
                    <a:pt x="11354" y="7290"/>
                  </a:lnTo>
                  <a:cubicBezTo>
                    <a:pt x="11354" y="6982"/>
                    <a:pt x="11230" y="6699"/>
                    <a:pt x="11027" y="6496"/>
                  </a:cubicBezTo>
                  <a:lnTo>
                    <a:pt x="11027" y="5717"/>
                  </a:lnTo>
                  <a:cubicBezTo>
                    <a:pt x="11027" y="5619"/>
                    <a:pt x="11087" y="5527"/>
                    <a:pt x="11170" y="5495"/>
                  </a:cubicBezTo>
                  <a:cubicBezTo>
                    <a:pt x="12043" y="5171"/>
                    <a:pt x="12698" y="4437"/>
                    <a:pt x="12929" y="3538"/>
                  </a:cubicBezTo>
                  <a:cubicBezTo>
                    <a:pt x="12968" y="3379"/>
                    <a:pt x="12872" y="3214"/>
                    <a:pt x="12713" y="3176"/>
                  </a:cubicBezTo>
                  <a:cubicBezTo>
                    <a:pt x="12688" y="3170"/>
                    <a:pt x="12663" y="3167"/>
                    <a:pt x="12639" y="3167"/>
                  </a:cubicBezTo>
                  <a:cubicBezTo>
                    <a:pt x="12507" y="3167"/>
                    <a:pt x="12387" y="3255"/>
                    <a:pt x="12355" y="3389"/>
                  </a:cubicBezTo>
                  <a:cubicBezTo>
                    <a:pt x="12173" y="4101"/>
                    <a:pt x="11656" y="4682"/>
                    <a:pt x="10963" y="4939"/>
                  </a:cubicBezTo>
                  <a:cubicBezTo>
                    <a:pt x="10645" y="5057"/>
                    <a:pt x="10436" y="5371"/>
                    <a:pt x="10436" y="5721"/>
                  </a:cubicBezTo>
                  <a:lnTo>
                    <a:pt x="10436" y="6178"/>
                  </a:lnTo>
                  <a:cubicBezTo>
                    <a:pt x="10364" y="6163"/>
                    <a:pt x="10273" y="6155"/>
                    <a:pt x="10181" y="6155"/>
                  </a:cubicBezTo>
                  <a:cubicBezTo>
                    <a:pt x="10093" y="6155"/>
                    <a:pt x="10003" y="6163"/>
                    <a:pt x="9928" y="6178"/>
                  </a:cubicBezTo>
                  <a:lnTo>
                    <a:pt x="9928" y="5717"/>
                  </a:lnTo>
                  <a:cubicBezTo>
                    <a:pt x="9928" y="5158"/>
                    <a:pt x="10274" y="4653"/>
                    <a:pt x="10785" y="4463"/>
                  </a:cubicBezTo>
                  <a:cubicBezTo>
                    <a:pt x="11487" y="4199"/>
                    <a:pt x="11942" y="3522"/>
                    <a:pt x="11913" y="2770"/>
                  </a:cubicBezTo>
                  <a:cubicBezTo>
                    <a:pt x="11878" y="1874"/>
                    <a:pt x="11147" y="1143"/>
                    <a:pt x="10248" y="1108"/>
                  </a:cubicBezTo>
                  <a:cubicBezTo>
                    <a:pt x="10224" y="1107"/>
                    <a:pt x="10199" y="1107"/>
                    <a:pt x="10175" y="1107"/>
                  </a:cubicBezTo>
                  <a:cubicBezTo>
                    <a:pt x="9212" y="1107"/>
                    <a:pt x="8447" y="1891"/>
                    <a:pt x="8447" y="2839"/>
                  </a:cubicBezTo>
                  <a:cubicBezTo>
                    <a:pt x="8447" y="2979"/>
                    <a:pt x="8330" y="3094"/>
                    <a:pt x="8193" y="3094"/>
                  </a:cubicBezTo>
                  <a:cubicBezTo>
                    <a:pt x="8053" y="3094"/>
                    <a:pt x="7939" y="2979"/>
                    <a:pt x="7939" y="2839"/>
                  </a:cubicBezTo>
                  <a:cubicBezTo>
                    <a:pt x="7939" y="1597"/>
                    <a:pt x="8940" y="598"/>
                    <a:pt x="10178" y="598"/>
                  </a:cubicBezTo>
                  <a:cubicBezTo>
                    <a:pt x="10207" y="598"/>
                    <a:pt x="10235" y="599"/>
                    <a:pt x="10264" y="600"/>
                  </a:cubicBezTo>
                  <a:cubicBezTo>
                    <a:pt x="11205" y="635"/>
                    <a:pt x="12027" y="1267"/>
                    <a:pt x="12313" y="2163"/>
                  </a:cubicBezTo>
                  <a:cubicBezTo>
                    <a:pt x="12355" y="2290"/>
                    <a:pt x="12475" y="2373"/>
                    <a:pt x="12602" y="2373"/>
                  </a:cubicBezTo>
                  <a:cubicBezTo>
                    <a:pt x="12631" y="2373"/>
                    <a:pt x="12660" y="2368"/>
                    <a:pt x="12688" y="2360"/>
                  </a:cubicBezTo>
                  <a:cubicBezTo>
                    <a:pt x="12841" y="2306"/>
                    <a:pt x="12929" y="2141"/>
                    <a:pt x="12882" y="1985"/>
                  </a:cubicBezTo>
                  <a:cubicBezTo>
                    <a:pt x="12520" y="845"/>
                    <a:pt x="11475" y="47"/>
                    <a:pt x="10290" y="3"/>
                  </a:cubicBezTo>
                  <a:cubicBezTo>
                    <a:pt x="10255" y="1"/>
                    <a:pt x="10220" y="1"/>
                    <a:pt x="10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" name="Google Shape;10590;p82">
            <a:extLst>
              <a:ext uri="{FF2B5EF4-FFF2-40B4-BE49-F238E27FC236}">
                <a16:creationId xmlns:a16="http://schemas.microsoft.com/office/drawing/2014/main" id="{6C65DEF4-9B50-B8A5-25C6-3D63B4E564BC}"/>
              </a:ext>
            </a:extLst>
          </p:cNvPr>
          <p:cNvGrpSpPr/>
          <p:nvPr/>
        </p:nvGrpSpPr>
        <p:grpSpPr>
          <a:xfrm>
            <a:off x="1078992" y="1677924"/>
            <a:ext cx="603504" cy="566928"/>
            <a:chOff x="7530697" y="2790299"/>
            <a:chExt cx="244291" cy="326314"/>
          </a:xfrm>
          <a:solidFill>
            <a:schemeClr val="bg1"/>
          </a:solidFill>
        </p:grpSpPr>
        <p:sp>
          <p:nvSpPr>
            <p:cNvPr id="10" name="Google Shape;10591;p82">
              <a:extLst>
                <a:ext uri="{FF2B5EF4-FFF2-40B4-BE49-F238E27FC236}">
                  <a16:creationId xmlns:a16="http://schemas.microsoft.com/office/drawing/2014/main" id="{8D8B20A9-F04D-C354-1DC2-B71C10AA362B}"/>
                </a:ext>
              </a:extLst>
            </p:cNvPr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92;p82">
              <a:extLst>
                <a:ext uri="{FF2B5EF4-FFF2-40B4-BE49-F238E27FC236}">
                  <a16:creationId xmlns:a16="http://schemas.microsoft.com/office/drawing/2014/main" id="{513BF647-42C5-3410-217D-E9DAA4DD1881}"/>
                </a:ext>
              </a:extLst>
            </p:cNvPr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93;p82">
              <a:extLst>
                <a:ext uri="{FF2B5EF4-FFF2-40B4-BE49-F238E27FC236}">
                  <a16:creationId xmlns:a16="http://schemas.microsoft.com/office/drawing/2014/main" id="{EFCB7A3D-4017-5BA9-4296-914FD7F075F0}"/>
                </a:ext>
              </a:extLst>
            </p:cNvPr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594;p82">
              <a:extLst>
                <a:ext uri="{FF2B5EF4-FFF2-40B4-BE49-F238E27FC236}">
                  <a16:creationId xmlns:a16="http://schemas.microsoft.com/office/drawing/2014/main" id="{FD4E1A4C-CC4C-8AD7-C8D7-8B1B55419F40}"/>
                </a:ext>
              </a:extLst>
            </p:cNvPr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95;p82">
              <a:extLst>
                <a:ext uri="{FF2B5EF4-FFF2-40B4-BE49-F238E27FC236}">
                  <a16:creationId xmlns:a16="http://schemas.microsoft.com/office/drawing/2014/main" id="{8BA67EFB-D642-20A1-8556-138A74E5BC14}"/>
                </a:ext>
              </a:extLst>
            </p:cNvPr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596;p82">
              <a:extLst>
                <a:ext uri="{FF2B5EF4-FFF2-40B4-BE49-F238E27FC236}">
                  <a16:creationId xmlns:a16="http://schemas.microsoft.com/office/drawing/2014/main" id="{A19E7895-52E5-D438-EE45-FBCC0FCEDF93}"/>
                </a:ext>
              </a:extLst>
            </p:cNvPr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1667;p84">
            <a:extLst>
              <a:ext uri="{FF2B5EF4-FFF2-40B4-BE49-F238E27FC236}">
                <a16:creationId xmlns:a16="http://schemas.microsoft.com/office/drawing/2014/main" id="{B30F18A3-7209-4EA6-B42D-0EB832AEB995}"/>
              </a:ext>
            </a:extLst>
          </p:cNvPr>
          <p:cNvGrpSpPr/>
          <p:nvPr/>
        </p:nvGrpSpPr>
        <p:grpSpPr>
          <a:xfrm>
            <a:off x="5202936" y="1668018"/>
            <a:ext cx="603504" cy="594360"/>
            <a:chOff x="4876780" y="2418064"/>
            <a:chExt cx="407774" cy="356628"/>
          </a:xfrm>
          <a:solidFill>
            <a:schemeClr val="bg1"/>
          </a:solidFill>
        </p:grpSpPr>
        <p:sp>
          <p:nvSpPr>
            <p:cNvPr id="19" name="Google Shape;11668;p84">
              <a:extLst>
                <a:ext uri="{FF2B5EF4-FFF2-40B4-BE49-F238E27FC236}">
                  <a16:creationId xmlns:a16="http://schemas.microsoft.com/office/drawing/2014/main" id="{8FDECCDB-A16D-3EB3-21B4-F19F5EFB4DE0}"/>
                </a:ext>
              </a:extLst>
            </p:cNvPr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669;p84">
              <a:extLst>
                <a:ext uri="{FF2B5EF4-FFF2-40B4-BE49-F238E27FC236}">
                  <a16:creationId xmlns:a16="http://schemas.microsoft.com/office/drawing/2014/main" id="{C6044333-C775-D766-41C5-3B1A84BB2AF3}"/>
                </a:ext>
              </a:extLst>
            </p:cNvPr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70;p84">
              <a:extLst>
                <a:ext uri="{FF2B5EF4-FFF2-40B4-BE49-F238E27FC236}">
                  <a16:creationId xmlns:a16="http://schemas.microsoft.com/office/drawing/2014/main" id="{86512621-87F4-2389-6555-1594A4C64D2B}"/>
                </a:ext>
              </a:extLst>
            </p:cNvPr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671;p84">
              <a:extLst>
                <a:ext uri="{FF2B5EF4-FFF2-40B4-BE49-F238E27FC236}">
                  <a16:creationId xmlns:a16="http://schemas.microsoft.com/office/drawing/2014/main" id="{ED3CA3DA-E111-4E60-1275-F933FC7BDF69}"/>
                </a:ext>
              </a:extLst>
            </p:cNvPr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672;p84">
              <a:extLst>
                <a:ext uri="{FF2B5EF4-FFF2-40B4-BE49-F238E27FC236}">
                  <a16:creationId xmlns:a16="http://schemas.microsoft.com/office/drawing/2014/main" id="{5F304928-A433-CED5-C0D4-A58D56C549A1}"/>
                </a:ext>
              </a:extLst>
            </p:cNvPr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73;p84">
              <a:extLst>
                <a:ext uri="{FF2B5EF4-FFF2-40B4-BE49-F238E27FC236}">
                  <a16:creationId xmlns:a16="http://schemas.microsoft.com/office/drawing/2014/main" id="{442A498F-3C66-E7E2-0BB2-3B53EF2A03CD}"/>
                </a:ext>
              </a:extLst>
            </p:cNvPr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74;p84">
              <a:extLst>
                <a:ext uri="{FF2B5EF4-FFF2-40B4-BE49-F238E27FC236}">
                  <a16:creationId xmlns:a16="http://schemas.microsoft.com/office/drawing/2014/main" id="{BCA82911-A086-1397-E9B6-96615B4659DA}"/>
                </a:ext>
              </a:extLst>
            </p:cNvPr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75;p84">
              <a:extLst>
                <a:ext uri="{FF2B5EF4-FFF2-40B4-BE49-F238E27FC236}">
                  <a16:creationId xmlns:a16="http://schemas.microsoft.com/office/drawing/2014/main" id="{8AC58C47-97F6-92C2-BA60-53CC0DB3727B}"/>
                </a:ext>
              </a:extLst>
            </p:cNvPr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650;p84">
            <a:extLst>
              <a:ext uri="{FF2B5EF4-FFF2-40B4-BE49-F238E27FC236}">
                <a16:creationId xmlns:a16="http://schemas.microsoft.com/office/drawing/2014/main" id="{D0AD9B6F-22AD-0C6A-B9B3-502CFFA19E89}"/>
              </a:ext>
            </a:extLst>
          </p:cNvPr>
          <p:cNvGrpSpPr/>
          <p:nvPr/>
        </p:nvGrpSpPr>
        <p:grpSpPr>
          <a:xfrm>
            <a:off x="5202936" y="4218051"/>
            <a:ext cx="603504" cy="566928"/>
            <a:chOff x="7529411" y="2414659"/>
            <a:chExt cx="355863" cy="362292"/>
          </a:xfrm>
          <a:solidFill>
            <a:schemeClr val="bg1"/>
          </a:solidFill>
        </p:grpSpPr>
        <p:sp>
          <p:nvSpPr>
            <p:cNvPr id="28" name="Google Shape;11651;p84">
              <a:extLst>
                <a:ext uri="{FF2B5EF4-FFF2-40B4-BE49-F238E27FC236}">
                  <a16:creationId xmlns:a16="http://schemas.microsoft.com/office/drawing/2014/main" id="{A35CC42E-A3D0-B987-805E-15ADD0E06EC2}"/>
                </a:ext>
              </a:extLst>
            </p:cNvPr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52;p84">
              <a:extLst>
                <a:ext uri="{FF2B5EF4-FFF2-40B4-BE49-F238E27FC236}">
                  <a16:creationId xmlns:a16="http://schemas.microsoft.com/office/drawing/2014/main" id="{27D6AFE3-99BB-B2BE-5C99-DF79B02B4DA3}"/>
                </a:ext>
              </a:extLst>
            </p:cNvPr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53;p84">
              <a:extLst>
                <a:ext uri="{FF2B5EF4-FFF2-40B4-BE49-F238E27FC236}">
                  <a16:creationId xmlns:a16="http://schemas.microsoft.com/office/drawing/2014/main" id="{8B4987B6-E036-375A-2315-E708A8420B24}"/>
                </a:ext>
              </a:extLst>
            </p:cNvPr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54;p84">
              <a:extLst>
                <a:ext uri="{FF2B5EF4-FFF2-40B4-BE49-F238E27FC236}">
                  <a16:creationId xmlns:a16="http://schemas.microsoft.com/office/drawing/2014/main" id="{BC4F4636-521C-1036-E672-89EFC9940163}"/>
                </a:ext>
              </a:extLst>
            </p:cNvPr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55;p84">
              <a:extLst>
                <a:ext uri="{FF2B5EF4-FFF2-40B4-BE49-F238E27FC236}">
                  <a16:creationId xmlns:a16="http://schemas.microsoft.com/office/drawing/2014/main" id="{8585424D-8C73-CFB9-485B-905814D68CAF}"/>
                </a:ext>
              </a:extLst>
            </p:cNvPr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656;p84">
              <a:extLst>
                <a:ext uri="{FF2B5EF4-FFF2-40B4-BE49-F238E27FC236}">
                  <a16:creationId xmlns:a16="http://schemas.microsoft.com/office/drawing/2014/main" id="{CEF00470-8930-0222-B640-67DBFDB78AA5}"/>
                </a:ext>
              </a:extLst>
            </p:cNvPr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657;p84">
              <a:extLst>
                <a:ext uri="{FF2B5EF4-FFF2-40B4-BE49-F238E27FC236}">
                  <a16:creationId xmlns:a16="http://schemas.microsoft.com/office/drawing/2014/main" id="{A2C09645-4A8E-8AAA-1A5E-433DB8D8A306}"/>
                </a:ext>
              </a:extLst>
            </p:cNvPr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658;p84">
              <a:extLst>
                <a:ext uri="{FF2B5EF4-FFF2-40B4-BE49-F238E27FC236}">
                  <a16:creationId xmlns:a16="http://schemas.microsoft.com/office/drawing/2014/main" id="{5D1E17B9-133B-4DF7-B351-86E0EDF72F8F}"/>
                </a:ext>
              </a:extLst>
            </p:cNvPr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659;p84">
              <a:extLst>
                <a:ext uri="{FF2B5EF4-FFF2-40B4-BE49-F238E27FC236}">
                  <a16:creationId xmlns:a16="http://schemas.microsoft.com/office/drawing/2014/main" id="{7C7717EB-DEDB-8F6D-8431-F589E920314F}"/>
                </a:ext>
              </a:extLst>
            </p:cNvPr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660;p84">
              <a:extLst>
                <a:ext uri="{FF2B5EF4-FFF2-40B4-BE49-F238E27FC236}">
                  <a16:creationId xmlns:a16="http://schemas.microsoft.com/office/drawing/2014/main" id="{E2E50979-01B3-A2CF-3E20-E19D96CA699C}"/>
                </a:ext>
              </a:extLst>
            </p:cNvPr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661;p84">
              <a:extLst>
                <a:ext uri="{FF2B5EF4-FFF2-40B4-BE49-F238E27FC236}">
                  <a16:creationId xmlns:a16="http://schemas.microsoft.com/office/drawing/2014/main" id="{362CCAA1-EC75-B673-CC56-5D363C72B612}"/>
                </a:ext>
              </a:extLst>
            </p:cNvPr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662;p84">
              <a:extLst>
                <a:ext uri="{FF2B5EF4-FFF2-40B4-BE49-F238E27FC236}">
                  <a16:creationId xmlns:a16="http://schemas.microsoft.com/office/drawing/2014/main" id="{EF1A977F-EA8B-FBCB-8186-60E506ADDB2B}"/>
                </a:ext>
              </a:extLst>
            </p:cNvPr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53;p57">
            <a:extLst>
              <a:ext uri="{FF2B5EF4-FFF2-40B4-BE49-F238E27FC236}">
                <a16:creationId xmlns:a16="http://schemas.microsoft.com/office/drawing/2014/main" id="{B48BFAEB-0A03-89DE-2E46-400F0E273AE3}"/>
              </a:ext>
            </a:extLst>
          </p:cNvPr>
          <p:cNvGrpSpPr/>
          <p:nvPr/>
        </p:nvGrpSpPr>
        <p:grpSpPr>
          <a:xfrm>
            <a:off x="9235440" y="722376"/>
            <a:ext cx="1371600" cy="5422392"/>
            <a:chOff x="6201425" y="541800"/>
            <a:chExt cx="856238" cy="4059901"/>
          </a:xfrm>
        </p:grpSpPr>
        <p:sp>
          <p:nvSpPr>
            <p:cNvPr id="3" name="Google Shape;1554;p57">
              <a:extLst>
                <a:ext uri="{FF2B5EF4-FFF2-40B4-BE49-F238E27FC236}">
                  <a16:creationId xmlns:a16="http://schemas.microsoft.com/office/drawing/2014/main" id="{F56FB8F9-B780-F93B-1951-9D39DCFDB748}"/>
                </a:ext>
              </a:extLst>
            </p:cNvPr>
            <p:cNvSpPr/>
            <p:nvPr/>
          </p:nvSpPr>
          <p:spPr>
            <a:xfrm>
              <a:off x="6201425" y="541800"/>
              <a:ext cx="591415" cy="922263"/>
            </a:xfrm>
            <a:custGeom>
              <a:avLst/>
              <a:gdLst/>
              <a:ahLst/>
              <a:cxnLst/>
              <a:rect l="l" t="t" r="r" b="b"/>
              <a:pathLst>
                <a:path w="7363" h="11482" extrusionOk="0">
                  <a:moveTo>
                    <a:pt x="5497" y="1"/>
                  </a:moveTo>
                  <a:cubicBezTo>
                    <a:pt x="5403" y="1"/>
                    <a:pt x="5301" y="20"/>
                    <a:pt x="5193" y="63"/>
                  </a:cubicBezTo>
                  <a:cubicBezTo>
                    <a:pt x="4450" y="360"/>
                    <a:pt x="3595" y="162"/>
                    <a:pt x="2963" y="744"/>
                  </a:cubicBezTo>
                  <a:cubicBezTo>
                    <a:pt x="2442" y="1228"/>
                    <a:pt x="2182" y="1984"/>
                    <a:pt x="2405" y="2665"/>
                  </a:cubicBezTo>
                  <a:cubicBezTo>
                    <a:pt x="2541" y="3124"/>
                    <a:pt x="2913" y="3446"/>
                    <a:pt x="3347" y="3595"/>
                  </a:cubicBezTo>
                  <a:cubicBezTo>
                    <a:pt x="3347" y="3620"/>
                    <a:pt x="3334" y="3645"/>
                    <a:pt x="3334" y="3657"/>
                  </a:cubicBezTo>
                  <a:cubicBezTo>
                    <a:pt x="3062" y="3719"/>
                    <a:pt x="2851" y="3905"/>
                    <a:pt x="2739" y="4215"/>
                  </a:cubicBezTo>
                  <a:cubicBezTo>
                    <a:pt x="2615" y="4574"/>
                    <a:pt x="2504" y="4934"/>
                    <a:pt x="2417" y="5305"/>
                  </a:cubicBezTo>
                  <a:cubicBezTo>
                    <a:pt x="1612" y="5392"/>
                    <a:pt x="769" y="5826"/>
                    <a:pt x="670" y="6570"/>
                  </a:cubicBezTo>
                  <a:cubicBezTo>
                    <a:pt x="583" y="7165"/>
                    <a:pt x="670" y="7648"/>
                    <a:pt x="1116" y="8032"/>
                  </a:cubicBezTo>
                  <a:cubicBezTo>
                    <a:pt x="707" y="8243"/>
                    <a:pt x="372" y="8553"/>
                    <a:pt x="199" y="9110"/>
                  </a:cubicBezTo>
                  <a:cubicBezTo>
                    <a:pt x="0" y="9755"/>
                    <a:pt x="360" y="10449"/>
                    <a:pt x="880" y="10784"/>
                  </a:cubicBezTo>
                  <a:cubicBezTo>
                    <a:pt x="1103" y="10932"/>
                    <a:pt x="1388" y="10957"/>
                    <a:pt x="1636" y="10994"/>
                  </a:cubicBezTo>
                  <a:cubicBezTo>
                    <a:pt x="1698" y="11007"/>
                    <a:pt x="1785" y="11007"/>
                    <a:pt x="1847" y="11007"/>
                  </a:cubicBezTo>
                  <a:cubicBezTo>
                    <a:pt x="1958" y="11335"/>
                    <a:pt x="2250" y="11482"/>
                    <a:pt x="2556" y="11482"/>
                  </a:cubicBezTo>
                  <a:cubicBezTo>
                    <a:pt x="3004" y="11482"/>
                    <a:pt x="3483" y="11169"/>
                    <a:pt x="3483" y="10647"/>
                  </a:cubicBezTo>
                  <a:cubicBezTo>
                    <a:pt x="3483" y="10077"/>
                    <a:pt x="3495" y="9507"/>
                    <a:pt x="3545" y="8925"/>
                  </a:cubicBezTo>
                  <a:cubicBezTo>
                    <a:pt x="3557" y="8925"/>
                    <a:pt x="3582" y="8912"/>
                    <a:pt x="3607" y="8912"/>
                  </a:cubicBezTo>
                  <a:cubicBezTo>
                    <a:pt x="4028" y="8726"/>
                    <a:pt x="4152" y="8107"/>
                    <a:pt x="3917" y="7747"/>
                  </a:cubicBezTo>
                  <a:cubicBezTo>
                    <a:pt x="3855" y="7660"/>
                    <a:pt x="3793" y="7586"/>
                    <a:pt x="3719" y="7499"/>
                  </a:cubicBezTo>
                  <a:cubicBezTo>
                    <a:pt x="3743" y="7276"/>
                    <a:pt x="3793" y="7041"/>
                    <a:pt x="3843" y="6793"/>
                  </a:cubicBezTo>
                  <a:cubicBezTo>
                    <a:pt x="3867" y="6756"/>
                    <a:pt x="3904" y="6718"/>
                    <a:pt x="3917" y="6669"/>
                  </a:cubicBezTo>
                  <a:cubicBezTo>
                    <a:pt x="4661" y="5392"/>
                    <a:pt x="4946" y="3930"/>
                    <a:pt x="5503" y="2579"/>
                  </a:cubicBezTo>
                  <a:cubicBezTo>
                    <a:pt x="5565" y="2591"/>
                    <a:pt x="5615" y="2591"/>
                    <a:pt x="5689" y="2591"/>
                  </a:cubicBezTo>
                  <a:lnTo>
                    <a:pt x="5702" y="2603"/>
                  </a:lnTo>
                  <a:cubicBezTo>
                    <a:pt x="5751" y="2653"/>
                    <a:pt x="5788" y="2690"/>
                    <a:pt x="5838" y="2727"/>
                  </a:cubicBezTo>
                  <a:cubicBezTo>
                    <a:pt x="5999" y="2895"/>
                    <a:pt x="6216" y="2978"/>
                    <a:pt x="6436" y="2978"/>
                  </a:cubicBezTo>
                  <a:cubicBezTo>
                    <a:pt x="6656" y="2978"/>
                    <a:pt x="6879" y="2895"/>
                    <a:pt x="7053" y="2727"/>
                  </a:cubicBezTo>
                  <a:cubicBezTo>
                    <a:pt x="7362" y="2405"/>
                    <a:pt x="7362" y="1847"/>
                    <a:pt x="7028" y="1525"/>
                  </a:cubicBezTo>
                  <a:cubicBezTo>
                    <a:pt x="6805" y="1290"/>
                    <a:pt x="6520" y="1079"/>
                    <a:pt x="6210" y="967"/>
                  </a:cubicBezTo>
                  <a:cubicBezTo>
                    <a:pt x="6262" y="501"/>
                    <a:pt x="5976" y="1"/>
                    <a:pt x="5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55;p57">
              <a:extLst>
                <a:ext uri="{FF2B5EF4-FFF2-40B4-BE49-F238E27FC236}">
                  <a16:creationId xmlns:a16="http://schemas.microsoft.com/office/drawing/2014/main" id="{0D93FAAF-26E4-B9DC-87ED-2A2C37271E2A}"/>
                </a:ext>
              </a:extLst>
            </p:cNvPr>
            <p:cNvSpPr/>
            <p:nvPr/>
          </p:nvSpPr>
          <p:spPr>
            <a:xfrm>
              <a:off x="6306006" y="2349549"/>
              <a:ext cx="719770" cy="1807176"/>
            </a:xfrm>
            <a:custGeom>
              <a:avLst/>
              <a:gdLst/>
              <a:ahLst/>
              <a:cxnLst/>
              <a:rect l="l" t="t" r="r" b="b"/>
              <a:pathLst>
                <a:path w="8961" h="22499" extrusionOk="0">
                  <a:moveTo>
                    <a:pt x="8051" y="0"/>
                  </a:moveTo>
                  <a:cubicBezTo>
                    <a:pt x="7979" y="0"/>
                    <a:pt x="7906" y="9"/>
                    <a:pt x="7833" y="27"/>
                  </a:cubicBezTo>
                  <a:cubicBezTo>
                    <a:pt x="6767" y="325"/>
                    <a:pt x="6073" y="1143"/>
                    <a:pt x="5193" y="1725"/>
                  </a:cubicBezTo>
                  <a:cubicBezTo>
                    <a:pt x="5073" y="1677"/>
                    <a:pt x="4944" y="1653"/>
                    <a:pt x="4815" y="1653"/>
                  </a:cubicBezTo>
                  <a:cubicBezTo>
                    <a:pt x="4385" y="1653"/>
                    <a:pt x="3966" y="1925"/>
                    <a:pt x="3966" y="2469"/>
                  </a:cubicBezTo>
                  <a:cubicBezTo>
                    <a:pt x="3966" y="6125"/>
                    <a:pt x="4152" y="9757"/>
                    <a:pt x="3160" y="13314"/>
                  </a:cubicBezTo>
                  <a:cubicBezTo>
                    <a:pt x="2739" y="14851"/>
                    <a:pt x="2070" y="16289"/>
                    <a:pt x="1611" y="17801"/>
                  </a:cubicBezTo>
                  <a:cubicBezTo>
                    <a:pt x="1264" y="18916"/>
                    <a:pt x="1103" y="20255"/>
                    <a:pt x="433" y="21246"/>
                  </a:cubicBezTo>
                  <a:cubicBezTo>
                    <a:pt x="0" y="21888"/>
                    <a:pt x="597" y="22499"/>
                    <a:pt x="1199" y="22499"/>
                  </a:cubicBezTo>
                  <a:cubicBezTo>
                    <a:pt x="1458" y="22499"/>
                    <a:pt x="1717" y="22386"/>
                    <a:pt x="1896" y="22114"/>
                  </a:cubicBezTo>
                  <a:cubicBezTo>
                    <a:pt x="2441" y="21308"/>
                    <a:pt x="2689" y="20304"/>
                    <a:pt x="2950" y="19350"/>
                  </a:cubicBezTo>
                  <a:cubicBezTo>
                    <a:pt x="4065" y="18743"/>
                    <a:pt x="4747" y="17553"/>
                    <a:pt x="5230" y="16413"/>
                  </a:cubicBezTo>
                  <a:cubicBezTo>
                    <a:pt x="5837" y="15012"/>
                    <a:pt x="6209" y="13500"/>
                    <a:pt x="6544" y="12013"/>
                  </a:cubicBezTo>
                  <a:cubicBezTo>
                    <a:pt x="7374" y="8319"/>
                    <a:pt x="8961" y="4675"/>
                    <a:pt x="8924" y="845"/>
                  </a:cubicBezTo>
                  <a:cubicBezTo>
                    <a:pt x="8924" y="363"/>
                    <a:pt x="8515" y="0"/>
                    <a:pt x="8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56;p57">
              <a:extLst>
                <a:ext uri="{FF2B5EF4-FFF2-40B4-BE49-F238E27FC236}">
                  <a16:creationId xmlns:a16="http://schemas.microsoft.com/office/drawing/2014/main" id="{14F21E28-3AEA-44E8-2422-41BBBBC59753}"/>
                </a:ext>
              </a:extLst>
            </p:cNvPr>
            <p:cNvSpPr/>
            <p:nvPr/>
          </p:nvSpPr>
          <p:spPr>
            <a:xfrm>
              <a:off x="6411711" y="1249606"/>
              <a:ext cx="467557" cy="317756"/>
            </a:xfrm>
            <a:custGeom>
              <a:avLst/>
              <a:gdLst/>
              <a:ahLst/>
              <a:cxnLst/>
              <a:rect l="l" t="t" r="r" b="b"/>
              <a:pathLst>
                <a:path w="5821" h="3956" extrusionOk="0">
                  <a:moveTo>
                    <a:pt x="5471" y="1"/>
                  </a:moveTo>
                  <a:cubicBezTo>
                    <a:pt x="5426" y="1"/>
                    <a:pt x="5377" y="16"/>
                    <a:pt x="5327" y="51"/>
                  </a:cubicBezTo>
                  <a:cubicBezTo>
                    <a:pt x="4546" y="596"/>
                    <a:pt x="3592" y="831"/>
                    <a:pt x="2836" y="1414"/>
                  </a:cubicBezTo>
                  <a:cubicBezTo>
                    <a:pt x="1981" y="2096"/>
                    <a:pt x="1286" y="3025"/>
                    <a:pt x="270" y="3484"/>
                  </a:cubicBezTo>
                  <a:cubicBezTo>
                    <a:pt x="1" y="3602"/>
                    <a:pt x="172" y="3956"/>
                    <a:pt x="425" y="3956"/>
                  </a:cubicBezTo>
                  <a:cubicBezTo>
                    <a:pt x="463" y="3956"/>
                    <a:pt x="503" y="3948"/>
                    <a:pt x="543" y="3930"/>
                  </a:cubicBezTo>
                  <a:cubicBezTo>
                    <a:pt x="1435" y="3546"/>
                    <a:pt x="2104" y="2765"/>
                    <a:pt x="2799" y="2120"/>
                  </a:cubicBezTo>
                  <a:cubicBezTo>
                    <a:pt x="3617" y="1377"/>
                    <a:pt x="4695" y="1129"/>
                    <a:pt x="5575" y="509"/>
                  </a:cubicBezTo>
                  <a:cubicBezTo>
                    <a:pt x="5820" y="335"/>
                    <a:pt x="5686" y="1"/>
                    <a:pt x="5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57;p57">
              <a:extLst>
                <a:ext uri="{FF2B5EF4-FFF2-40B4-BE49-F238E27FC236}">
                  <a16:creationId xmlns:a16="http://schemas.microsoft.com/office/drawing/2014/main" id="{CF59FE24-48F6-649E-0CD1-DAFAEC715F03}"/>
                </a:ext>
              </a:extLst>
            </p:cNvPr>
            <p:cNvSpPr/>
            <p:nvPr/>
          </p:nvSpPr>
          <p:spPr>
            <a:xfrm>
              <a:off x="6436209" y="1376034"/>
              <a:ext cx="435268" cy="287394"/>
            </a:xfrm>
            <a:custGeom>
              <a:avLst/>
              <a:gdLst/>
              <a:ahLst/>
              <a:cxnLst/>
              <a:rect l="l" t="t" r="r" b="b"/>
              <a:pathLst>
                <a:path w="5419" h="3578" extrusionOk="0">
                  <a:moveTo>
                    <a:pt x="5052" y="1"/>
                  </a:moveTo>
                  <a:cubicBezTo>
                    <a:pt x="4994" y="1"/>
                    <a:pt x="4935" y="26"/>
                    <a:pt x="4886" y="88"/>
                  </a:cubicBezTo>
                  <a:cubicBezTo>
                    <a:pt x="4439" y="621"/>
                    <a:pt x="3609" y="856"/>
                    <a:pt x="3027" y="1179"/>
                  </a:cubicBezTo>
                  <a:cubicBezTo>
                    <a:pt x="2047" y="1736"/>
                    <a:pt x="1167" y="2468"/>
                    <a:pt x="238" y="3087"/>
                  </a:cubicBezTo>
                  <a:cubicBezTo>
                    <a:pt x="0" y="3242"/>
                    <a:pt x="141" y="3578"/>
                    <a:pt x="360" y="3578"/>
                  </a:cubicBezTo>
                  <a:cubicBezTo>
                    <a:pt x="404" y="3578"/>
                    <a:pt x="451" y="3564"/>
                    <a:pt x="498" y="3533"/>
                  </a:cubicBezTo>
                  <a:cubicBezTo>
                    <a:pt x="1440" y="2914"/>
                    <a:pt x="2345" y="2244"/>
                    <a:pt x="3287" y="1625"/>
                  </a:cubicBezTo>
                  <a:cubicBezTo>
                    <a:pt x="3907" y="1228"/>
                    <a:pt x="4749" y="1042"/>
                    <a:pt x="5258" y="447"/>
                  </a:cubicBezTo>
                  <a:cubicBezTo>
                    <a:pt x="5418" y="267"/>
                    <a:pt x="5240" y="1"/>
                    <a:pt x="50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8;p57">
              <a:extLst>
                <a:ext uri="{FF2B5EF4-FFF2-40B4-BE49-F238E27FC236}">
                  <a16:creationId xmlns:a16="http://schemas.microsoft.com/office/drawing/2014/main" id="{F67A40D9-6392-00F4-89A9-25ABB7271202}"/>
                </a:ext>
              </a:extLst>
            </p:cNvPr>
            <p:cNvSpPr/>
            <p:nvPr/>
          </p:nvSpPr>
          <p:spPr>
            <a:xfrm>
              <a:off x="6478539" y="1524632"/>
              <a:ext cx="387717" cy="239361"/>
            </a:xfrm>
            <a:custGeom>
              <a:avLst/>
              <a:gdLst/>
              <a:ahLst/>
              <a:cxnLst/>
              <a:rect l="l" t="t" r="r" b="b"/>
              <a:pathLst>
                <a:path w="4827" h="2980" extrusionOk="0">
                  <a:moveTo>
                    <a:pt x="4445" y="1"/>
                  </a:moveTo>
                  <a:cubicBezTo>
                    <a:pt x="4406" y="1"/>
                    <a:pt x="4364" y="11"/>
                    <a:pt x="4321" y="35"/>
                  </a:cubicBezTo>
                  <a:cubicBezTo>
                    <a:pt x="2946" y="890"/>
                    <a:pt x="1396" y="1436"/>
                    <a:pt x="194" y="2539"/>
                  </a:cubicBezTo>
                  <a:cubicBezTo>
                    <a:pt x="0" y="2713"/>
                    <a:pt x="178" y="2979"/>
                    <a:pt x="390" y="2979"/>
                  </a:cubicBezTo>
                  <a:cubicBezTo>
                    <a:pt x="448" y="2979"/>
                    <a:pt x="510" y="2959"/>
                    <a:pt x="566" y="2910"/>
                  </a:cubicBezTo>
                  <a:cubicBezTo>
                    <a:pt x="1743" y="1832"/>
                    <a:pt x="3256" y="1324"/>
                    <a:pt x="4594" y="494"/>
                  </a:cubicBezTo>
                  <a:cubicBezTo>
                    <a:pt x="4826" y="346"/>
                    <a:pt x="4672" y="1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59;p57">
              <a:extLst>
                <a:ext uri="{FF2B5EF4-FFF2-40B4-BE49-F238E27FC236}">
                  <a16:creationId xmlns:a16="http://schemas.microsoft.com/office/drawing/2014/main" id="{462E78D4-3512-9137-31EF-CDFB0F089F4D}"/>
                </a:ext>
              </a:extLst>
            </p:cNvPr>
            <p:cNvSpPr/>
            <p:nvPr/>
          </p:nvSpPr>
          <p:spPr>
            <a:xfrm>
              <a:off x="6509705" y="1666402"/>
              <a:ext cx="343218" cy="202252"/>
            </a:xfrm>
            <a:custGeom>
              <a:avLst/>
              <a:gdLst/>
              <a:ahLst/>
              <a:cxnLst/>
              <a:rect l="l" t="t" r="r" b="b"/>
              <a:pathLst>
                <a:path w="4273" h="2518" extrusionOk="0">
                  <a:moveTo>
                    <a:pt x="3866" y="0"/>
                  </a:moveTo>
                  <a:cubicBezTo>
                    <a:pt x="3848" y="0"/>
                    <a:pt x="3829" y="2"/>
                    <a:pt x="3810" y="5"/>
                  </a:cubicBezTo>
                  <a:cubicBezTo>
                    <a:pt x="2483" y="278"/>
                    <a:pt x="984" y="1046"/>
                    <a:pt x="141" y="2149"/>
                  </a:cubicBezTo>
                  <a:cubicBezTo>
                    <a:pt x="1" y="2333"/>
                    <a:pt x="183" y="2517"/>
                    <a:pt x="371" y="2517"/>
                  </a:cubicBezTo>
                  <a:cubicBezTo>
                    <a:pt x="450" y="2517"/>
                    <a:pt x="529" y="2486"/>
                    <a:pt x="587" y="2410"/>
                  </a:cubicBezTo>
                  <a:cubicBezTo>
                    <a:pt x="1331" y="1431"/>
                    <a:pt x="2756" y="736"/>
                    <a:pt x="3933" y="526"/>
                  </a:cubicBezTo>
                  <a:cubicBezTo>
                    <a:pt x="4273" y="467"/>
                    <a:pt x="4170" y="0"/>
                    <a:pt x="3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60;p57">
              <a:extLst>
                <a:ext uri="{FF2B5EF4-FFF2-40B4-BE49-F238E27FC236}">
                  <a16:creationId xmlns:a16="http://schemas.microsoft.com/office/drawing/2014/main" id="{A3C59EDF-684A-0D49-2D1A-77B5743E2796}"/>
                </a:ext>
              </a:extLst>
            </p:cNvPr>
            <p:cNvSpPr/>
            <p:nvPr/>
          </p:nvSpPr>
          <p:spPr>
            <a:xfrm>
              <a:off x="6500467" y="2038619"/>
              <a:ext cx="265787" cy="168838"/>
            </a:xfrm>
            <a:custGeom>
              <a:avLst/>
              <a:gdLst/>
              <a:ahLst/>
              <a:cxnLst/>
              <a:rect l="l" t="t" r="r" b="b"/>
              <a:pathLst>
                <a:path w="3309" h="2102" extrusionOk="0">
                  <a:moveTo>
                    <a:pt x="2970" y="0"/>
                  </a:moveTo>
                  <a:cubicBezTo>
                    <a:pt x="2939" y="0"/>
                    <a:pt x="2906" y="6"/>
                    <a:pt x="2871" y="19"/>
                  </a:cubicBezTo>
                  <a:cubicBezTo>
                    <a:pt x="1879" y="416"/>
                    <a:pt x="1037" y="998"/>
                    <a:pt x="206" y="1667"/>
                  </a:cubicBezTo>
                  <a:cubicBezTo>
                    <a:pt x="0" y="1834"/>
                    <a:pt x="190" y="2102"/>
                    <a:pt x="407" y="2102"/>
                  </a:cubicBezTo>
                  <a:cubicBezTo>
                    <a:pt x="465" y="2102"/>
                    <a:pt x="524" y="2083"/>
                    <a:pt x="578" y="2039"/>
                  </a:cubicBezTo>
                  <a:cubicBezTo>
                    <a:pt x="1322" y="1432"/>
                    <a:pt x="2115" y="874"/>
                    <a:pt x="3020" y="515"/>
                  </a:cubicBezTo>
                  <a:cubicBezTo>
                    <a:pt x="3308" y="426"/>
                    <a:pt x="3229" y="0"/>
                    <a:pt x="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61;p57">
              <a:extLst>
                <a:ext uri="{FF2B5EF4-FFF2-40B4-BE49-F238E27FC236}">
                  <a16:creationId xmlns:a16="http://schemas.microsoft.com/office/drawing/2014/main" id="{AA355076-E99B-CF81-F0A7-8BC79C9427D0}"/>
                </a:ext>
              </a:extLst>
            </p:cNvPr>
            <p:cNvSpPr/>
            <p:nvPr/>
          </p:nvSpPr>
          <p:spPr>
            <a:xfrm>
              <a:off x="6499905" y="2092837"/>
              <a:ext cx="453983" cy="257514"/>
            </a:xfrm>
            <a:custGeom>
              <a:avLst/>
              <a:gdLst/>
              <a:ahLst/>
              <a:cxnLst/>
              <a:rect l="l" t="t" r="r" b="b"/>
              <a:pathLst>
                <a:path w="5652" h="3206" extrusionOk="0">
                  <a:moveTo>
                    <a:pt x="5223" y="0"/>
                  </a:moveTo>
                  <a:cubicBezTo>
                    <a:pt x="5186" y="0"/>
                    <a:pt x="5148" y="8"/>
                    <a:pt x="5109" y="26"/>
                  </a:cubicBezTo>
                  <a:cubicBezTo>
                    <a:pt x="4303" y="422"/>
                    <a:pt x="3436" y="670"/>
                    <a:pt x="2630" y="1079"/>
                  </a:cubicBezTo>
                  <a:cubicBezTo>
                    <a:pt x="1787" y="1538"/>
                    <a:pt x="1056" y="2195"/>
                    <a:pt x="238" y="2715"/>
                  </a:cubicBezTo>
                  <a:cubicBezTo>
                    <a:pt x="0" y="2870"/>
                    <a:pt x="142" y="3206"/>
                    <a:pt x="360" y="3206"/>
                  </a:cubicBezTo>
                  <a:cubicBezTo>
                    <a:pt x="404" y="3206"/>
                    <a:pt x="451" y="3192"/>
                    <a:pt x="498" y="3161"/>
                  </a:cubicBezTo>
                  <a:cubicBezTo>
                    <a:pt x="1316" y="2653"/>
                    <a:pt x="2060" y="2034"/>
                    <a:pt x="2903" y="1538"/>
                  </a:cubicBezTo>
                  <a:cubicBezTo>
                    <a:pt x="3671" y="1079"/>
                    <a:pt x="4576" y="869"/>
                    <a:pt x="5382" y="484"/>
                  </a:cubicBezTo>
                  <a:cubicBezTo>
                    <a:pt x="5651" y="355"/>
                    <a:pt x="5470" y="0"/>
                    <a:pt x="5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562;p57">
              <a:extLst>
                <a:ext uri="{FF2B5EF4-FFF2-40B4-BE49-F238E27FC236}">
                  <a16:creationId xmlns:a16="http://schemas.microsoft.com/office/drawing/2014/main" id="{1E53BD00-33CD-32DA-D664-E01523CADBBA}"/>
                </a:ext>
              </a:extLst>
            </p:cNvPr>
            <p:cNvSpPr/>
            <p:nvPr/>
          </p:nvSpPr>
          <p:spPr>
            <a:xfrm>
              <a:off x="6511070" y="2190429"/>
              <a:ext cx="466915" cy="302495"/>
            </a:xfrm>
            <a:custGeom>
              <a:avLst/>
              <a:gdLst/>
              <a:ahLst/>
              <a:cxnLst/>
              <a:rect l="l" t="t" r="r" b="b"/>
              <a:pathLst>
                <a:path w="5813" h="3766" extrusionOk="0">
                  <a:moveTo>
                    <a:pt x="5457" y="1"/>
                  </a:moveTo>
                  <a:cubicBezTo>
                    <a:pt x="5412" y="1"/>
                    <a:pt x="5365" y="15"/>
                    <a:pt x="5317" y="50"/>
                  </a:cubicBezTo>
                  <a:cubicBezTo>
                    <a:pt x="4623" y="546"/>
                    <a:pt x="3755" y="819"/>
                    <a:pt x="3012" y="1228"/>
                  </a:cubicBezTo>
                  <a:cubicBezTo>
                    <a:pt x="2020" y="1785"/>
                    <a:pt x="1128" y="2566"/>
                    <a:pt x="223" y="3260"/>
                  </a:cubicBezTo>
                  <a:cubicBezTo>
                    <a:pt x="1" y="3422"/>
                    <a:pt x="141" y="3765"/>
                    <a:pt x="342" y="3765"/>
                  </a:cubicBezTo>
                  <a:cubicBezTo>
                    <a:pt x="387" y="3765"/>
                    <a:pt x="435" y="3748"/>
                    <a:pt x="483" y="3706"/>
                  </a:cubicBezTo>
                  <a:cubicBezTo>
                    <a:pt x="1400" y="3012"/>
                    <a:pt x="2280" y="2281"/>
                    <a:pt x="3272" y="1686"/>
                  </a:cubicBezTo>
                  <a:cubicBezTo>
                    <a:pt x="4016" y="1228"/>
                    <a:pt x="4871" y="1004"/>
                    <a:pt x="5577" y="509"/>
                  </a:cubicBezTo>
                  <a:cubicBezTo>
                    <a:pt x="5813" y="335"/>
                    <a:pt x="5668" y="1"/>
                    <a:pt x="5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563;p57">
              <a:extLst>
                <a:ext uri="{FF2B5EF4-FFF2-40B4-BE49-F238E27FC236}">
                  <a16:creationId xmlns:a16="http://schemas.microsoft.com/office/drawing/2014/main" id="{06A7AFEF-3417-2B27-BE17-5A046C6F57E0}"/>
                </a:ext>
              </a:extLst>
            </p:cNvPr>
            <p:cNvSpPr/>
            <p:nvPr/>
          </p:nvSpPr>
          <p:spPr>
            <a:xfrm>
              <a:off x="6517978" y="1853153"/>
              <a:ext cx="187553" cy="116709"/>
            </a:xfrm>
            <a:custGeom>
              <a:avLst/>
              <a:gdLst/>
              <a:ahLst/>
              <a:cxnLst/>
              <a:rect l="l" t="t" r="r" b="b"/>
              <a:pathLst>
                <a:path w="2335" h="1453" extrusionOk="0">
                  <a:moveTo>
                    <a:pt x="1935" y="1"/>
                  </a:moveTo>
                  <a:cubicBezTo>
                    <a:pt x="1895" y="1"/>
                    <a:pt x="1853" y="11"/>
                    <a:pt x="1810" y="35"/>
                  </a:cubicBezTo>
                  <a:cubicBezTo>
                    <a:pt x="1277" y="345"/>
                    <a:pt x="720" y="618"/>
                    <a:pt x="224" y="952"/>
                  </a:cubicBezTo>
                  <a:cubicBezTo>
                    <a:pt x="0" y="1115"/>
                    <a:pt x="135" y="1453"/>
                    <a:pt x="341" y="1453"/>
                  </a:cubicBezTo>
                  <a:cubicBezTo>
                    <a:pt x="386" y="1453"/>
                    <a:pt x="435" y="1436"/>
                    <a:pt x="484" y="1398"/>
                  </a:cubicBezTo>
                  <a:cubicBezTo>
                    <a:pt x="980" y="1051"/>
                    <a:pt x="1538" y="779"/>
                    <a:pt x="2071" y="494"/>
                  </a:cubicBezTo>
                  <a:cubicBezTo>
                    <a:pt x="2334" y="346"/>
                    <a:pt x="2167" y="1"/>
                    <a:pt x="1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564;p57">
              <a:extLst>
                <a:ext uri="{FF2B5EF4-FFF2-40B4-BE49-F238E27FC236}">
                  <a16:creationId xmlns:a16="http://schemas.microsoft.com/office/drawing/2014/main" id="{F9C6231C-1038-8164-F323-7611BE9D779D}"/>
                </a:ext>
              </a:extLst>
            </p:cNvPr>
            <p:cNvSpPr/>
            <p:nvPr/>
          </p:nvSpPr>
          <p:spPr>
            <a:xfrm>
              <a:off x="6518861" y="1937251"/>
              <a:ext cx="179922" cy="113897"/>
            </a:xfrm>
            <a:custGeom>
              <a:avLst/>
              <a:gdLst/>
              <a:ahLst/>
              <a:cxnLst/>
              <a:rect l="l" t="t" r="r" b="b"/>
              <a:pathLst>
                <a:path w="2240" h="1418" extrusionOk="0">
                  <a:moveTo>
                    <a:pt x="1910" y="1"/>
                  </a:moveTo>
                  <a:cubicBezTo>
                    <a:pt x="1883" y="1"/>
                    <a:pt x="1854" y="6"/>
                    <a:pt x="1824" y="17"/>
                  </a:cubicBezTo>
                  <a:cubicBezTo>
                    <a:pt x="1241" y="215"/>
                    <a:pt x="721" y="562"/>
                    <a:pt x="225" y="909"/>
                  </a:cubicBezTo>
                  <a:cubicBezTo>
                    <a:pt x="0" y="1083"/>
                    <a:pt x="138" y="1417"/>
                    <a:pt x="353" y="1417"/>
                  </a:cubicBezTo>
                  <a:cubicBezTo>
                    <a:pt x="399" y="1417"/>
                    <a:pt x="448" y="1402"/>
                    <a:pt x="498" y="1368"/>
                  </a:cubicBezTo>
                  <a:cubicBezTo>
                    <a:pt x="956" y="1033"/>
                    <a:pt x="1427" y="698"/>
                    <a:pt x="1960" y="513"/>
                  </a:cubicBezTo>
                  <a:cubicBezTo>
                    <a:pt x="2240" y="423"/>
                    <a:pt x="2156" y="1"/>
                    <a:pt x="1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565;p57">
              <a:extLst>
                <a:ext uri="{FF2B5EF4-FFF2-40B4-BE49-F238E27FC236}">
                  <a16:creationId xmlns:a16="http://schemas.microsoft.com/office/drawing/2014/main" id="{844DE803-8163-4412-52EE-C484A1A88E4C}"/>
                </a:ext>
              </a:extLst>
            </p:cNvPr>
            <p:cNvSpPr/>
            <p:nvPr/>
          </p:nvSpPr>
          <p:spPr>
            <a:xfrm>
              <a:off x="6688263" y="1337801"/>
              <a:ext cx="79439" cy="437356"/>
            </a:xfrm>
            <a:custGeom>
              <a:avLst/>
              <a:gdLst/>
              <a:ahLst/>
              <a:cxnLst/>
              <a:rect l="l" t="t" r="r" b="b"/>
              <a:pathLst>
                <a:path w="989" h="5445" extrusionOk="0">
                  <a:moveTo>
                    <a:pt x="686" y="0"/>
                  </a:moveTo>
                  <a:cubicBezTo>
                    <a:pt x="676" y="0"/>
                    <a:pt x="667" y="2"/>
                    <a:pt x="657" y="6"/>
                  </a:cubicBezTo>
                  <a:cubicBezTo>
                    <a:pt x="521" y="43"/>
                    <a:pt x="87" y="192"/>
                    <a:pt x="12" y="229"/>
                  </a:cubicBezTo>
                  <a:cubicBezTo>
                    <a:pt x="0" y="229"/>
                    <a:pt x="0" y="279"/>
                    <a:pt x="12" y="279"/>
                  </a:cubicBezTo>
                  <a:cubicBezTo>
                    <a:pt x="27" y="278"/>
                    <a:pt x="40" y="278"/>
                    <a:pt x="54" y="278"/>
                  </a:cubicBezTo>
                  <a:cubicBezTo>
                    <a:pt x="988" y="278"/>
                    <a:pt x="445" y="1961"/>
                    <a:pt x="372" y="2596"/>
                  </a:cubicBezTo>
                  <a:cubicBezTo>
                    <a:pt x="248" y="3501"/>
                    <a:pt x="62" y="4530"/>
                    <a:pt x="459" y="5385"/>
                  </a:cubicBezTo>
                  <a:cubicBezTo>
                    <a:pt x="477" y="5427"/>
                    <a:pt x="509" y="5444"/>
                    <a:pt x="542" y="5444"/>
                  </a:cubicBezTo>
                  <a:cubicBezTo>
                    <a:pt x="598" y="5444"/>
                    <a:pt x="657" y="5393"/>
                    <a:pt x="657" y="5323"/>
                  </a:cubicBezTo>
                  <a:cubicBezTo>
                    <a:pt x="694" y="4530"/>
                    <a:pt x="595" y="3762"/>
                    <a:pt x="682" y="2956"/>
                  </a:cubicBezTo>
                  <a:cubicBezTo>
                    <a:pt x="769" y="1977"/>
                    <a:pt x="880" y="1060"/>
                    <a:pt x="781" y="105"/>
                  </a:cubicBezTo>
                  <a:cubicBezTo>
                    <a:pt x="781" y="53"/>
                    <a:pt x="737" y="0"/>
                    <a:pt x="68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566;p57">
              <a:extLst>
                <a:ext uri="{FF2B5EF4-FFF2-40B4-BE49-F238E27FC236}">
                  <a16:creationId xmlns:a16="http://schemas.microsoft.com/office/drawing/2014/main" id="{A5AD1912-E15F-47FB-5D0E-6106430D8F2B}"/>
                </a:ext>
              </a:extLst>
            </p:cNvPr>
            <p:cNvSpPr/>
            <p:nvPr/>
          </p:nvSpPr>
          <p:spPr>
            <a:xfrm>
              <a:off x="6430586" y="1312338"/>
              <a:ext cx="25784" cy="14297"/>
            </a:xfrm>
            <a:custGeom>
              <a:avLst/>
              <a:gdLst/>
              <a:ahLst/>
              <a:cxnLst/>
              <a:rect l="l" t="t" r="r" b="b"/>
              <a:pathLst>
                <a:path w="321" h="178" extrusionOk="0">
                  <a:moveTo>
                    <a:pt x="283" y="1"/>
                  </a:moveTo>
                  <a:cubicBezTo>
                    <a:pt x="147" y="1"/>
                    <a:pt x="97" y="50"/>
                    <a:pt x="10" y="137"/>
                  </a:cubicBezTo>
                  <a:cubicBezTo>
                    <a:pt x="0" y="157"/>
                    <a:pt x="15" y="178"/>
                    <a:pt x="34" y="178"/>
                  </a:cubicBezTo>
                  <a:cubicBezTo>
                    <a:pt x="38" y="178"/>
                    <a:pt x="43" y="177"/>
                    <a:pt x="48" y="174"/>
                  </a:cubicBezTo>
                  <a:cubicBezTo>
                    <a:pt x="122" y="100"/>
                    <a:pt x="184" y="50"/>
                    <a:pt x="295" y="38"/>
                  </a:cubicBezTo>
                  <a:cubicBezTo>
                    <a:pt x="320" y="38"/>
                    <a:pt x="320" y="1"/>
                    <a:pt x="2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567;p57">
              <a:extLst>
                <a:ext uri="{FF2B5EF4-FFF2-40B4-BE49-F238E27FC236}">
                  <a16:creationId xmlns:a16="http://schemas.microsoft.com/office/drawing/2014/main" id="{4A98F43B-0662-1D1B-4C4E-14C2C1B2D4D2}"/>
                </a:ext>
              </a:extLst>
            </p:cNvPr>
            <p:cNvSpPr/>
            <p:nvPr/>
          </p:nvSpPr>
          <p:spPr>
            <a:xfrm>
              <a:off x="6241265" y="563568"/>
              <a:ext cx="816398" cy="4038133"/>
            </a:xfrm>
            <a:custGeom>
              <a:avLst/>
              <a:gdLst/>
              <a:ahLst/>
              <a:cxnLst/>
              <a:rect l="l" t="t" r="r" b="b"/>
              <a:pathLst>
                <a:path w="10164" h="50274" extrusionOk="0">
                  <a:moveTo>
                    <a:pt x="2937" y="696"/>
                  </a:moveTo>
                  <a:lnTo>
                    <a:pt x="2937" y="696"/>
                  </a:lnTo>
                  <a:cubicBezTo>
                    <a:pt x="2876" y="746"/>
                    <a:pt x="2814" y="783"/>
                    <a:pt x="2776" y="833"/>
                  </a:cubicBezTo>
                  <a:cubicBezTo>
                    <a:pt x="2107" y="1440"/>
                    <a:pt x="2132" y="2419"/>
                    <a:pt x="2343" y="3250"/>
                  </a:cubicBezTo>
                  <a:cubicBezTo>
                    <a:pt x="2318" y="3262"/>
                    <a:pt x="2293" y="3287"/>
                    <a:pt x="2293" y="3312"/>
                  </a:cubicBezTo>
                  <a:cubicBezTo>
                    <a:pt x="2293" y="3349"/>
                    <a:pt x="2281" y="3374"/>
                    <a:pt x="2281" y="3411"/>
                  </a:cubicBezTo>
                  <a:cubicBezTo>
                    <a:pt x="2058" y="3138"/>
                    <a:pt x="1859" y="2853"/>
                    <a:pt x="1748" y="2518"/>
                  </a:cubicBezTo>
                  <a:cubicBezTo>
                    <a:pt x="1487" y="1738"/>
                    <a:pt x="2194" y="1056"/>
                    <a:pt x="2937" y="696"/>
                  </a:cubicBezTo>
                  <a:close/>
                  <a:moveTo>
                    <a:pt x="4648" y="225"/>
                  </a:moveTo>
                  <a:cubicBezTo>
                    <a:pt x="4648" y="225"/>
                    <a:pt x="4648" y="238"/>
                    <a:pt x="4660" y="238"/>
                  </a:cubicBezTo>
                  <a:cubicBezTo>
                    <a:pt x="4834" y="461"/>
                    <a:pt x="5032" y="659"/>
                    <a:pt x="5255" y="833"/>
                  </a:cubicBezTo>
                  <a:cubicBezTo>
                    <a:pt x="4611" y="1638"/>
                    <a:pt x="4016" y="2432"/>
                    <a:pt x="3359" y="3200"/>
                  </a:cubicBezTo>
                  <a:cubicBezTo>
                    <a:pt x="3309" y="2803"/>
                    <a:pt x="3309" y="2407"/>
                    <a:pt x="3347" y="2010"/>
                  </a:cubicBezTo>
                  <a:cubicBezTo>
                    <a:pt x="3353" y="1906"/>
                    <a:pt x="3263" y="1849"/>
                    <a:pt x="3174" y="1849"/>
                  </a:cubicBezTo>
                  <a:cubicBezTo>
                    <a:pt x="3104" y="1849"/>
                    <a:pt x="3034" y="1884"/>
                    <a:pt x="3012" y="1961"/>
                  </a:cubicBezTo>
                  <a:cubicBezTo>
                    <a:pt x="2937" y="2394"/>
                    <a:pt x="2925" y="2989"/>
                    <a:pt x="3012" y="3572"/>
                  </a:cubicBezTo>
                  <a:cubicBezTo>
                    <a:pt x="2949" y="3653"/>
                    <a:pt x="2872" y="3735"/>
                    <a:pt x="2802" y="3811"/>
                  </a:cubicBezTo>
                  <a:lnTo>
                    <a:pt x="2802" y="3811"/>
                  </a:lnTo>
                  <a:cubicBezTo>
                    <a:pt x="2819" y="3775"/>
                    <a:pt x="2826" y="3734"/>
                    <a:pt x="2814" y="3696"/>
                  </a:cubicBezTo>
                  <a:cubicBezTo>
                    <a:pt x="2528" y="2766"/>
                    <a:pt x="2256" y="1700"/>
                    <a:pt x="3049" y="944"/>
                  </a:cubicBezTo>
                  <a:cubicBezTo>
                    <a:pt x="3470" y="560"/>
                    <a:pt x="4053" y="349"/>
                    <a:pt x="4648" y="225"/>
                  </a:cubicBezTo>
                  <a:close/>
                  <a:moveTo>
                    <a:pt x="4499" y="3324"/>
                  </a:moveTo>
                  <a:cubicBezTo>
                    <a:pt x="4226" y="3783"/>
                    <a:pt x="4003" y="4266"/>
                    <a:pt x="3842" y="4787"/>
                  </a:cubicBezTo>
                  <a:cubicBezTo>
                    <a:pt x="3706" y="4551"/>
                    <a:pt x="3607" y="4303"/>
                    <a:pt x="3532" y="4105"/>
                  </a:cubicBezTo>
                  <a:cubicBezTo>
                    <a:pt x="3879" y="3869"/>
                    <a:pt x="4226" y="3621"/>
                    <a:pt x="4499" y="3324"/>
                  </a:cubicBezTo>
                  <a:close/>
                  <a:moveTo>
                    <a:pt x="5292" y="2209"/>
                  </a:moveTo>
                  <a:lnTo>
                    <a:pt x="5292" y="2209"/>
                  </a:lnTo>
                  <a:cubicBezTo>
                    <a:pt x="5342" y="3051"/>
                    <a:pt x="5701" y="4687"/>
                    <a:pt x="4970" y="5245"/>
                  </a:cubicBezTo>
                  <a:cubicBezTo>
                    <a:pt x="4842" y="5350"/>
                    <a:pt x="4720" y="5394"/>
                    <a:pt x="4603" y="5394"/>
                  </a:cubicBezTo>
                  <a:cubicBezTo>
                    <a:pt x="4470" y="5394"/>
                    <a:pt x="4345" y="5337"/>
                    <a:pt x="4226" y="5245"/>
                  </a:cubicBezTo>
                  <a:cubicBezTo>
                    <a:pt x="4412" y="4625"/>
                    <a:pt x="4598" y="3993"/>
                    <a:pt x="4772" y="3374"/>
                  </a:cubicBezTo>
                  <a:cubicBezTo>
                    <a:pt x="4793" y="3279"/>
                    <a:pt x="4733" y="3219"/>
                    <a:pt x="4653" y="3219"/>
                  </a:cubicBezTo>
                  <a:cubicBezTo>
                    <a:pt x="4640" y="3219"/>
                    <a:pt x="4625" y="3221"/>
                    <a:pt x="4611" y="3225"/>
                  </a:cubicBezTo>
                  <a:cubicBezTo>
                    <a:pt x="4908" y="2915"/>
                    <a:pt x="5144" y="2580"/>
                    <a:pt x="5292" y="2209"/>
                  </a:cubicBezTo>
                  <a:close/>
                  <a:moveTo>
                    <a:pt x="4152" y="5493"/>
                  </a:moveTo>
                  <a:cubicBezTo>
                    <a:pt x="4226" y="5543"/>
                    <a:pt x="4326" y="5580"/>
                    <a:pt x="4425" y="5592"/>
                  </a:cubicBezTo>
                  <a:cubicBezTo>
                    <a:pt x="4301" y="5654"/>
                    <a:pt x="4177" y="5716"/>
                    <a:pt x="4078" y="5790"/>
                  </a:cubicBezTo>
                  <a:cubicBezTo>
                    <a:pt x="4090" y="5679"/>
                    <a:pt x="4115" y="5592"/>
                    <a:pt x="4152" y="5493"/>
                  </a:cubicBezTo>
                  <a:close/>
                  <a:moveTo>
                    <a:pt x="2181" y="11653"/>
                  </a:moveTo>
                  <a:cubicBezTo>
                    <a:pt x="2293" y="12781"/>
                    <a:pt x="2615" y="13834"/>
                    <a:pt x="2937" y="14913"/>
                  </a:cubicBezTo>
                  <a:cubicBezTo>
                    <a:pt x="3185" y="15718"/>
                    <a:pt x="3309" y="16511"/>
                    <a:pt x="3359" y="17317"/>
                  </a:cubicBezTo>
                  <a:cubicBezTo>
                    <a:pt x="2950" y="16945"/>
                    <a:pt x="2479" y="16797"/>
                    <a:pt x="1946" y="16623"/>
                  </a:cubicBezTo>
                  <a:cubicBezTo>
                    <a:pt x="892" y="16276"/>
                    <a:pt x="384" y="16450"/>
                    <a:pt x="756" y="15198"/>
                  </a:cubicBezTo>
                  <a:cubicBezTo>
                    <a:pt x="1091" y="14020"/>
                    <a:pt x="1698" y="12930"/>
                    <a:pt x="2045" y="11789"/>
                  </a:cubicBezTo>
                  <a:lnTo>
                    <a:pt x="2181" y="11653"/>
                  </a:lnTo>
                  <a:close/>
                  <a:moveTo>
                    <a:pt x="2082" y="46481"/>
                  </a:moveTo>
                  <a:cubicBezTo>
                    <a:pt x="2776" y="46803"/>
                    <a:pt x="3359" y="47410"/>
                    <a:pt x="3904" y="47918"/>
                  </a:cubicBezTo>
                  <a:cubicBezTo>
                    <a:pt x="4450" y="48427"/>
                    <a:pt x="4970" y="48972"/>
                    <a:pt x="5429" y="49555"/>
                  </a:cubicBezTo>
                  <a:cubicBezTo>
                    <a:pt x="5007" y="49480"/>
                    <a:pt x="4561" y="49393"/>
                    <a:pt x="4140" y="49269"/>
                  </a:cubicBezTo>
                  <a:cubicBezTo>
                    <a:pt x="3879" y="49183"/>
                    <a:pt x="3656" y="49096"/>
                    <a:pt x="3408" y="48984"/>
                  </a:cubicBezTo>
                  <a:cubicBezTo>
                    <a:pt x="3520" y="48922"/>
                    <a:pt x="3532" y="48736"/>
                    <a:pt x="3408" y="48650"/>
                  </a:cubicBezTo>
                  <a:cubicBezTo>
                    <a:pt x="3040" y="48383"/>
                    <a:pt x="2692" y="48250"/>
                    <a:pt x="2389" y="48250"/>
                  </a:cubicBezTo>
                  <a:cubicBezTo>
                    <a:pt x="2101" y="48250"/>
                    <a:pt x="1855" y="48371"/>
                    <a:pt x="1673" y="48613"/>
                  </a:cubicBezTo>
                  <a:cubicBezTo>
                    <a:pt x="1624" y="48216"/>
                    <a:pt x="1611" y="47807"/>
                    <a:pt x="1624" y="47410"/>
                  </a:cubicBezTo>
                  <a:cubicBezTo>
                    <a:pt x="1673" y="47410"/>
                    <a:pt x="1723" y="47416"/>
                    <a:pt x="1776" y="47416"/>
                  </a:cubicBezTo>
                  <a:cubicBezTo>
                    <a:pt x="1803" y="47416"/>
                    <a:pt x="1830" y="47414"/>
                    <a:pt x="1859" y="47410"/>
                  </a:cubicBezTo>
                  <a:cubicBezTo>
                    <a:pt x="1971" y="47410"/>
                    <a:pt x="2045" y="47311"/>
                    <a:pt x="2045" y="47224"/>
                  </a:cubicBezTo>
                  <a:lnTo>
                    <a:pt x="2082" y="46481"/>
                  </a:lnTo>
                  <a:close/>
                  <a:moveTo>
                    <a:pt x="4859" y="1"/>
                  </a:moveTo>
                  <a:cubicBezTo>
                    <a:pt x="4736" y="1"/>
                    <a:pt x="4616" y="77"/>
                    <a:pt x="4586" y="176"/>
                  </a:cubicBezTo>
                  <a:cubicBezTo>
                    <a:pt x="4350" y="213"/>
                    <a:pt x="4140" y="263"/>
                    <a:pt x="3917" y="325"/>
                  </a:cubicBezTo>
                  <a:cubicBezTo>
                    <a:pt x="3917" y="182"/>
                    <a:pt x="3802" y="39"/>
                    <a:pt x="3628" y="39"/>
                  </a:cubicBezTo>
                  <a:cubicBezTo>
                    <a:pt x="3621" y="39"/>
                    <a:pt x="3614" y="39"/>
                    <a:pt x="3607" y="40"/>
                  </a:cubicBezTo>
                  <a:cubicBezTo>
                    <a:pt x="2528" y="213"/>
                    <a:pt x="1611" y="920"/>
                    <a:pt x="1239" y="1961"/>
                  </a:cubicBezTo>
                  <a:cubicBezTo>
                    <a:pt x="979" y="2717"/>
                    <a:pt x="1487" y="3448"/>
                    <a:pt x="2033" y="4043"/>
                  </a:cubicBezTo>
                  <a:cubicBezTo>
                    <a:pt x="1934" y="4068"/>
                    <a:pt x="1859" y="4154"/>
                    <a:pt x="1859" y="4266"/>
                  </a:cubicBezTo>
                  <a:lnTo>
                    <a:pt x="1859" y="4340"/>
                  </a:lnTo>
                  <a:cubicBezTo>
                    <a:pt x="1859" y="4501"/>
                    <a:pt x="1983" y="4576"/>
                    <a:pt x="2119" y="4576"/>
                  </a:cubicBezTo>
                  <a:cubicBezTo>
                    <a:pt x="1785" y="5493"/>
                    <a:pt x="1066" y="6150"/>
                    <a:pt x="620" y="6980"/>
                  </a:cubicBezTo>
                  <a:cubicBezTo>
                    <a:pt x="570" y="7079"/>
                    <a:pt x="607" y="7216"/>
                    <a:pt x="731" y="7228"/>
                  </a:cubicBezTo>
                  <a:cubicBezTo>
                    <a:pt x="1673" y="7439"/>
                    <a:pt x="1190" y="8331"/>
                    <a:pt x="868" y="8963"/>
                  </a:cubicBezTo>
                  <a:cubicBezTo>
                    <a:pt x="806" y="9075"/>
                    <a:pt x="855" y="9248"/>
                    <a:pt x="992" y="9261"/>
                  </a:cubicBezTo>
                  <a:cubicBezTo>
                    <a:pt x="1165" y="9286"/>
                    <a:pt x="1301" y="9310"/>
                    <a:pt x="1438" y="9310"/>
                  </a:cubicBezTo>
                  <a:cubicBezTo>
                    <a:pt x="1116" y="9831"/>
                    <a:pt x="818" y="10376"/>
                    <a:pt x="570" y="10946"/>
                  </a:cubicBezTo>
                  <a:cubicBezTo>
                    <a:pt x="508" y="11108"/>
                    <a:pt x="558" y="11232"/>
                    <a:pt x="707" y="11294"/>
                  </a:cubicBezTo>
                  <a:cubicBezTo>
                    <a:pt x="1086" y="11432"/>
                    <a:pt x="1434" y="11506"/>
                    <a:pt x="1789" y="11506"/>
                  </a:cubicBezTo>
                  <a:cubicBezTo>
                    <a:pt x="1816" y="11506"/>
                    <a:pt x="1844" y="11505"/>
                    <a:pt x="1872" y="11504"/>
                  </a:cubicBezTo>
                  <a:lnTo>
                    <a:pt x="1872" y="11504"/>
                  </a:lnTo>
                  <a:cubicBezTo>
                    <a:pt x="1822" y="11641"/>
                    <a:pt x="1785" y="11789"/>
                    <a:pt x="1723" y="11926"/>
                  </a:cubicBezTo>
                  <a:cubicBezTo>
                    <a:pt x="1636" y="12037"/>
                    <a:pt x="1574" y="12124"/>
                    <a:pt x="1500" y="12235"/>
                  </a:cubicBezTo>
                  <a:cubicBezTo>
                    <a:pt x="1475" y="12285"/>
                    <a:pt x="1500" y="12322"/>
                    <a:pt x="1549" y="12347"/>
                  </a:cubicBezTo>
                  <a:cubicBezTo>
                    <a:pt x="992" y="13710"/>
                    <a:pt x="273" y="15012"/>
                    <a:pt x="12" y="16474"/>
                  </a:cubicBezTo>
                  <a:cubicBezTo>
                    <a:pt x="0" y="16598"/>
                    <a:pt x="50" y="16710"/>
                    <a:pt x="174" y="16759"/>
                  </a:cubicBezTo>
                  <a:cubicBezTo>
                    <a:pt x="1239" y="17032"/>
                    <a:pt x="2219" y="17429"/>
                    <a:pt x="3247" y="17763"/>
                  </a:cubicBezTo>
                  <a:cubicBezTo>
                    <a:pt x="3272" y="17770"/>
                    <a:pt x="3294" y="17773"/>
                    <a:pt x="3312" y="17773"/>
                  </a:cubicBezTo>
                  <a:cubicBezTo>
                    <a:pt x="3331" y="17773"/>
                    <a:pt x="3347" y="17770"/>
                    <a:pt x="3359" y="17763"/>
                  </a:cubicBezTo>
                  <a:cubicBezTo>
                    <a:pt x="3371" y="18086"/>
                    <a:pt x="3371" y="18433"/>
                    <a:pt x="3359" y="18767"/>
                  </a:cubicBezTo>
                  <a:cubicBezTo>
                    <a:pt x="3272" y="20973"/>
                    <a:pt x="2814" y="23167"/>
                    <a:pt x="3706" y="25274"/>
                  </a:cubicBezTo>
                  <a:cubicBezTo>
                    <a:pt x="3741" y="25391"/>
                    <a:pt x="3875" y="25486"/>
                    <a:pt x="3994" y="25486"/>
                  </a:cubicBezTo>
                  <a:cubicBezTo>
                    <a:pt x="4002" y="25486"/>
                    <a:pt x="4009" y="25486"/>
                    <a:pt x="4016" y="25485"/>
                  </a:cubicBezTo>
                  <a:lnTo>
                    <a:pt x="4016" y="25485"/>
                  </a:lnTo>
                  <a:cubicBezTo>
                    <a:pt x="3793" y="27827"/>
                    <a:pt x="3619" y="30207"/>
                    <a:pt x="3718" y="32550"/>
                  </a:cubicBezTo>
                  <a:cubicBezTo>
                    <a:pt x="3718" y="32612"/>
                    <a:pt x="3768" y="32643"/>
                    <a:pt x="3817" y="32643"/>
                  </a:cubicBezTo>
                  <a:cubicBezTo>
                    <a:pt x="3867" y="32643"/>
                    <a:pt x="3917" y="32612"/>
                    <a:pt x="3917" y="32550"/>
                  </a:cubicBezTo>
                  <a:cubicBezTo>
                    <a:pt x="4028" y="30195"/>
                    <a:pt x="4090" y="27803"/>
                    <a:pt x="4103" y="25435"/>
                  </a:cubicBezTo>
                  <a:cubicBezTo>
                    <a:pt x="4140" y="25423"/>
                    <a:pt x="4165" y="25386"/>
                    <a:pt x="4177" y="25349"/>
                  </a:cubicBezTo>
                  <a:cubicBezTo>
                    <a:pt x="4945" y="23936"/>
                    <a:pt x="6619" y="23328"/>
                    <a:pt x="7994" y="22696"/>
                  </a:cubicBezTo>
                  <a:cubicBezTo>
                    <a:pt x="8069" y="22659"/>
                    <a:pt x="8143" y="22622"/>
                    <a:pt x="8242" y="22585"/>
                  </a:cubicBezTo>
                  <a:lnTo>
                    <a:pt x="8242" y="22585"/>
                  </a:lnTo>
                  <a:cubicBezTo>
                    <a:pt x="8515" y="27146"/>
                    <a:pt x="7523" y="31298"/>
                    <a:pt x="5416" y="35413"/>
                  </a:cubicBezTo>
                  <a:cubicBezTo>
                    <a:pt x="4103" y="37991"/>
                    <a:pt x="2491" y="40680"/>
                    <a:pt x="1797" y="43543"/>
                  </a:cubicBezTo>
                  <a:cubicBezTo>
                    <a:pt x="1683" y="43569"/>
                    <a:pt x="1576" y="43589"/>
                    <a:pt x="1486" y="43589"/>
                  </a:cubicBezTo>
                  <a:cubicBezTo>
                    <a:pt x="1273" y="43589"/>
                    <a:pt x="1158" y="43475"/>
                    <a:pt x="1289" y="43048"/>
                  </a:cubicBezTo>
                  <a:cubicBezTo>
                    <a:pt x="1450" y="42515"/>
                    <a:pt x="1673" y="41994"/>
                    <a:pt x="1946" y="41523"/>
                  </a:cubicBezTo>
                  <a:cubicBezTo>
                    <a:pt x="2008" y="41523"/>
                    <a:pt x="2058" y="41486"/>
                    <a:pt x="2107" y="41424"/>
                  </a:cubicBezTo>
                  <a:cubicBezTo>
                    <a:pt x="2318" y="41114"/>
                    <a:pt x="2293" y="41188"/>
                    <a:pt x="2380" y="40854"/>
                  </a:cubicBezTo>
                  <a:cubicBezTo>
                    <a:pt x="2417" y="40779"/>
                    <a:pt x="2380" y="40717"/>
                    <a:pt x="2343" y="40668"/>
                  </a:cubicBezTo>
                  <a:cubicBezTo>
                    <a:pt x="2752" y="39379"/>
                    <a:pt x="3347" y="38152"/>
                    <a:pt x="3706" y="36838"/>
                  </a:cubicBezTo>
                  <a:cubicBezTo>
                    <a:pt x="3733" y="36729"/>
                    <a:pt x="3627" y="36613"/>
                    <a:pt x="3520" y="36613"/>
                  </a:cubicBezTo>
                  <a:cubicBezTo>
                    <a:pt x="3481" y="36613"/>
                    <a:pt x="3441" y="36628"/>
                    <a:pt x="3408" y="36665"/>
                  </a:cubicBezTo>
                  <a:cubicBezTo>
                    <a:pt x="3185" y="36912"/>
                    <a:pt x="2987" y="37160"/>
                    <a:pt x="2789" y="37408"/>
                  </a:cubicBezTo>
                  <a:cubicBezTo>
                    <a:pt x="3037" y="36541"/>
                    <a:pt x="3334" y="35710"/>
                    <a:pt x="3545" y="34830"/>
                  </a:cubicBezTo>
                  <a:lnTo>
                    <a:pt x="3545" y="34793"/>
                  </a:lnTo>
                  <a:cubicBezTo>
                    <a:pt x="4425" y="32500"/>
                    <a:pt x="4710" y="29996"/>
                    <a:pt x="6371" y="28026"/>
                  </a:cubicBezTo>
                  <a:cubicBezTo>
                    <a:pt x="6389" y="27998"/>
                    <a:pt x="6367" y="27958"/>
                    <a:pt x="6344" y="27958"/>
                  </a:cubicBezTo>
                  <a:cubicBezTo>
                    <a:pt x="6336" y="27958"/>
                    <a:pt x="6328" y="27963"/>
                    <a:pt x="6321" y="27976"/>
                  </a:cubicBezTo>
                  <a:cubicBezTo>
                    <a:pt x="4239" y="29972"/>
                    <a:pt x="4028" y="32971"/>
                    <a:pt x="2913" y="35487"/>
                  </a:cubicBezTo>
                  <a:lnTo>
                    <a:pt x="2491" y="36330"/>
                  </a:lnTo>
                  <a:cubicBezTo>
                    <a:pt x="2440" y="36449"/>
                    <a:pt x="2535" y="36550"/>
                    <a:pt x="2628" y="36550"/>
                  </a:cubicBezTo>
                  <a:cubicBezTo>
                    <a:pt x="2670" y="36550"/>
                    <a:pt x="2712" y="36529"/>
                    <a:pt x="2739" y="36479"/>
                  </a:cubicBezTo>
                  <a:cubicBezTo>
                    <a:pt x="2746" y="36471"/>
                    <a:pt x="2757" y="36460"/>
                    <a:pt x="2766" y="36447"/>
                  </a:cubicBezTo>
                  <a:lnTo>
                    <a:pt x="2766" y="36447"/>
                  </a:lnTo>
                  <a:cubicBezTo>
                    <a:pt x="2547" y="37082"/>
                    <a:pt x="2340" y="37716"/>
                    <a:pt x="2169" y="38363"/>
                  </a:cubicBezTo>
                  <a:cubicBezTo>
                    <a:pt x="2128" y="38492"/>
                    <a:pt x="2242" y="38590"/>
                    <a:pt x="2353" y="38590"/>
                  </a:cubicBezTo>
                  <a:cubicBezTo>
                    <a:pt x="2412" y="38590"/>
                    <a:pt x="2469" y="38563"/>
                    <a:pt x="2504" y="38499"/>
                  </a:cubicBezTo>
                  <a:cubicBezTo>
                    <a:pt x="2677" y="38214"/>
                    <a:pt x="2876" y="37954"/>
                    <a:pt x="3086" y="37693"/>
                  </a:cubicBezTo>
                  <a:lnTo>
                    <a:pt x="3086" y="37693"/>
                  </a:lnTo>
                  <a:cubicBezTo>
                    <a:pt x="2690" y="38809"/>
                    <a:pt x="2194" y="39875"/>
                    <a:pt x="1847" y="41002"/>
                  </a:cubicBezTo>
                  <a:cubicBezTo>
                    <a:pt x="1301" y="41845"/>
                    <a:pt x="979" y="42725"/>
                    <a:pt x="682" y="43692"/>
                  </a:cubicBezTo>
                  <a:cubicBezTo>
                    <a:pt x="645" y="43779"/>
                    <a:pt x="707" y="43940"/>
                    <a:pt x="818" y="43952"/>
                  </a:cubicBezTo>
                  <a:cubicBezTo>
                    <a:pt x="1064" y="43993"/>
                    <a:pt x="1311" y="44017"/>
                    <a:pt x="1550" y="44017"/>
                  </a:cubicBezTo>
                  <a:cubicBezTo>
                    <a:pt x="1600" y="44017"/>
                    <a:pt x="1649" y="44016"/>
                    <a:pt x="1698" y="44014"/>
                  </a:cubicBezTo>
                  <a:lnTo>
                    <a:pt x="1698" y="44014"/>
                  </a:lnTo>
                  <a:cubicBezTo>
                    <a:pt x="1549" y="44721"/>
                    <a:pt x="1475" y="45452"/>
                    <a:pt x="1450" y="46196"/>
                  </a:cubicBezTo>
                  <a:cubicBezTo>
                    <a:pt x="1066" y="47324"/>
                    <a:pt x="1103" y="48501"/>
                    <a:pt x="1314" y="49678"/>
                  </a:cubicBezTo>
                  <a:cubicBezTo>
                    <a:pt x="1339" y="49790"/>
                    <a:pt x="1441" y="49846"/>
                    <a:pt x="1540" y="49846"/>
                  </a:cubicBezTo>
                  <a:cubicBezTo>
                    <a:pt x="1639" y="49846"/>
                    <a:pt x="1735" y="49790"/>
                    <a:pt x="1748" y="49678"/>
                  </a:cubicBezTo>
                  <a:cubicBezTo>
                    <a:pt x="1822" y="49145"/>
                    <a:pt x="2033" y="48935"/>
                    <a:pt x="2305" y="48910"/>
                  </a:cubicBezTo>
                  <a:lnTo>
                    <a:pt x="2305" y="48910"/>
                  </a:lnTo>
                  <a:cubicBezTo>
                    <a:pt x="2293" y="48972"/>
                    <a:pt x="2293" y="49034"/>
                    <a:pt x="2355" y="49084"/>
                  </a:cubicBezTo>
                  <a:cubicBezTo>
                    <a:pt x="3247" y="49951"/>
                    <a:pt x="4759" y="50137"/>
                    <a:pt x="5949" y="50273"/>
                  </a:cubicBezTo>
                  <a:cubicBezTo>
                    <a:pt x="5954" y="50274"/>
                    <a:pt x="5958" y="50274"/>
                    <a:pt x="5962" y="50274"/>
                  </a:cubicBezTo>
                  <a:cubicBezTo>
                    <a:pt x="6130" y="50274"/>
                    <a:pt x="6257" y="50046"/>
                    <a:pt x="6160" y="49902"/>
                  </a:cubicBezTo>
                  <a:cubicBezTo>
                    <a:pt x="5590" y="49108"/>
                    <a:pt x="4896" y="48414"/>
                    <a:pt x="4177" y="47745"/>
                  </a:cubicBezTo>
                  <a:cubicBezTo>
                    <a:pt x="3594" y="47187"/>
                    <a:pt x="2876" y="46518"/>
                    <a:pt x="2070" y="46332"/>
                  </a:cubicBezTo>
                  <a:lnTo>
                    <a:pt x="2070" y="46171"/>
                  </a:lnTo>
                  <a:cubicBezTo>
                    <a:pt x="2070" y="46121"/>
                    <a:pt x="2045" y="46059"/>
                    <a:pt x="1983" y="46047"/>
                  </a:cubicBezTo>
                  <a:cubicBezTo>
                    <a:pt x="1971" y="46047"/>
                    <a:pt x="1946" y="46022"/>
                    <a:pt x="1934" y="46022"/>
                  </a:cubicBezTo>
                  <a:cubicBezTo>
                    <a:pt x="2008" y="45266"/>
                    <a:pt x="2132" y="44535"/>
                    <a:pt x="2305" y="43828"/>
                  </a:cubicBezTo>
                  <a:cubicBezTo>
                    <a:pt x="2343" y="43816"/>
                    <a:pt x="2380" y="43779"/>
                    <a:pt x="2417" y="43754"/>
                  </a:cubicBezTo>
                  <a:cubicBezTo>
                    <a:pt x="2504" y="43692"/>
                    <a:pt x="2504" y="43519"/>
                    <a:pt x="2405" y="43481"/>
                  </a:cubicBezTo>
                  <a:cubicBezTo>
                    <a:pt x="3272" y="40184"/>
                    <a:pt x="5069" y="37247"/>
                    <a:pt x="6532" y="34099"/>
                  </a:cubicBezTo>
                  <a:cubicBezTo>
                    <a:pt x="8205" y="30529"/>
                    <a:pt x="9011" y="26439"/>
                    <a:pt x="8428" y="22535"/>
                  </a:cubicBezTo>
                  <a:cubicBezTo>
                    <a:pt x="8738" y="22399"/>
                    <a:pt x="9110" y="22225"/>
                    <a:pt x="9420" y="22015"/>
                  </a:cubicBezTo>
                  <a:cubicBezTo>
                    <a:pt x="9469" y="22015"/>
                    <a:pt x="9506" y="21977"/>
                    <a:pt x="9531" y="21940"/>
                  </a:cubicBezTo>
                  <a:cubicBezTo>
                    <a:pt x="9915" y="21519"/>
                    <a:pt x="10163" y="21197"/>
                    <a:pt x="10151" y="20800"/>
                  </a:cubicBezTo>
                  <a:cubicBezTo>
                    <a:pt x="10151" y="20710"/>
                    <a:pt x="10075" y="20647"/>
                    <a:pt x="9991" y="20647"/>
                  </a:cubicBezTo>
                  <a:cubicBezTo>
                    <a:pt x="9948" y="20647"/>
                    <a:pt x="9904" y="20663"/>
                    <a:pt x="9866" y="20701"/>
                  </a:cubicBezTo>
                  <a:cubicBezTo>
                    <a:pt x="9692" y="20862"/>
                    <a:pt x="9506" y="21023"/>
                    <a:pt x="9321" y="21172"/>
                  </a:cubicBezTo>
                  <a:cubicBezTo>
                    <a:pt x="9122" y="20825"/>
                    <a:pt x="8874" y="20478"/>
                    <a:pt x="8676" y="20143"/>
                  </a:cubicBezTo>
                  <a:cubicBezTo>
                    <a:pt x="8267" y="19523"/>
                    <a:pt x="7883" y="18879"/>
                    <a:pt x="7523" y="18234"/>
                  </a:cubicBezTo>
                  <a:cubicBezTo>
                    <a:pt x="7510" y="18199"/>
                    <a:pt x="7481" y="18184"/>
                    <a:pt x="7451" y="18184"/>
                  </a:cubicBezTo>
                  <a:cubicBezTo>
                    <a:pt x="7398" y="18184"/>
                    <a:pt x="7343" y="18232"/>
                    <a:pt x="7375" y="18296"/>
                  </a:cubicBezTo>
                  <a:cubicBezTo>
                    <a:pt x="7061" y="18353"/>
                    <a:pt x="6731" y="18566"/>
                    <a:pt x="6430" y="18566"/>
                  </a:cubicBezTo>
                  <a:cubicBezTo>
                    <a:pt x="6267" y="18566"/>
                    <a:pt x="6113" y="18504"/>
                    <a:pt x="5974" y="18321"/>
                  </a:cubicBezTo>
                  <a:cubicBezTo>
                    <a:pt x="5664" y="17924"/>
                    <a:pt x="5652" y="17268"/>
                    <a:pt x="5627" y="16797"/>
                  </a:cubicBezTo>
                  <a:cubicBezTo>
                    <a:pt x="5565" y="15879"/>
                    <a:pt x="5714" y="14900"/>
                    <a:pt x="5503" y="14008"/>
                  </a:cubicBezTo>
                  <a:cubicBezTo>
                    <a:pt x="5491" y="13984"/>
                    <a:pt x="5469" y="13972"/>
                    <a:pt x="5448" y="13972"/>
                  </a:cubicBezTo>
                  <a:cubicBezTo>
                    <a:pt x="5425" y="13972"/>
                    <a:pt x="5404" y="13988"/>
                    <a:pt x="5404" y="14020"/>
                  </a:cubicBezTo>
                  <a:cubicBezTo>
                    <a:pt x="5577" y="15284"/>
                    <a:pt x="5168" y="16561"/>
                    <a:pt x="5404" y="17850"/>
                  </a:cubicBezTo>
                  <a:cubicBezTo>
                    <a:pt x="5520" y="18511"/>
                    <a:pt x="6087" y="19012"/>
                    <a:pt x="6665" y="19012"/>
                  </a:cubicBezTo>
                  <a:cubicBezTo>
                    <a:pt x="6955" y="19012"/>
                    <a:pt x="7247" y="18887"/>
                    <a:pt x="7486" y="18594"/>
                  </a:cubicBezTo>
                  <a:cubicBezTo>
                    <a:pt x="7709" y="19114"/>
                    <a:pt x="7982" y="19610"/>
                    <a:pt x="8267" y="20106"/>
                  </a:cubicBezTo>
                  <a:cubicBezTo>
                    <a:pt x="8515" y="20527"/>
                    <a:pt x="8750" y="20986"/>
                    <a:pt x="9035" y="21407"/>
                  </a:cubicBezTo>
                  <a:cubicBezTo>
                    <a:pt x="8812" y="21544"/>
                    <a:pt x="8577" y="21692"/>
                    <a:pt x="8354" y="21816"/>
                  </a:cubicBezTo>
                  <a:cubicBezTo>
                    <a:pt x="8329" y="21705"/>
                    <a:pt x="8304" y="21593"/>
                    <a:pt x="8292" y="21482"/>
                  </a:cubicBezTo>
                  <a:cubicBezTo>
                    <a:pt x="8281" y="21465"/>
                    <a:pt x="8261" y="21456"/>
                    <a:pt x="8241" y="21456"/>
                  </a:cubicBezTo>
                  <a:cubicBezTo>
                    <a:pt x="8216" y="21456"/>
                    <a:pt x="8193" y="21471"/>
                    <a:pt x="8193" y="21506"/>
                  </a:cubicBezTo>
                  <a:cubicBezTo>
                    <a:pt x="8205" y="21630"/>
                    <a:pt x="8205" y="21754"/>
                    <a:pt x="8230" y="21878"/>
                  </a:cubicBezTo>
                  <a:cubicBezTo>
                    <a:pt x="6743" y="22647"/>
                    <a:pt x="5032" y="23142"/>
                    <a:pt x="4041" y="24493"/>
                  </a:cubicBezTo>
                  <a:cubicBezTo>
                    <a:pt x="3408" y="22473"/>
                    <a:pt x="3842" y="20329"/>
                    <a:pt x="3917" y="18247"/>
                  </a:cubicBezTo>
                  <a:cubicBezTo>
                    <a:pt x="3991" y="15954"/>
                    <a:pt x="2913" y="13797"/>
                    <a:pt x="2305" y="11628"/>
                  </a:cubicBezTo>
                  <a:cubicBezTo>
                    <a:pt x="2305" y="11616"/>
                    <a:pt x="2293" y="11603"/>
                    <a:pt x="2256" y="11591"/>
                  </a:cubicBezTo>
                  <a:cubicBezTo>
                    <a:pt x="2876" y="11033"/>
                    <a:pt x="3594" y="10500"/>
                    <a:pt x="4226" y="10017"/>
                  </a:cubicBezTo>
                  <a:cubicBezTo>
                    <a:pt x="5268" y="9236"/>
                    <a:pt x="6445" y="8368"/>
                    <a:pt x="7734" y="8021"/>
                  </a:cubicBezTo>
                  <a:lnTo>
                    <a:pt x="7734" y="8021"/>
                  </a:lnTo>
                  <a:cubicBezTo>
                    <a:pt x="7808" y="8344"/>
                    <a:pt x="7759" y="8765"/>
                    <a:pt x="7697" y="9112"/>
                  </a:cubicBezTo>
                  <a:cubicBezTo>
                    <a:pt x="7685" y="8926"/>
                    <a:pt x="7647" y="8753"/>
                    <a:pt x="7610" y="8567"/>
                  </a:cubicBezTo>
                  <a:cubicBezTo>
                    <a:pt x="7599" y="8539"/>
                    <a:pt x="7575" y="8526"/>
                    <a:pt x="7554" y="8526"/>
                  </a:cubicBezTo>
                  <a:cubicBezTo>
                    <a:pt x="7527" y="8526"/>
                    <a:pt x="7504" y="8545"/>
                    <a:pt x="7511" y="8579"/>
                  </a:cubicBezTo>
                  <a:cubicBezTo>
                    <a:pt x="7610" y="9707"/>
                    <a:pt x="6011" y="18011"/>
                    <a:pt x="6990" y="18197"/>
                  </a:cubicBezTo>
                  <a:cubicBezTo>
                    <a:pt x="7002" y="18200"/>
                    <a:pt x="7015" y="18202"/>
                    <a:pt x="7027" y="18202"/>
                  </a:cubicBezTo>
                  <a:cubicBezTo>
                    <a:pt x="7151" y="18202"/>
                    <a:pt x="7263" y="18038"/>
                    <a:pt x="7139" y="17937"/>
                  </a:cubicBezTo>
                  <a:cubicBezTo>
                    <a:pt x="7090" y="17887"/>
                    <a:pt x="7238" y="16635"/>
                    <a:pt x="7251" y="16462"/>
                  </a:cubicBezTo>
                  <a:cubicBezTo>
                    <a:pt x="7313" y="15508"/>
                    <a:pt x="7399" y="14541"/>
                    <a:pt x="7499" y="13586"/>
                  </a:cubicBezTo>
                  <a:cubicBezTo>
                    <a:pt x="7610" y="12347"/>
                    <a:pt x="7821" y="10984"/>
                    <a:pt x="7759" y="9695"/>
                  </a:cubicBezTo>
                  <a:lnTo>
                    <a:pt x="7759" y="9695"/>
                  </a:lnTo>
                  <a:cubicBezTo>
                    <a:pt x="7790" y="9709"/>
                    <a:pt x="7823" y="9716"/>
                    <a:pt x="7856" y="9716"/>
                  </a:cubicBezTo>
                  <a:cubicBezTo>
                    <a:pt x="7939" y="9716"/>
                    <a:pt x="8017" y="9669"/>
                    <a:pt x="8044" y="9571"/>
                  </a:cubicBezTo>
                  <a:cubicBezTo>
                    <a:pt x="8106" y="9149"/>
                    <a:pt x="8205" y="8468"/>
                    <a:pt x="8106" y="7935"/>
                  </a:cubicBezTo>
                  <a:cubicBezTo>
                    <a:pt x="8230" y="7848"/>
                    <a:pt x="8143" y="7637"/>
                    <a:pt x="8007" y="7625"/>
                  </a:cubicBezTo>
                  <a:cubicBezTo>
                    <a:pt x="7883" y="7340"/>
                    <a:pt x="7635" y="7141"/>
                    <a:pt x="7238" y="7141"/>
                  </a:cubicBezTo>
                  <a:cubicBezTo>
                    <a:pt x="6743" y="7141"/>
                    <a:pt x="6222" y="7340"/>
                    <a:pt x="5751" y="7451"/>
                  </a:cubicBezTo>
                  <a:cubicBezTo>
                    <a:pt x="5511" y="7499"/>
                    <a:pt x="5256" y="7518"/>
                    <a:pt x="5009" y="7518"/>
                  </a:cubicBezTo>
                  <a:cubicBezTo>
                    <a:pt x="4937" y="7518"/>
                    <a:pt x="4866" y="7516"/>
                    <a:pt x="4797" y="7513"/>
                  </a:cubicBezTo>
                  <a:cubicBezTo>
                    <a:pt x="4611" y="7501"/>
                    <a:pt x="4536" y="6385"/>
                    <a:pt x="4524" y="6199"/>
                  </a:cubicBezTo>
                  <a:cubicBezTo>
                    <a:pt x="4518" y="6124"/>
                    <a:pt x="4457" y="6083"/>
                    <a:pt x="4398" y="6083"/>
                  </a:cubicBezTo>
                  <a:cubicBezTo>
                    <a:pt x="4342" y="6083"/>
                    <a:pt x="4288" y="6121"/>
                    <a:pt x="4288" y="6199"/>
                  </a:cubicBezTo>
                  <a:cubicBezTo>
                    <a:pt x="4276" y="6695"/>
                    <a:pt x="4350" y="7166"/>
                    <a:pt x="4350" y="7662"/>
                  </a:cubicBezTo>
                  <a:cubicBezTo>
                    <a:pt x="4350" y="7749"/>
                    <a:pt x="4400" y="7823"/>
                    <a:pt x="4474" y="7836"/>
                  </a:cubicBezTo>
                  <a:cubicBezTo>
                    <a:pt x="4672" y="7876"/>
                    <a:pt x="4865" y="7893"/>
                    <a:pt x="5056" y="7893"/>
                  </a:cubicBezTo>
                  <a:cubicBezTo>
                    <a:pt x="5620" y="7893"/>
                    <a:pt x="6162" y="7745"/>
                    <a:pt x="6718" y="7625"/>
                  </a:cubicBezTo>
                  <a:cubicBezTo>
                    <a:pt x="6868" y="7592"/>
                    <a:pt x="7049" y="7542"/>
                    <a:pt x="7218" y="7542"/>
                  </a:cubicBezTo>
                  <a:cubicBezTo>
                    <a:pt x="7369" y="7542"/>
                    <a:pt x="7510" y="7583"/>
                    <a:pt x="7610" y="7712"/>
                  </a:cubicBezTo>
                  <a:cubicBezTo>
                    <a:pt x="6309" y="8059"/>
                    <a:pt x="5106" y="8963"/>
                    <a:pt x="4078" y="9757"/>
                  </a:cubicBezTo>
                  <a:cubicBezTo>
                    <a:pt x="3582" y="10128"/>
                    <a:pt x="3049" y="10513"/>
                    <a:pt x="2566" y="10946"/>
                  </a:cubicBezTo>
                  <a:lnTo>
                    <a:pt x="2528" y="10946"/>
                  </a:lnTo>
                  <a:cubicBezTo>
                    <a:pt x="2429" y="10971"/>
                    <a:pt x="2343" y="10971"/>
                    <a:pt x="2243" y="10984"/>
                  </a:cubicBezTo>
                  <a:cubicBezTo>
                    <a:pt x="2281" y="10773"/>
                    <a:pt x="2305" y="10562"/>
                    <a:pt x="2305" y="10364"/>
                  </a:cubicBezTo>
                  <a:cubicBezTo>
                    <a:pt x="2305" y="10330"/>
                    <a:pt x="2272" y="10311"/>
                    <a:pt x="2241" y="10311"/>
                  </a:cubicBezTo>
                  <a:cubicBezTo>
                    <a:pt x="2216" y="10311"/>
                    <a:pt x="2194" y="10324"/>
                    <a:pt x="2194" y="10352"/>
                  </a:cubicBezTo>
                  <a:cubicBezTo>
                    <a:pt x="2157" y="10562"/>
                    <a:pt x="2095" y="10785"/>
                    <a:pt x="2033" y="10996"/>
                  </a:cubicBezTo>
                  <a:cubicBezTo>
                    <a:pt x="1723" y="10996"/>
                    <a:pt x="1413" y="10971"/>
                    <a:pt x="1103" y="10885"/>
                  </a:cubicBezTo>
                  <a:cubicBezTo>
                    <a:pt x="1376" y="10290"/>
                    <a:pt x="1686" y="9707"/>
                    <a:pt x="2033" y="9137"/>
                  </a:cubicBezTo>
                  <a:cubicBezTo>
                    <a:pt x="2110" y="8983"/>
                    <a:pt x="2001" y="8819"/>
                    <a:pt x="1846" y="8819"/>
                  </a:cubicBezTo>
                  <a:cubicBezTo>
                    <a:pt x="1826" y="8819"/>
                    <a:pt x="1806" y="8822"/>
                    <a:pt x="1785" y="8827"/>
                  </a:cubicBezTo>
                  <a:cubicBezTo>
                    <a:pt x="1624" y="8852"/>
                    <a:pt x="1487" y="8852"/>
                    <a:pt x="1326" y="8852"/>
                  </a:cubicBezTo>
                  <a:cubicBezTo>
                    <a:pt x="1512" y="8381"/>
                    <a:pt x="1611" y="7848"/>
                    <a:pt x="1748" y="7352"/>
                  </a:cubicBezTo>
                  <a:cubicBezTo>
                    <a:pt x="1760" y="7278"/>
                    <a:pt x="1735" y="7191"/>
                    <a:pt x="1673" y="7154"/>
                  </a:cubicBezTo>
                  <a:cubicBezTo>
                    <a:pt x="992" y="6844"/>
                    <a:pt x="1078" y="6770"/>
                    <a:pt x="1512" y="6162"/>
                  </a:cubicBezTo>
                  <a:cubicBezTo>
                    <a:pt x="1847" y="5704"/>
                    <a:pt x="2132" y="5307"/>
                    <a:pt x="2281" y="4799"/>
                  </a:cubicBezTo>
                  <a:cubicBezTo>
                    <a:pt x="2302" y="4821"/>
                    <a:pt x="2341" y="4834"/>
                    <a:pt x="2381" y="4834"/>
                  </a:cubicBezTo>
                  <a:cubicBezTo>
                    <a:pt x="2410" y="4834"/>
                    <a:pt x="2441" y="4827"/>
                    <a:pt x="2467" y="4811"/>
                  </a:cubicBezTo>
                  <a:cubicBezTo>
                    <a:pt x="2541" y="4787"/>
                    <a:pt x="2615" y="4737"/>
                    <a:pt x="2714" y="4687"/>
                  </a:cubicBezTo>
                  <a:cubicBezTo>
                    <a:pt x="2756" y="4719"/>
                    <a:pt x="2801" y="4733"/>
                    <a:pt x="2845" y="4733"/>
                  </a:cubicBezTo>
                  <a:cubicBezTo>
                    <a:pt x="2975" y="4733"/>
                    <a:pt x="3099" y="4615"/>
                    <a:pt x="3099" y="4477"/>
                  </a:cubicBezTo>
                  <a:cubicBezTo>
                    <a:pt x="3123" y="4464"/>
                    <a:pt x="3173" y="4427"/>
                    <a:pt x="3210" y="4415"/>
                  </a:cubicBezTo>
                  <a:cubicBezTo>
                    <a:pt x="3334" y="4749"/>
                    <a:pt x="3483" y="5059"/>
                    <a:pt x="3718" y="5295"/>
                  </a:cubicBezTo>
                  <a:cubicBezTo>
                    <a:pt x="3532" y="5939"/>
                    <a:pt x="3371" y="6609"/>
                    <a:pt x="3223" y="7228"/>
                  </a:cubicBezTo>
                  <a:cubicBezTo>
                    <a:pt x="2925" y="8368"/>
                    <a:pt x="2690" y="9496"/>
                    <a:pt x="2603" y="10649"/>
                  </a:cubicBezTo>
                  <a:cubicBezTo>
                    <a:pt x="2603" y="10678"/>
                    <a:pt x="2624" y="10690"/>
                    <a:pt x="2642" y="10690"/>
                  </a:cubicBezTo>
                  <a:cubicBezTo>
                    <a:pt x="2654" y="10690"/>
                    <a:pt x="2665" y="10684"/>
                    <a:pt x="2665" y="10674"/>
                  </a:cubicBezTo>
                  <a:cubicBezTo>
                    <a:pt x="3024" y="9211"/>
                    <a:pt x="3458" y="7786"/>
                    <a:pt x="3904" y="6361"/>
                  </a:cubicBezTo>
                  <a:cubicBezTo>
                    <a:pt x="4512" y="5852"/>
                    <a:pt x="5577" y="5741"/>
                    <a:pt x="5813" y="4923"/>
                  </a:cubicBezTo>
                  <a:cubicBezTo>
                    <a:pt x="6073" y="4043"/>
                    <a:pt x="5974" y="3002"/>
                    <a:pt x="5565" y="2184"/>
                  </a:cubicBezTo>
                  <a:cubicBezTo>
                    <a:pt x="5535" y="2130"/>
                    <a:pt x="5485" y="2105"/>
                    <a:pt x="5435" y="2105"/>
                  </a:cubicBezTo>
                  <a:cubicBezTo>
                    <a:pt x="5403" y="2105"/>
                    <a:pt x="5371" y="2115"/>
                    <a:pt x="5342" y="2134"/>
                  </a:cubicBezTo>
                  <a:cubicBezTo>
                    <a:pt x="5416" y="1886"/>
                    <a:pt x="5466" y="1601"/>
                    <a:pt x="5466" y="1329"/>
                  </a:cubicBezTo>
                  <a:cubicBezTo>
                    <a:pt x="5466" y="1298"/>
                    <a:pt x="5444" y="1282"/>
                    <a:pt x="5423" y="1282"/>
                  </a:cubicBezTo>
                  <a:cubicBezTo>
                    <a:pt x="5401" y="1282"/>
                    <a:pt x="5379" y="1298"/>
                    <a:pt x="5379" y="1329"/>
                  </a:cubicBezTo>
                  <a:cubicBezTo>
                    <a:pt x="5230" y="2394"/>
                    <a:pt x="4388" y="3250"/>
                    <a:pt x="3433" y="3869"/>
                  </a:cubicBezTo>
                  <a:cubicBezTo>
                    <a:pt x="4202" y="3014"/>
                    <a:pt x="4846" y="2010"/>
                    <a:pt x="5292" y="1019"/>
                  </a:cubicBezTo>
                  <a:cubicBezTo>
                    <a:pt x="5577" y="1254"/>
                    <a:pt x="5875" y="1477"/>
                    <a:pt x="6123" y="1750"/>
                  </a:cubicBezTo>
                  <a:cubicBezTo>
                    <a:pt x="6172" y="1808"/>
                    <a:pt x="6229" y="1832"/>
                    <a:pt x="6285" y="1832"/>
                  </a:cubicBezTo>
                  <a:cubicBezTo>
                    <a:pt x="6469" y="1832"/>
                    <a:pt x="6641" y="1571"/>
                    <a:pt x="6470" y="1391"/>
                  </a:cubicBezTo>
                  <a:cubicBezTo>
                    <a:pt x="6086" y="957"/>
                    <a:pt x="5540" y="659"/>
                    <a:pt x="5168" y="225"/>
                  </a:cubicBezTo>
                  <a:cubicBezTo>
                    <a:pt x="5317" y="201"/>
                    <a:pt x="5441" y="176"/>
                    <a:pt x="5577" y="164"/>
                  </a:cubicBezTo>
                  <a:cubicBezTo>
                    <a:pt x="5627" y="151"/>
                    <a:pt x="5602" y="89"/>
                    <a:pt x="5565" y="89"/>
                  </a:cubicBezTo>
                  <a:cubicBezTo>
                    <a:pt x="5404" y="102"/>
                    <a:pt x="5230" y="102"/>
                    <a:pt x="5082" y="114"/>
                  </a:cubicBezTo>
                  <a:lnTo>
                    <a:pt x="5069" y="102"/>
                  </a:lnTo>
                  <a:cubicBezTo>
                    <a:pt x="5012" y="30"/>
                    <a:pt x="4935" y="1"/>
                    <a:pt x="48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Slide Number Placeholder 813">
            <a:extLst>
              <a:ext uri="{FF2B5EF4-FFF2-40B4-BE49-F238E27FC236}">
                <a16:creationId xmlns:a16="http://schemas.microsoft.com/office/drawing/2014/main" id="{08F8F91A-B28B-12C7-E839-848DF331A6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6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 build="p"/>
      <p:bldP spid="830" grpId="0"/>
      <p:bldP spid="831" grpId="0"/>
      <p:bldP spid="832" grpId="0"/>
      <p:bldP spid="833" grpId="0"/>
      <p:bldP spid="834" grpId="0" build="p"/>
      <p:bldP spid="835" grpId="0" build="p"/>
      <p:bldP spid="8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subTitle" idx="4294967295"/>
          </p:nvPr>
        </p:nvSpPr>
        <p:spPr>
          <a:xfrm>
            <a:off x="1071629" y="3672492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>
                <a:latin typeface="Prata"/>
                <a:ea typeface="Prata"/>
                <a:cs typeface="Prata"/>
                <a:sym typeface="Prata"/>
              </a:rPr>
              <a:t>01</a:t>
            </a:r>
            <a:endParaRPr sz="32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75" name="Google Shape;875;p37"/>
          <p:cNvSpPr txBox="1">
            <a:spLocks noGrp="1"/>
          </p:cNvSpPr>
          <p:nvPr>
            <p:ph type="subTitle" idx="4294967295"/>
          </p:nvPr>
        </p:nvSpPr>
        <p:spPr>
          <a:xfrm>
            <a:off x="2357567" y="3672492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>
                <a:latin typeface="Prata"/>
                <a:ea typeface="Prata"/>
                <a:cs typeface="Prata"/>
                <a:sym typeface="Prata"/>
              </a:rPr>
              <a:t>02</a:t>
            </a:r>
            <a:endParaRPr sz="32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76" name="Google Shape;876;p37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dirty="0"/>
              <a:t>Functional Requirements</a:t>
            </a:r>
            <a:endParaRPr dirty="0"/>
          </a:p>
        </p:txBody>
      </p:sp>
      <p:sp>
        <p:nvSpPr>
          <p:cNvPr id="878" name="Google Shape;878;p37"/>
          <p:cNvSpPr txBox="1">
            <a:spLocks noGrp="1"/>
          </p:cNvSpPr>
          <p:nvPr>
            <p:ph type="subTitle" idx="4294967295"/>
          </p:nvPr>
        </p:nvSpPr>
        <p:spPr>
          <a:xfrm>
            <a:off x="251246" y="4826779"/>
            <a:ext cx="2570800" cy="5872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" sz="2000" dirty="0">
                <a:latin typeface="Prata"/>
                <a:ea typeface="Prata"/>
                <a:cs typeface="Prata"/>
                <a:sym typeface="Prata"/>
              </a:rPr>
              <a:t>View products</a:t>
            </a:r>
            <a:endParaRPr sz="2000" dirty="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80" name="Google Shape;880;p37"/>
          <p:cNvSpPr txBox="1">
            <a:spLocks noGrp="1"/>
          </p:cNvSpPr>
          <p:nvPr>
            <p:ph type="subTitle" idx="4294967295"/>
          </p:nvPr>
        </p:nvSpPr>
        <p:spPr>
          <a:xfrm>
            <a:off x="7966879" y="4826779"/>
            <a:ext cx="2570800" cy="5872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-US" sz="2000" dirty="0">
                <a:latin typeface="Prata"/>
                <a:ea typeface="Prata"/>
                <a:cs typeface="Prata"/>
                <a:sym typeface="Prata"/>
              </a:rPr>
              <a:t>L</a:t>
            </a:r>
            <a:r>
              <a:rPr lang="en" sz="2000" dirty="0">
                <a:latin typeface="Prata"/>
                <a:ea typeface="Prata"/>
                <a:cs typeface="Prata"/>
                <a:sym typeface="Prata"/>
              </a:rPr>
              <a:t>ike/unlike items</a:t>
            </a:r>
            <a:endParaRPr sz="2000" dirty="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81" name="Google Shape;881;p37"/>
          <p:cNvSpPr txBox="1">
            <a:spLocks noGrp="1"/>
          </p:cNvSpPr>
          <p:nvPr>
            <p:ph type="subTitle" idx="4294967295"/>
          </p:nvPr>
        </p:nvSpPr>
        <p:spPr>
          <a:xfrm>
            <a:off x="8787262" y="3672492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>
                <a:latin typeface="Prata"/>
                <a:ea typeface="Prata"/>
                <a:cs typeface="Prata"/>
                <a:sym typeface="Prata"/>
              </a:rPr>
              <a:t>07</a:t>
            </a:r>
            <a:endParaRPr sz="32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83" name="Google Shape;883;p37"/>
          <p:cNvSpPr txBox="1">
            <a:spLocks noGrp="1"/>
          </p:cNvSpPr>
          <p:nvPr>
            <p:ph type="subTitle" idx="4294967295"/>
          </p:nvPr>
        </p:nvSpPr>
        <p:spPr>
          <a:xfrm>
            <a:off x="2823123" y="4826779"/>
            <a:ext cx="2570800" cy="5872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" sz="2000" dirty="0">
                <a:latin typeface="Prata"/>
                <a:ea typeface="Prata"/>
                <a:cs typeface="Prata"/>
                <a:sym typeface="Prata"/>
              </a:rPr>
              <a:t>Add items to outfit list</a:t>
            </a:r>
            <a:endParaRPr sz="2000" dirty="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84" name="Google Shape;884;p37"/>
          <p:cNvSpPr txBox="1">
            <a:spLocks noGrp="1"/>
          </p:cNvSpPr>
          <p:nvPr>
            <p:ph type="subTitle" idx="4294967295"/>
          </p:nvPr>
        </p:nvSpPr>
        <p:spPr>
          <a:xfrm>
            <a:off x="3643506" y="3672492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>
                <a:latin typeface="Prata"/>
                <a:ea typeface="Prata"/>
                <a:cs typeface="Prata"/>
                <a:sym typeface="Prata"/>
              </a:rPr>
              <a:t>03</a:t>
            </a:r>
            <a:endParaRPr sz="32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86" name="Google Shape;886;p37"/>
          <p:cNvSpPr txBox="1">
            <a:spLocks noGrp="1"/>
          </p:cNvSpPr>
          <p:nvPr>
            <p:ph type="subTitle" idx="4294967295"/>
          </p:nvPr>
        </p:nvSpPr>
        <p:spPr>
          <a:xfrm>
            <a:off x="5395513" y="4986042"/>
            <a:ext cx="2570800" cy="5872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-US" sz="2000" dirty="0">
                <a:latin typeface="Prata"/>
                <a:ea typeface="Prata"/>
                <a:cs typeface="Prata"/>
                <a:sym typeface="Prata"/>
              </a:rPr>
              <a:t>Check outfit compatibility </a:t>
            </a:r>
          </a:p>
        </p:txBody>
      </p:sp>
      <p:sp>
        <p:nvSpPr>
          <p:cNvPr id="887" name="Google Shape;887;p37"/>
          <p:cNvSpPr txBox="1">
            <a:spLocks noGrp="1"/>
          </p:cNvSpPr>
          <p:nvPr>
            <p:ph type="subTitle" idx="4294967295"/>
          </p:nvPr>
        </p:nvSpPr>
        <p:spPr>
          <a:xfrm>
            <a:off x="6215385" y="3672492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Prata"/>
                <a:ea typeface="Prata"/>
                <a:cs typeface="Prata"/>
                <a:sym typeface="Prata"/>
              </a:rPr>
              <a:t>05</a:t>
            </a:r>
            <a:endParaRPr sz="3200" dirty="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88" name="Google Shape;888;p37"/>
          <p:cNvSpPr txBox="1"/>
          <p:nvPr/>
        </p:nvSpPr>
        <p:spPr>
          <a:xfrm>
            <a:off x="951000" y="1377432"/>
            <a:ext cx="10290000" cy="49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 CUSTOMERS</a:t>
            </a:r>
          </a:p>
        </p:txBody>
      </p:sp>
      <p:sp>
        <p:nvSpPr>
          <p:cNvPr id="890" name="Google Shape;890;p37"/>
          <p:cNvSpPr txBox="1">
            <a:spLocks noGrp="1"/>
          </p:cNvSpPr>
          <p:nvPr>
            <p:ph type="subTitle" idx="4294967295"/>
          </p:nvPr>
        </p:nvSpPr>
        <p:spPr>
          <a:xfrm>
            <a:off x="6680913" y="2697028"/>
            <a:ext cx="2570800" cy="5872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-US" sz="2000" dirty="0">
                <a:latin typeface="Prata"/>
                <a:ea typeface="Prata"/>
                <a:cs typeface="Prata"/>
                <a:sym typeface="Prata"/>
              </a:rPr>
              <a:t>Get recommendation of clothing item</a:t>
            </a:r>
          </a:p>
        </p:txBody>
      </p:sp>
      <p:sp>
        <p:nvSpPr>
          <p:cNvPr id="892" name="Google Shape;892;p37"/>
          <p:cNvSpPr txBox="1">
            <a:spLocks noGrp="1"/>
          </p:cNvSpPr>
          <p:nvPr>
            <p:ph type="subTitle" idx="4294967295"/>
          </p:nvPr>
        </p:nvSpPr>
        <p:spPr>
          <a:xfrm>
            <a:off x="1537167" y="2697028"/>
            <a:ext cx="2570800" cy="5872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" sz="2000" dirty="0">
                <a:latin typeface="Prata"/>
                <a:ea typeface="Prata"/>
                <a:cs typeface="Prata"/>
                <a:sym typeface="Prata"/>
              </a:rPr>
              <a:t>Search by text</a:t>
            </a:r>
            <a:endParaRPr sz="2000" dirty="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94" name="Google Shape;894;p37"/>
          <p:cNvSpPr txBox="1">
            <a:spLocks noGrp="1"/>
          </p:cNvSpPr>
          <p:nvPr>
            <p:ph type="subTitle" idx="4294967295"/>
          </p:nvPr>
        </p:nvSpPr>
        <p:spPr>
          <a:xfrm>
            <a:off x="4109046" y="2697016"/>
            <a:ext cx="2570800" cy="5872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SzPts val="1100"/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Upload image of piece of clothes to outfit list</a:t>
            </a:r>
          </a:p>
        </p:txBody>
      </p:sp>
      <p:sp>
        <p:nvSpPr>
          <p:cNvPr id="895" name="Google Shape;895;p37"/>
          <p:cNvSpPr txBox="1">
            <a:spLocks noGrp="1"/>
          </p:cNvSpPr>
          <p:nvPr>
            <p:ph type="subTitle" idx="4294967295"/>
          </p:nvPr>
        </p:nvSpPr>
        <p:spPr>
          <a:xfrm>
            <a:off x="7501323" y="3672492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>
                <a:latin typeface="Prata"/>
                <a:ea typeface="Prata"/>
                <a:cs typeface="Prata"/>
                <a:sym typeface="Prata"/>
              </a:rPr>
              <a:t>06</a:t>
            </a:r>
            <a:endParaRPr sz="32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896" name="Google Shape;896;p37"/>
          <p:cNvSpPr txBox="1">
            <a:spLocks noGrp="1"/>
          </p:cNvSpPr>
          <p:nvPr>
            <p:ph type="subTitle" idx="4294967295"/>
          </p:nvPr>
        </p:nvSpPr>
        <p:spPr>
          <a:xfrm>
            <a:off x="4929446" y="3672492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Prata"/>
                <a:ea typeface="Prata"/>
                <a:cs typeface="Prata"/>
                <a:sym typeface="Prata"/>
              </a:rPr>
              <a:t>04</a:t>
            </a:r>
            <a:endParaRPr sz="3200" dirty="0"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897" name="Google Shape;897;p37"/>
          <p:cNvCxnSpPr>
            <a:stCxn id="874" idx="3"/>
            <a:endCxn id="875" idx="1"/>
          </p:cNvCxnSpPr>
          <p:nvPr/>
        </p:nvCxnSpPr>
        <p:spPr>
          <a:xfrm>
            <a:off x="2001629" y="4055492"/>
            <a:ext cx="35600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" name="Google Shape;898;p37"/>
          <p:cNvCxnSpPr>
            <a:stCxn id="875" idx="3"/>
            <a:endCxn id="884" idx="1"/>
          </p:cNvCxnSpPr>
          <p:nvPr/>
        </p:nvCxnSpPr>
        <p:spPr>
          <a:xfrm>
            <a:off x="3287567" y="4055492"/>
            <a:ext cx="35600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37"/>
          <p:cNvCxnSpPr>
            <a:stCxn id="884" idx="3"/>
            <a:endCxn id="896" idx="1"/>
          </p:cNvCxnSpPr>
          <p:nvPr/>
        </p:nvCxnSpPr>
        <p:spPr>
          <a:xfrm>
            <a:off x="4573506" y="4055492"/>
            <a:ext cx="35600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37"/>
          <p:cNvCxnSpPr>
            <a:stCxn id="896" idx="3"/>
            <a:endCxn id="887" idx="1"/>
          </p:cNvCxnSpPr>
          <p:nvPr/>
        </p:nvCxnSpPr>
        <p:spPr>
          <a:xfrm>
            <a:off x="5859446" y="4055492"/>
            <a:ext cx="35600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1" name="Google Shape;901;p37"/>
          <p:cNvCxnSpPr>
            <a:stCxn id="887" idx="3"/>
            <a:endCxn id="895" idx="1"/>
          </p:cNvCxnSpPr>
          <p:nvPr/>
        </p:nvCxnSpPr>
        <p:spPr>
          <a:xfrm>
            <a:off x="7145385" y="4055492"/>
            <a:ext cx="35600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37"/>
          <p:cNvCxnSpPr>
            <a:stCxn id="895" idx="3"/>
            <a:endCxn id="881" idx="1"/>
          </p:cNvCxnSpPr>
          <p:nvPr/>
        </p:nvCxnSpPr>
        <p:spPr>
          <a:xfrm>
            <a:off x="8431323" y="4055492"/>
            <a:ext cx="35600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37"/>
          <p:cNvCxnSpPr>
            <a:cxnSpLocks/>
          </p:cNvCxnSpPr>
          <p:nvPr/>
        </p:nvCxnSpPr>
        <p:spPr>
          <a:xfrm>
            <a:off x="6679784" y="4440583"/>
            <a:ext cx="1200" cy="38840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37"/>
          <p:cNvCxnSpPr>
            <a:stCxn id="881" idx="2"/>
            <a:endCxn id="880" idx="0"/>
          </p:cNvCxnSpPr>
          <p:nvPr/>
        </p:nvCxnSpPr>
        <p:spPr>
          <a:xfrm>
            <a:off x="9252262" y="4438492"/>
            <a:ext cx="0" cy="38840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5" name="Google Shape;905;p37"/>
          <p:cNvCxnSpPr>
            <a:stCxn id="890" idx="2"/>
            <a:endCxn id="895" idx="0"/>
          </p:cNvCxnSpPr>
          <p:nvPr/>
        </p:nvCxnSpPr>
        <p:spPr>
          <a:xfrm>
            <a:off x="7966313" y="3284228"/>
            <a:ext cx="0" cy="38840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37"/>
          <p:cNvCxnSpPr>
            <a:stCxn id="874" idx="2"/>
            <a:endCxn id="878" idx="0"/>
          </p:cNvCxnSpPr>
          <p:nvPr/>
        </p:nvCxnSpPr>
        <p:spPr>
          <a:xfrm>
            <a:off x="1536629" y="4438492"/>
            <a:ext cx="0" cy="38840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7" name="Google Shape;907;p37"/>
          <p:cNvCxnSpPr>
            <a:stCxn id="875" idx="0"/>
            <a:endCxn id="892" idx="2"/>
          </p:cNvCxnSpPr>
          <p:nvPr/>
        </p:nvCxnSpPr>
        <p:spPr>
          <a:xfrm rot="10800000">
            <a:off x="2822567" y="3284092"/>
            <a:ext cx="0" cy="38840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37"/>
          <p:cNvCxnSpPr>
            <a:stCxn id="884" idx="2"/>
            <a:endCxn id="883" idx="0"/>
          </p:cNvCxnSpPr>
          <p:nvPr/>
        </p:nvCxnSpPr>
        <p:spPr>
          <a:xfrm>
            <a:off x="4108506" y="4438492"/>
            <a:ext cx="0" cy="38840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p37"/>
          <p:cNvCxnSpPr>
            <a:stCxn id="894" idx="2"/>
            <a:endCxn id="896" idx="0"/>
          </p:cNvCxnSpPr>
          <p:nvPr/>
        </p:nvCxnSpPr>
        <p:spPr>
          <a:xfrm>
            <a:off x="5394446" y="3284216"/>
            <a:ext cx="0" cy="38840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90;p37">
            <a:extLst>
              <a:ext uri="{FF2B5EF4-FFF2-40B4-BE49-F238E27FC236}">
                <a16:creationId xmlns:a16="http://schemas.microsoft.com/office/drawing/2014/main" id="{B2615003-2B78-285C-89FC-0AC5B11DD109}"/>
              </a:ext>
            </a:extLst>
          </p:cNvPr>
          <p:cNvSpPr txBox="1">
            <a:spLocks/>
          </p:cNvSpPr>
          <p:nvPr/>
        </p:nvSpPr>
        <p:spPr>
          <a:xfrm>
            <a:off x="9143262" y="2686960"/>
            <a:ext cx="25708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SzPts val="1100"/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Check most liked items</a:t>
            </a:r>
          </a:p>
        </p:txBody>
      </p:sp>
      <p:sp>
        <p:nvSpPr>
          <p:cNvPr id="5" name="Google Shape;895;p37">
            <a:extLst>
              <a:ext uri="{FF2B5EF4-FFF2-40B4-BE49-F238E27FC236}">
                <a16:creationId xmlns:a16="http://schemas.microsoft.com/office/drawing/2014/main" id="{DAABA0D8-BCC0-0A1E-BF3C-851B88A99CE9}"/>
              </a:ext>
            </a:extLst>
          </p:cNvPr>
          <p:cNvSpPr txBox="1">
            <a:spLocks/>
          </p:cNvSpPr>
          <p:nvPr/>
        </p:nvSpPr>
        <p:spPr>
          <a:xfrm>
            <a:off x="9963672" y="3662424"/>
            <a:ext cx="9300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en" sz="3200" kern="0" dirty="0">
                <a:latin typeface="Prata"/>
                <a:ea typeface="Prata"/>
                <a:cs typeface="Prata"/>
                <a:sym typeface="Prata"/>
              </a:rPr>
              <a:t>08</a:t>
            </a:r>
          </a:p>
        </p:txBody>
      </p:sp>
      <p:cxnSp>
        <p:nvCxnSpPr>
          <p:cNvPr id="6" name="Google Shape;901;p37">
            <a:extLst>
              <a:ext uri="{FF2B5EF4-FFF2-40B4-BE49-F238E27FC236}">
                <a16:creationId xmlns:a16="http://schemas.microsoft.com/office/drawing/2014/main" id="{7B97C5DF-6C21-9F71-DC61-63D7E23F9677}"/>
              </a:ext>
            </a:extLst>
          </p:cNvPr>
          <p:cNvCxnSpPr>
            <a:endCxn id="5" idx="1"/>
          </p:cNvCxnSpPr>
          <p:nvPr/>
        </p:nvCxnSpPr>
        <p:spPr>
          <a:xfrm>
            <a:off x="9607734" y="4045424"/>
            <a:ext cx="35600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905;p37">
            <a:extLst>
              <a:ext uri="{FF2B5EF4-FFF2-40B4-BE49-F238E27FC236}">
                <a16:creationId xmlns:a16="http://schemas.microsoft.com/office/drawing/2014/main" id="{DF2963DF-3A00-0837-A58E-FDE500321667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10428662" y="3274160"/>
            <a:ext cx="0" cy="38840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5B0C4-65CE-DD5B-6417-A03BB3BA9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22212"/>
      </p:ext>
    </p:extLst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57"/>
          <p:cNvSpPr txBox="1">
            <a:spLocks noGrp="1"/>
          </p:cNvSpPr>
          <p:nvPr>
            <p:ph type="title"/>
          </p:nvPr>
        </p:nvSpPr>
        <p:spPr>
          <a:xfrm>
            <a:off x="951000" y="339788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Functional Requirements</a:t>
            </a:r>
            <a:endParaRPr dirty="0"/>
          </a:p>
        </p:txBody>
      </p:sp>
      <p:sp>
        <p:nvSpPr>
          <p:cNvPr id="1533" name="Google Shape;1533;p57"/>
          <p:cNvSpPr txBox="1">
            <a:spLocks noGrp="1"/>
          </p:cNvSpPr>
          <p:nvPr>
            <p:ph type="subTitle" idx="4294967295"/>
          </p:nvPr>
        </p:nvSpPr>
        <p:spPr>
          <a:xfrm>
            <a:off x="2386584" y="2812608"/>
            <a:ext cx="25708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" sz="2000" dirty="0">
                <a:latin typeface="DM Sans" pitchFamily="2" charset="0"/>
                <a:ea typeface="Prata"/>
                <a:cs typeface="Prata"/>
                <a:sym typeface="Prata"/>
              </a:rPr>
              <a:t>Delete products</a:t>
            </a:r>
            <a:endParaRPr sz="2000" dirty="0">
              <a:latin typeface="DM Sans" pitchFamily="2" charset="0"/>
              <a:ea typeface="Prata"/>
              <a:cs typeface="Prata"/>
              <a:sym typeface="Prata"/>
            </a:endParaRPr>
          </a:p>
        </p:txBody>
      </p:sp>
      <p:sp>
        <p:nvSpPr>
          <p:cNvPr id="1534" name="Google Shape;1534;p57"/>
          <p:cNvSpPr txBox="1">
            <a:spLocks noGrp="1"/>
          </p:cNvSpPr>
          <p:nvPr>
            <p:ph type="body" idx="4294967295"/>
          </p:nvPr>
        </p:nvSpPr>
        <p:spPr>
          <a:xfrm>
            <a:off x="2386584" y="1773914"/>
            <a:ext cx="2672728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-US" sz="2000" dirty="0"/>
              <a:t>Upload products</a:t>
            </a:r>
            <a:endParaRPr sz="2000" dirty="0"/>
          </a:p>
        </p:txBody>
      </p:sp>
      <p:sp>
        <p:nvSpPr>
          <p:cNvPr id="1536" name="Google Shape;1536;p57"/>
          <p:cNvSpPr txBox="1">
            <a:spLocks noGrp="1"/>
          </p:cNvSpPr>
          <p:nvPr>
            <p:ph type="body" idx="4294967295"/>
          </p:nvPr>
        </p:nvSpPr>
        <p:spPr>
          <a:xfrm>
            <a:off x="2386584" y="3858768"/>
            <a:ext cx="25744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-US" sz="2000" dirty="0"/>
              <a:t>View products</a:t>
            </a:r>
            <a:endParaRPr sz="2000" dirty="0"/>
          </a:p>
        </p:txBody>
      </p:sp>
      <p:sp>
        <p:nvSpPr>
          <p:cNvPr id="1538" name="Google Shape;1538;p57"/>
          <p:cNvSpPr txBox="1">
            <a:spLocks noGrp="1"/>
          </p:cNvSpPr>
          <p:nvPr>
            <p:ph type="subTitle" idx="4294967295"/>
          </p:nvPr>
        </p:nvSpPr>
        <p:spPr>
          <a:xfrm>
            <a:off x="951000" y="1773914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Prata"/>
                <a:ea typeface="Prata"/>
                <a:cs typeface="Prata"/>
                <a:sym typeface="Prata"/>
              </a:rPr>
              <a:t>01</a:t>
            </a:r>
            <a:endParaRPr sz="3200" dirty="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539" name="Google Shape;1539;p57"/>
          <p:cNvSpPr txBox="1">
            <a:spLocks noGrp="1"/>
          </p:cNvSpPr>
          <p:nvPr>
            <p:ph type="subTitle" idx="4294967295"/>
          </p:nvPr>
        </p:nvSpPr>
        <p:spPr>
          <a:xfrm>
            <a:off x="951000" y="2812619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Prata"/>
                <a:ea typeface="Prata"/>
                <a:cs typeface="Prata"/>
                <a:sym typeface="Prata"/>
              </a:rPr>
              <a:t>02</a:t>
            </a:r>
            <a:endParaRPr sz="3200" dirty="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540" name="Google Shape;1540;p57"/>
          <p:cNvSpPr txBox="1">
            <a:spLocks noGrp="1"/>
          </p:cNvSpPr>
          <p:nvPr>
            <p:ph type="subTitle" idx="4294967295"/>
          </p:nvPr>
        </p:nvSpPr>
        <p:spPr>
          <a:xfrm>
            <a:off x="951000" y="3858768"/>
            <a:ext cx="930000" cy="7660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dirty="0">
                <a:latin typeface="Prata"/>
                <a:ea typeface="Prata"/>
                <a:cs typeface="Prata"/>
                <a:sym typeface="Prata"/>
              </a:rPr>
              <a:t>03</a:t>
            </a:r>
            <a:endParaRPr sz="3200" dirty="0"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1542" name="Google Shape;1542;p57"/>
          <p:cNvCxnSpPr>
            <a:stCxn id="1538" idx="2"/>
            <a:endCxn id="1539" idx="0"/>
          </p:cNvCxnSpPr>
          <p:nvPr/>
        </p:nvCxnSpPr>
        <p:spPr>
          <a:xfrm>
            <a:off x="1416000" y="2539914"/>
            <a:ext cx="0" cy="272705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3" name="Google Shape;1543;p57"/>
          <p:cNvCxnSpPr>
            <a:stCxn id="1539" idx="2"/>
            <a:endCxn id="1540" idx="0"/>
          </p:cNvCxnSpPr>
          <p:nvPr/>
        </p:nvCxnSpPr>
        <p:spPr>
          <a:xfrm>
            <a:off x="1416000" y="3578619"/>
            <a:ext cx="0" cy="27432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57"/>
          <p:cNvCxnSpPr>
            <a:cxnSpLocks/>
            <a:stCxn id="1538" idx="3"/>
            <a:endCxn id="1534" idx="1"/>
          </p:cNvCxnSpPr>
          <p:nvPr/>
        </p:nvCxnSpPr>
        <p:spPr>
          <a:xfrm>
            <a:off x="1881000" y="2156914"/>
            <a:ext cx="505584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8" name="Google Shape;1548;p57"/>
          <p:cNvCxnSpPr>
            <a:stCxn id="1539" idx="3"/>
            <a:endCxn id="1533" idx="1"/>
          </p:cNvCxnSpPr>
          <p:nvPr/>
        </p:nvCxnSpPr>
        <p:spPr>
          <a:xfrm flipV="1">
            <a:off x="1881000" y="3195608"/>
            <a:ext cx="505584" cy="11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57"/>
          <p:cNvCxnSpPr>
            <a:stCxn id="1540" idx="3"/>
            <a:endCxn id="1536" idx="1"/>
          </p:cNvCxnSpPr>
          <p:nvPr/>
        </p:nvCxnSpPr>
        <p:spPr>
          <a:xfrm>
            <a:off x="1881000" y="4241768"/>
            <a:ext cx="505584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88;p37">
            <a:extLst>
              <a:ext uri="{FF2B5EF4-FFF2-40B4-BE49-F238E27FC236}">
                <a16:creationId xmlns:a16="http://schemas.microsoft.com/office/drawing/2014/main" id="{75365031-64D7-3A9C-B487-EE0AF4DC178A}"/>
              </a:ext>
            </a:extLst>
          </p:cNvPr>
          <p:cNvSpPr txBox="1"/>
          <p:nvPr/>
        </p:nvSpPr>
        <p:spPr>
          <a:xfrm>
            <a:off x="951000" y="1158357"/>
            <a:ext cx="3189200" cy="49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 PROVIDER</a:t>
            </a:r>
            <a:endParaRPr sz="28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1533;p57">
            <a:extLst>
              <a:ext uri="{FF2B5EF4-FFF2-40B4-BE49-F238E27FC236}">
                <a16:creationId xmlns:a16="http://schemas.microsoft.com/office/drawing/2014/main" id="{3FDF7768-AC24-7639-AA9F-79F765B69D57}"/>
              </a:ext>
            </a:extLst>
          </p:cNvPr>
          <p:cNvSpPr txBox="1">
            <a:spLocks/>
          </p:cNvSpPr>
          <p:nvPr/>
        </p:nvSpPr>
        <p:spPr>
          <a:xfrm>
            <a:off x="7936992" y="2816352"/>
            <a:ext cx="25708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2000" kern="0" dirty="0">
                <a:latin typeface="DM Sans" pitchFamily="2" charset="0"/>
                <a:ea typeface="Prata"/>
                <a:cs typeface="Prata"/>
                <a:sym typeface="Prata"/>
              </a:rPr>
              <a:t>Verify provider</a:t>
            </a:r>
          </a:p>
        </p:txBody>
      </p:sp>
      <p:sp>
        <p:nvSpPr>
          <p:cNvPr id="5" name="Google Shape;1534;p57">
            <a:extLst>
              <a:ext uri="{FF2B5EF4-FFF2-40B4-BE49-F238E27FC236}">
                <a16:creationId xmlns:a16="http://schemas.microsoft.com/office/drawing/2014/main" id="{65B35F52-CDCE-B6CB-7F7B-D45A70127A7B}"/>
              </a:ext>
            </a:extLst>
          </p:cNvPr>
          <p:cNvSpPr txBox="1">
            <a:spLocks/>
          </p:cNvSpPr>
          <p:nvPr/>
        </p:nvSpPr>
        <p:spPr>
          <a:xfrm>
            <a:off x="7936992" y="1773936"/>
            <a:ext cx="2672728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2000" kern="0" dirty="0"/>
              <a:t>View provider</a:t>
            </a:r>
          </a:p>
        </p:txBody>
      </p:sp>
      <p:sp>
        <p:nvSpPr>
          <p:cNvPr id="7" name="Google Shape;1538;p57">
            <a:extLst>
              <a:ext uri="{FF2B5EF4-FFF2-40B4-BE49-F238E27FC236}">
                <a16:creationId xmlns:a16="http://schemas.microsoft.com/office/drawing/2014/main" id="{DE1AE985-1AD7-391C-A0AB-77F8897138CD}"/>
              </a:ext>
            </a:extLst>
          </p:cNvPr>
          <p:cNvSpPr txBox="1">
            <a:spLocks/>
          </p:cNvSpPr>
          <p:nvPr/>
        </p:nvSpPr>
        <p:spPr>
          <a:xfrm>
            <a:off x="6498052" y="1773936"/>
            <a:ext cx="9300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en" sz="3200" kern="0" dirty="0">
                <a:latin typeface="Prata"/>
                <a:ea typeface="Prata"/>
                <a:cs typeface="Prata"/>
                <a:sym typeface="Prata"/>
              </a:rPr>
              <a:t>01</a:t>
            </a:r>
          </a:p>
        </p:txBody>
      </p:sp>
      <p:sp>
        <p:nvSpPr>
          <p:cNvPr id="8" name="Google Shape;1539;p57">
            <a:extLst>
              <a:ext uri="{FF2B5EF4-FFF2-40B4-BE49-F238E27FC236}">
                <a16:creationId xmlns:a16="http://schemas.microsoft.com/office/drawing/2014/main" id="{AF259AE8-D045-E2EB-1D55-AD7B97B85D9C}"/>
              </a:ext>
            </a:extLst>
          </p:cNvPr>
          <p:cNvSpPr txBox="1">
            <a:spLocks/>
          </p:cNvSpPr>
          <p:nvPr/>
        </p:nvSpPr>
        <p:spPr>
          <a:xfrm>
            <a:off x="6498052" y="2816352"/>
            <a:ext cx="9300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en" sz="3200" kern="0" dirty="0">
                <a:latin typeface="Prata"/>
                <a:ea typeface="Prata"/>
                <a:cs typeface="Prata"/>
                <a:sym typeface="Prata"/>
              </a:rPr>
              <a:t>02</a:t>
            </a:r>
          </a:p>
        </p:txBody>
      </p:sp>
      <p:cxnSp>
        <p:nvCxnSpPr>
          <p:cNvPr id="10" name="Google Shape;1542;p57">
            <a:extLst>
              <a:ext uri="{FF2B5EF4-FFF2-40B4-BE49-F238E27FC236}">
                <a16:creationId xmlns:a16="http://schemas.microsoft.com/office/drawing/2014/main" id="{6C86C9EA-6582-48E6-1140-D6E148579A90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963052" y="2539936"/>
            <a:ext cx="0" cy="276416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546;p57">
            <a:extLst>
              <a:ext uri="{FF2B5EF4-FFF2-40B4-BE49-F238E27FC236}">
                <a16:creationId xmlns:a16="http://schemas.microsoft.com/office/drawing/2014/main" id="{EB296DEE-6EA7-8A81-0F90-0D1AF02DCA6D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7428052" y="2156936"/>
            <a:ext cx="50894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548;p57">
            <a:extLst>
              <a:ext uri="{FF2B5EF4-FFF2-40B4-BE49-F238E27FC236}">
                <a16:creationId xmlns:a16="http://schemas.microsoft.com/office/drawing/2014/main" id="{7FED17C6-BCEE-26B9-0EF1-286BE7A3B29B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7428052" y="3199352"/>
            <a:ext cx="50894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888;p37">
            <a:extLst>
              <a:ext uri="{FF2B5EF4-FFF2-40B4-BE49-F238E27FC236}">
                <a16:creationId xmlns:a16="http://schemas.microsoft.com/office/drawing/2014/main" id="{87589A2C-5374-6654-448C-0A5BE7154F21}"/>
              </a:ext>
            </a:extLst>
          </p:cNvPr>
          <p:cNvSpPr txBox="1"/>
          <p:nvPr/>
        </p:nvSpPr>
        <p:spPr>
          <a:xfrm>
            <a:off x="6498052" y="1161288"/>
            <a:ext cx="2822010" cy="49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 ADMIN</a:t>
            </a:r>
            <a:endParaRPr sz="28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Google Shape;1540;p57"/>
          <p:cNvSpPr txBox="1">
            <a:spLocks/>
          </p:cNvSpPr>
          <p:nvPr/>
        </p:nvSpPr>
        <p:spPr>
          <a:xfrm>
            <a:off x="950976" y="4901184"/>
            <a:ext cx="9300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en" sz="3200" kern="0" dirty="0">
                <a:latin typeface="Prata"/>
                <a:ea typeface="Prata"/>
                <a:cs typeface="Prata"/>
                <a:sym typeface="Prata"/>
              </a:rPr>
              <a:t>0</a:t>
            </a:r>
            <a:r>
              <a:rPr lang="ar-EG" sz="3200" kern="0" dirty="0">
                <a:latin typeface="Prata"/>
                <a:ea typeface="Prata"/>
                <a:cs typeface="Prata"/>
                <a:sym typeface="Prata"/>
              </a:rPr>
              <a:t>4</a:t>
            </a:r>
            <a:endParaRPr lang="en" sz="3200" kern="0" dirty="0"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30" name="Google Shape;1543;p57"/>
          <p:cNvCxnSpPr>
            <a:stCxn id="1540" idx="2"/>
            <a:endCxn id="29" idx="0"/>
          </p:cNvCxnSpPr>
          <p:nvPr/>
        </p:nvCxnSpPr>
        <p:spPr>
          <a:xfrm flipH="1">
            <a:off x="1415976" y="4624768"/>
            <a:ext cx="24" cy="276416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550;p57"/>
          <p:cNvCxnSpPr>
            <a:stCxn id="29" idx="3"/>
            <a:endCxn id="32" idx="1"/>
          </p:cNvCxnSpPr>
          <p:nvPr/>
        </p:nvCxnSpPr>
        <p:spPr>
          <a:xfrm>
            <a:off x="1880976" y="5284184"/>
            <a:ext cx="503817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536;p57"/>
          <p:cNvSpPr txBox="1">
            <a:spLocks/>
          </p:cNvSpPr>
          <p:nvPr/>
        </p:nvSpPr>
        <p:spPr>
          <a:xfrm>
            <a:off x="2384793" y="4901184"/>
            <a:ext cx="25744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2000" kern="0" dirty="0"/>
              <a:t>Filter products</a:t>
            </a:r>
          </a:p>
        </p:txBody>
      </p:sp>
      <p:sp>
        <p:nvSpPr>
          <p:cNvPr id="40" name="Google Shape;1540;p57"/>
          <p:cNvSpPr txBox="1">
            <a:spLocks/>
          </p:cNvSpPr>
          <p:nvPr/>
        </p:nvSpPr>
        <p:spPr>
          <a:xfrm>
            <a:off x="950976" y="5943600"/>
            <a:ext cx="9300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en" sz="3200" kern="0" dirty="0">
                <a:latin typeface="Prata"/>
                <a:ea typeface="Prata"/>
                <a:cs typeface="Prata"/>
                <a:sym typeface="Prata"/>
              </a:rPr>
              <a:t>0</a:t>
            </a:r>
            <a:r>
              <a:rPr lang="ar-EG" sz="3200" kern="0" dirty="0">
                <a:latin typeface="Prata"/>
                <a:ea typeface="Prata"/>
                <a:cs typeface="Prata"/>
                <a:sym typeface="Prata"/>
              </a:rPr>
              <a:t>5</a:t>
            </a:r>
            <a:endParaRPr lang="en" sz="3200" kern="0" dirty="0"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41" name="Google Shape;1543;p57"/>
          <p:cNvCxnSpPr>
            <a:stCxn id="29" idx="2"/>
            <a:endCxn id="40" idx="0"/>
          </p:cNvCxnSpPr>
          <p:nvPr/>
        </p:nvCxnSpPr>
        <p:spPr>
          <a:xfrm>
            <a:off x="1415976" y="5667184"/>
            <a:ext cx="0" cy="276416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1550;p57"/>
          <p:cNvCxnSpPr>
            <a:stCxn id="40" idx="3"/>
            <a:endCxn id="43" idx="1"/>
          </p:cNvCxnSpPr>
          <p:nvPr/>
        </p:nvCxnSpPr>
        <p:spPr>
          <a:xfrm>
            <a:off x="1880976" y="6326600"/>
            <a:ext cx="505608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536;p57"/>
          <p:cNvSpPr txBox="1">
            <a:spLocks/>
          </p:cNvSpPr>
          <p:nvPr/>
        </p:nvSpPr>
        <p:spPr>
          <a:xfrm>
            <a:off x="2386584" y="5943600"/>
            <a:ext cx="25744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SzPts val="1100"/>
              <a:buNone/>
            </a:pPr>
            <a:r>
              <a:rPr lang="en-US" sz="2000" dirty="0">
                <a:latin typeface="DM Sans" pitchFamily="2" charset="0"/>
                <a:ea typeface="Prata"/>
                <a:cs typeface="Prata"/>
                <a:sym typeface="Prata"/>
              </a:rPr>
              <a:t>Search products</a:t>
            </a:r>
          </a:p>
        </p:txBody>
      </p:sp>
      <p:sp>
        <p:nvSpPr>
          <p:cNvPr id="3" name="Google Shape;1533;p57">
            <a:extLst>
              <a:ext uri="{FF2B5EF4-FFF2-40B4-BE49-F238E27FC236}">
                <a16:creationId xmlns:a16="http://schemas.microsoft.com/office/drawing/2014/main" id="{53040E31-0856-A593-2562-6BBD4B34B314}"/>
              </a:ext>
            </a:extLst>
          </p:cNvPr>
          <p:cNvSpPr txBox="1">
            <a:spLocks/>
          </p:cNvSpPr>
          <p:nvPr/>
        </p:nvSpPr>
        <p:spPr>
          <a:xfrm>
            <a:off x="7936992" y="3858768"/>
            <a:ext cx="25708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US" sz="2000" kern="0" dirty="0">
                <a:latin typeface="DM Sans" pitchFamily="2" charset="0"/>
                <a:ea typeface="Prata"/>
                <a:cs typeface="Prata"/>
                <a:sym typeface="Prata"/>
              </a:rPr>
              <a:t>Suspend provider</a:t>
            </a:r>
          </a:p>
        </p:txBody>
      </p:sp>
      <p:sp>
        <p:nvSpPr>
          <p:cNvPr id="6" name="Google Shape;1539;p57">
            <a:extLst>
              <a:ext uri="{FF2B5EF4-FFF2-40B4-BE49-F238E27FC236}">
                <a16:creationId xmlns:a16="http://schemas.microsoft.com/office/drawing/2014/main" id="{6E76B8C2-0C35-CFD2-35B7-89FBC0CDC03D}"/>
              </a:ext>
            </a:extLst>
          </p:cNvPr>
          <p:cNvSpPr txBox="1">
            <a:spLocks/>
          </p:cNvSpPr>
          <p:nvPr/>
        </p:nvSpPr>
        <p:spPr>
          <a:xfrm>
            <a:off x="6498052" y="3858768"/>
            <a:ext cx="9300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en" sz="3200" kern="0" dirty="0">
                <a:latin typeface="Prata"/>
                <a:ea typeface="Prata"/>
                <a:cs typeface="Prata"/>
                <a:sym typeface="Prata"/>
              </a:rPr>
              <a:t>03</a:t>
            </a:r>
          </a:p>
        </p:txBody>
      </p:sp>
      <p:cxnSp>
        <p:nvCxnSpPr>
          <p:cNvPr id="9" name="Google Shape;1542;p57">
            <a:extLst>
              <a:ext uri="{FF2B5EF4-FFF2-40B4-BE49-F238E27FC236}">
                <a16:creationId xmlns:a16="http://schemas.microsoft.com/office/drawing/2014/main" id="{9C2BB7A4-4676-3B21-1198-3912D966AD07}"/>
              </a:ext>
            </a:extLst>
          </p:cNvPr>
          <p:cNvCxnSpPr>
            <a:cxnSpLocks/>
          </p:cNvCxnSpPr>
          <p:nvPr/>
        </p:nvCxnSpPr>
        <p:spPr>
          <a:xfrm>
            <a:off x="6963052" y="3575304"/>
            <a:ext cx="0" cy="276416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548;p57">
            <a:extLst>
              <a:ext uri="{FF2B5EF4-FFF2-40B4-BE49-F238E27FC236}">
                <a16:creationId xmlns:a16="http://schemas.microsoft.com/office/drawing/2014/main" id="{0B6B9338-152A-D776-95B1-22C192B27E87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7428052" y="4241768"/>
            <a:ext cx="508940" cy="0"/>
          </a:xfrm>
          <a:prstGeom prst="straightConnector1">
            <a:avLst/>
          </a:prstGeom>
          <a:noFill/>
          <a:ln w="38100" cap="flat" cmpd="sng">
            <a:solidFill>
              <a:srgbClr val="E3A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1D87B53-F083-B82C-D05C-C0F3630176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5" grpId="0"/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5"/>
          <p:cNvGrpSpPr/>
          <p:nvPr/>
        </p:nvGrpSpPr>
        <p:grpSpPr>
          <a:xfrm>
            <a:off x="10026080" y="711500"/>
            <a:ext cx="1531265" cy="5419189"/>
            <a:chOff x="1503438" y="541788"/>
            <a:chExt cx="1147188" cy="4059926"/>
          </a:xfrm>
        </p:grpSpPr>
        <p:sp>
          <p:nvSpPr>
            <p:cNvPr id="200" name="Google Shape;200;p35"/>
            <p:cNvSpPr/>
            <p:nvPr/>
          </p:nvSpPr>
          <p:spPr>
            <a:xfrm>
              <a:off x="2053253" y="1054740"/>
              <a:ext cx="230356" cy="213609"/>
            </a:xfrm>
            <a:custGeom>
              <a:avLst/>
              <a:gdLst/>
              <a:ahLst/>
              <a:cxnLst/>
              <a:rect l="l" t="t" r="r" b="b"/>
              <a:pathLst>
                <a:path w="4718" h="4375" extrusionOk="0">
                  <a:moveTo>
                    <a:pt x="3666" y="1863"/>
                  </a:moveTo>
                  <a:lnTo>
                    <a:pt x="3666" y="1863"/>
                  </a:lnTo>
                  <a:cubicBezTo>
                    <a:pt x="3678" y="1867"/>
                    <a:pt x="3691" y="1871"/>
                    <a:pt x="3703" y="1876"/>
                  </a:cubicBezTo>
                  <a:lnTo>
                    <a:pt x="3703" y="1876"/>
                  </a:lnTo>
                  <a:cubicBezTo>
                    <a:pt x="3698" y="1880"/>
                    <a:pt x="3694" y="1884"/>
                    <a:pt x="3689" y="1889"/>
                  </a:cubicBezTo>
                  <a:lnTo>
                    <a:pt x="3689" y="1889"/>
                  </a:lnTo>
                  <a:cubicBezTo>
                    <a:pt x="3681" y="1880"/>
                    <a:pt x="3674" y="1871"/>
                    <a:pt x="3666" y="1863"/>
                  </a:cubicBezTo>
                  <a:close/>
                  <a:moveTo>
                    <a:pt x="2222" y="2084"/>
                  </a:moveTo>
                  <a:cubicBezTo>
                    <a:pt x="2230" y="2091"/>
                    <a:pt x="2238" y="2097"/>
                    <a:pt x="2246" y="2104"/>
                  </a:cubicBezTo>
                  <a:lnTo>
                    <a:pt x="2246" y="2104"/>
                  </a:lnTo>
                  <a:cubicBezTo>
                    <a:pt x="2239" y="2122"/>
                    <a:pt x="2233" y="2141"/>
                    <a:pt x="2226" y="2159"/>
                  </a:cubicBezTo>
                  <a:lnTo>
                    <a:pt x="2226" y="2159"/>
                  </a:lnTo>
                  <a:cubicBezTo>
                    <a:pt x="2225" y="2134"/>
                    <a:pt x="2223" y="2109"/>
                    <a:pt x="2222" y="2084"/>
                  </a:cubicBezTo>
                  <a:close/>
                  <a:moveTo>
                    <a:pt x="2905" y="2493"/>
                  </a:moveTo>
                  <a:cubicBezTo>
                    <a:pt x="2926" y="2502"/>
                    <a:pt x="2947" y="2511"/>
                    <a:pt x="2968" y="2520"/>
                  </a:cubicBezTo>
                  <a:lnTo>
                    <a:pt x="2968" y="2520"/>
                  </a:lnTo>
                  <a:cubicBezTo>
                    <a:pt x="2928" y="2552"/>
                    <a:pt x="2889" y="2583"/>
                    <a:pt x="2849" y="2615"/>
                  </a:cubicBezTo>
                  <a:lnTo>
                    <a:pt x="2849" y="2615"/>
                  </a:lnTo>
                  <a:cubicBezTo>
                    <a:pt x="2868" y="2574"/>
                    <a:pt x="2887" y="2534"/>
                    <a:pt x="2905" y="2493"/>
                  </a:cubicBezTo>
                  <a:close/>
                  <a:moveTo>
                    <a:pt x="2290" y="0"/>
                  </a:moveTo>
                  <a:cubicBezTo>
                    <a:pt x="1996" y="0"/>
                    <a:pt x="1587" y="207"/>
                    <a:pt x="1735" y="408"/>
                  </a:cubicBezTo>
                  <a:cubicBezTo>
                    <a:pt x="1751" y="431"/>
                    <a:pt x="1767" y="453"/>
                    <a:pt x="1782" y="475"/>
                  </a:cubicBezTo>
                  <a:lnTo>
                    <a:pt x="1782" y="475"/>
                  </a:lnTo>
                  <a:cubicBezTo>
                    <a:pt x="1641" y="533"/>
                    <a:pt x="1525" y="616"/>
                    <a:pt x="1506" y="699"/>
                  </a:cubicBezTo>
                  <a:cubicBezTo>
                    <a:pt x="1306" y="1597"/>
                    <a:pt x="1281" y="2588"/>
                    <a:pt x="1600" y="3462"/>
                  </a:cubicBezTo>
                  <a:lnTo>
                    <a:pt x="1600" y="3462"/>
                  </a:lnTo>
                  <a:cubicBezTo>
                    <a:pt x="1231" y="3671"/>
                    <a:pt x="849" y="3852"/>
                    <a:pt x="456" y="3994"/>
                  </a:cubicBezTo>
                  <a:cubicBezTo>
                    <a:pt x="0" y="4160"/>
                    <a:pt x="253" y="4374"/>
                    <a:pt x="569" y="4374"/>
                  </a:cubicBezTo>
                  <a:cubicBezTo>
                    <a:pt x="642" y="4374"/>
                    <a:pt x="718" y="4363"/>
                    <a:pt x="789" y="4337"/>
                  </a:cubicBezTo>
                  <a:cubicBezTo>
                    <a:pt x="1800" y="3970"/>
                    <a:pt x="2756" y="3374"/>
                    <a:pt x="3610" y="2683"/>
                  </a:cubicBezTo>
                  <a:lnTo>
                    <a:pt x="3610" y="2683"/>
                  </a:lnTo>
                  <a:cubicBezTo>
                    <a:pt x="3872" y="2636"/>
                    <a:pt x="4349" y="2448"/>
                    <a:pt x="4139" y="2296"/>
                  </a:cubicBezTo>
                  <a:cubicBezTo>
                    <a:pt x="4125" y="2287"/>
                    <a:pt x="4112" y="2278"/>
                    <a:pt x="4099" y="2268"/>
                  </a:cubicBezTo>
                  <a:lnTo>
                    <a:pt x="4099" y="2268"/>
                  </a:lnTo>
                  <a:cubicBezTo>
                    <a:pt x="4264" y="2122"/>
                    <a:pt x="4424" y="1973"/>
                    <a:pt x="4579" y="1822"/>
                  </a:cubicBezTo>
                  <a:cubicBezTo>
                    <a:pt x="4662" y="1739"/>
                    <a:pt x="4717" y="1614"/>
                    <a:pt x="4579" y="1552"/>
                  </a:cubicBezTo>
                  <a:cubicBezTo>
                    <a:pt x="4145" y="1360"/>
                    <a:pt x="3693" y="1264"/>
                    <a:pt x="3224" y="1231"/>
                  </a:cubicBezTo>
                  <a:lnTo>
                    <a:pt x="3224" y="1231"/>
                  </a:lnTo>
                  <a:cubicBezTo>
                    <a:pt x="2997" y="851"/>
                    <a:pt x="2795" y="451"/>
                    <a:pt x="2531" y="90"/>
                  </a:cubicBezTo>
                  <a:cubicBezTo>
                    <a:pt x="2486" y="27"/>
                    <a:pt x="2396" y="0"/>
                    <a:pt x="2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1822751" y="630307"/>
              <a:ext cx="336551" cy="500554"/>
            </a:xfrm>
            <a:custGeom>
              <a:avLst/>
              <a:gdLst/>
              <a:ahLst/>
              <a:cxnLst/>
              <a:rect l="l" t="t" r="r" b="b"/>
              <a:pathLst>
                <a:path w="6893" h="10252" extrusionOk="0">
                  <a:moveTo>
                    <a:pt x="3335" y="1"/>
                  </a:moveTo>
                  <a:cubicBezTo>
                    <a:pt x="3293" y="1"/>
                    <a:pt x="3252" y="23"/>
                    <a:pt x="3241" y="74"/>
                  </a:cubicBezTo>
                  <a:cubicBezTo>
                    <a:pt x="3150" y="569"/>
                    <a:pt x="2847" y="608"/>
                    <a:pt x="2463" y="608"/>
                  </a:cubicBezTo>
                  <a:cubicBezTo>
                    <a:pt x="2439" y="608"/>
                    <a:pt x="2414" y="608"/>
                    <a:pt x="2389" y="608"/>
                  </a:cubicBezTo>
                  <a:cubicBezTo>
                    <a:pt x="2432" y="433"/>
                    <a:pt x="2430" y="290"/>
                    <a:pt x="2296" y="290"/>
                  </a:cubicBezTo>
                  <a:cubicBezTo>
                    <a:pt x="2271" y="290"/>
                    <a:pt x="2240" y="295"/>
                    <a:pt x="2205" y="306"/>
                  </a:cubicBezTo>
                  <a:cubicBezTo>
                    <a:pt x="2092" y="344"/>
                    <a:pt x="2127" y="508"/>
                    <a:pt x="2226" y="509"/>
                  </a:cubicBezTo>
                  <a:lnTo>
                    <a:pt x="2226" y="509"/>
                  </a:lnTo>
                  <a:cubicBezTo>
                    <a:pt x="2220" y="515"/>
                    <a:pt x="2214" y="536"/>
                    <a:pt x="2195" y="597"/>
                  </a:cubicBezTo>
                  <a:cubicBezTo>
                    <a:pt x="2195" y="601"/>
                    <a:pt x="2188" y="611"/>
                    <a:pt x="2184" y="614"/>
                  </a:cubicBezTo>
                  <a:cubicBezTo>
                    <a:pt x="2136" y="635"/>
                    <a:pt x="2125" y="694"/>
                    <a:pt x="2136" y="736"/>
                  </a:cubicBezTo>
                  <a:lnTo>
                    <a:pt x="2032" y="971"/>
                  </a:lnTo>
                  <a:cubicBezTo>
                    <a:pt x="1886" y="1276"/>
                    <a:pt x="1720" y="1571"/>
                    <a:pt x="1561" y="1872"/>
                  </a:cubicBezTo>
                  <a:cubicBezTo>
                    <a:pt x="1270" y="2402"/>
                    <a:pt x="951" y="2928"/>
                    <a:pt x="729" y="3493"/>
                  </a:cubicBezTo>
                  <a:cubicBezTo>
                    <a:pt x="700" y="3566"/>
                    <a:pt x="760" y="3614"/>
                    <a:pt x="823" y="3614"/>
                  </a:cubicBezTo>
                  <a:cubicBezTo>
                    <a:pt x="864" y="3614"/>
                    <a:pt x="906" y="3593"/>
                    <a:pt x="923" y="3545"/>
                  </a:cubicBezTo>
                  <a:cubicBezTo>
                    <a:pt x="1242" y="2741"/>
                    <a:pt x="1737" y="2004"/>
                    <a:pt x="2129" y="1235"/>
                  </a:cubicBezTo>
                  <a:cubicBezTo>
                    <a:pt x="2150" y="1196"/>
                    <a:pt x="2250" y="1006"/>
                    <a:pt x="2323" y="808"/>
                  </a:cubicBezTo>
                  <a:cubicBezTo>
                    <a:pt x="2366" y="809"/>
                    <a:pt x="2409" y="810"/>
                    <a:pt x="2451" y="810"/>
                  </a:cubicBezTo>
                  <a:cubicBezTo>
                    <a:pt x="2801" y="810"/>
                    <a:pt x="3085" y="774"/>
                    <a:pt x="3262" y="545"/>
                  </a:cubicBezTo>
                  <a:cubicBezTo>
                    <a:pt x="3383" y="1373"/>
                    <a:pt x="3885" y="2121"/>
                    <a:pt x="4394" y="2766"/>
                  </a:cubicBezTo>
                  <a:cubicBezTo>
                    <a:pt x="4848" y="3344"/>
                    <a:pt x="5378" y="3881"/>
                    <a:pt x="5953" y="4352"/>
                  </a:cubicBezTo>
                  <a:cubicBezTo>
                    <a:pt x="5960" y="4716"/>
                    <a:pt x="5995" y="5076"/>
                    <a:pt x="6040" y="5433"/>
                  </a:cubicBezTo>
                  <a:cubicBezTo>
                    <a:pt x="5991" y="5440"/>
                    <a:pt x="5946" y="5468"/>
                    <a:pt x="5946" y="5530"/>
                  </a:cubicBezTo>
                  <a:cubicBezTo>
                    <a:pt x="5939" y="6975"/>
                    <a:pt x="5735" y="8440"/>
                    <a:pt x="4724" y="9521"/>
                  </a:cubicBezTo>
                  <a:cubicBezTo>
                    <a:pt x="4415" y="9566"/>
                    <a:pt x="4102" y="9610"/>
                    <a:pt x="3797" y="9610"/>
                  </a:cubicBezTo>
                  <a:cubicBezTo>
                    <a:pt x="3612" y="9610"/>
                    <a:pt x="3430" y="9594"/>
                    <a:pt x="3255" y="9552"/>
                  </a:cubicBezTo>
                  <a:cubicBezTo>
                    <a:pt x="2257" y="8710"/>
                    <a:pt x="1329" y="7660"/>
                    <a:pt x="975" y="6413"/>
                  </a:cubicBezTo>
                  <a:cubicBezTo>
                    <a:pt x="1010" y="6393"/>
                    <a:pt x="1038" y="6358"/>
                    <a:pt x="1020" y="6306"/>
                  </a:cubicBezTo>
                  <a:cubicBezTo>
                    <a:pt x="809" y="5516"/>
                    <a:pt x="428" y="4785"/>
                    <a:pt x="213" y="3999"/>
                  </a:cubicBezTo>
                  <a:cubicBezTo>
                    <a:pt x="199" y="3947"/>
                    <a:pt x="160" y="3925"/>
                    <a:pt x="120" y="3925"/>
                  </a:cubicBezTo>
                  <a:cubicBezTo>
                    <a:pt x="61" y="3925"/>
                    <a:pt x="1" y="3974"/>
                    <a:pt x="19" y="4051"/>
                  </a:cubicBezTo>
                  <a:cubicBezTo>
                    <a:pt x="213" y="4771"/>
                    <a:pt x="542" y="5443"/>
                    <a:pt x="764" y="6154"/>
                  </a:cubicBezTo>
                  <a:cubicBezTo>
                    <a:pt x="733" y="6174"/>
                    <a:pt x="712" y="6209"/>
                    <a:pt x="726" y="6257"/>
                  </a:cubicBezTo>
                  <a:cubicBezTo>
                    <a:pt x="1000" y="7466"/>
                    <a:pt x="1800" y="8492"/>
                    <a:pt x="2718" y="9344"/>
                  </a:cubicBezTo>
                  <a:cubicBezTo>
                    <a:pt x="2642" y="9358"/>
                    <a:pt x="2593" y="9476"/>
                    <a:pt x="2680" y="9531"/>
                  </a:cubicBezTo>
                  <a:cubicBezTo>
                    <a:pt x="2832" y="9625"/>
                    <a:pt x="2995" y="9690"/>
                    <a:pt x="3161" y="9735"/>
                  </a:cubicBezTo>
                  <a:cubicBezTo>
                    <a:pt x="3366" y="9909"/>
                    <a:pt x="3577" y="10075"/>
                    <a:pt x="3785" y="10231"/>
                  </a:cubicBezTo>
                  <a:cubicBezTo>
                    <a:pt x="3803" y="10245"/>
                    <a:pt x="3821" y="10251"/>
                    <a:pt x="3838" y="10251"/>
                  </a:cubicBezTo>
                  <a:cubicBezTo>
                    <a:pt x="3915" y="10251"/>
                    <a:pt x="3967" y="10123"/>
                    <a:pt x="3882" y="10058"/>
                  </a:cubicBezTo>
                  <a:cubicBezTo>
                    <a:pt x="3771" y="9971"/>
                    <a:pt x="3657" y="9884"/>
                    <a:pt x="3546" y="9794"/>
                  </a:cubicBezTo>
                  <a:lnTo>
                    <a:pt x="3546" y="9794"/>
                  </a:lnTo>
                  <a:cubicBezTo>
                    <a:pt x="3613" y="9799"/>
                    <a:pt x="3680" y="9800"/>
                    <a:pt x="3748" y="9800"/>
                  </a:cubicBezTo>
                  <a:cubicBezTo>
                    <a:pt x="4008" y="9800"/>
                    <a:pt x="4272" y="9772"/>
                    <a:pt x="4536" y="9739"/>
                  </a:cubicBezTo>
                  <a:cubicBezTo>
                    <a:pt x="4536" y="9791"/>
                    <a:pt x="4580" y="9846"/>
                    <a:pt x="4638" y="9846"/>
                  </a:cubicBezTo>
                  <a:cubicBezTo>
                    <a:pt x="4645" y="9846"/>
                    <a:pt x="4653" y="9845"/>
                    <a:pt x="4661" y="9843"/>
                  </a:cubicBezTo>
                  <a:cubicBezTo>
                    <a:pt x="4959" y="9760"/>
                    <a:pt x="5267" y="9725"/>
                    <a:pt x="5565" y="9642"/>
                  </a:cubicBezTo>
                  <a:cubicBezTo>
                    <a:pt x="5676" y="9614"/>
                    <a:pt x="5652" y="9444"/>
                    <a:pt x="5541" y="9444"/>
                  </a:cubicBezTo>
                  <a:cubicBezTo>
                    <a:pt x="5371" y="9444"/>
                    <a:pt x="5198" y="9462"/>
                    <a:pt x="5018" y="9479"/>
                  </a:cubicBezTo>
                  <a:cubicBezTo>
                    <a:pt x="5790" y="8544"/>
                    <a:pt x="6057" y="7369"/>
                    <a:pt x="6126" y="6167"/>
                  </a:cubicBezTo>
                  <a:cubicBezTo>
                    <a:pt x="6165" y="6472"/>
                    <a:pt x="6199" y="6781"/>
                    <a:pt x="6217" y="7089"/>
                  </a:cubicBezTo>
                  <a:cubicBezTo>
                    <a:pt x="6275" y="8031"/>
                    <a:pt x="6303" y="9399"/>
                    <a:pt x="5292" y="9860"/>
                  </a:cubicBezTo>
                  <a:cubicBezTo>
                    <a:pt x="5189" y="9905"/>
                    <a:pt x="5252" y="10043"/>
                    <a:pt x="5346" y="10043"/>
                  </a:cubicBezTo>
                  <a:cubicBezTo>
                    <a:pt x="5360" y="10043"/>
                    <a:pt x="5374" y="10040"/>
                    <a:pt x="5389" y="10033"/>
                  </a:cubicBezTo>
                  <a:cubicBezTo>
                    <a:pt x="6293" y="9625"/>
                    <a:pt x="6428" y="8561"/>
                    <a:pt x="6438" y="7678"/>
                  </a:cubicBezTo>
                  <a:cubicBezTo>
                    <a:pt x="6445" y="6618"/>
                    <a:pt x="6210" y="5572"/>
                    <a:pt x="6158" y="4515"/>
                  </a:cubicBezTo>
                  <a:lnTo>
                    <a:pt x="6158" y="4515"/>
                  </a:lnTo>
                  <a:cubicBezTo>
                    <a:pt x="6334" y="4654"/>
                    <a:pt x="6511" y="4789"/>
                    <a:pt x="6698" y="4910"/>
                  </a:cubicBezTo>
                  <a:cubicBezTo>
                    <a:pt x="6716" y="4921"/>
                    <a:pt x="6734" y="4926"/>
                    <a:pt x="6750" y="4926"/>
                  </a:cubicBezTo>
                  <a:cubicBezTo>
                    <a:pt x="6836" y="4926"/>
                    <a:pt x="6893" y="4794"/>
                    <a:pt x="6805" y="4733"/>
                  </a:cubicBezTo>
                  <a:cubicBezTo>
                    <a:pt x="6580" y="4581"/>
                    <a:pt x="6365" y="4418"/>
                    <a:pt x="6151" y="4245"/>
                  </a:cubicBezTo>
                  <a:lnTo>
                    <a:pt x="6151" y="4217"/>
                  </a:lnTo>
                  <a:cubicBezTo>
                    <a:pt x="6151" y="4153"/>
                    <a:pt x="6100" y="4121"/>
                    <a:pt x="6049" y="4121"/>
                  </a:cubicBezTo>
                  <a:cubicBezTo>
                    <a:pt x="6037" y="4121"/>
                    <a:pt x="6024" y="4123"/>
                    <a:pt x="6012" y="4127"/>
                  </a:cubicBezTo>
                  <a:cubicBezTo>
                    <a:pt x="5551" y="3732"/>
                    <a:pt x="5118" y="3296"/>
                    <a:pt x="4720" y="2835"/>
                  </a:cubicBezTo>
                  <a:cubicBezTo>
                    <a:pt x="4079" y="2090"/>
                    <a:pt x="3411" y="1127"/>
                    <a:pt x="3442" y="98"/>
                  </a:cubicBezTo>
                  <a:cubicBezTo>
                    <a:pt x="3444" y="37"/>
                    <a:pt x="3389" y="1"/>
                    <a:pt x="3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1655722" y="1125585"/>
              <a:ext cx="660749" cy="227866"/>
            </a:xfrm>
            <a:custGeom>
              <a:avLst/>
              <a:gdLst/>
              <a:ahLst/>
              <a:cxnLst/>
              <a:rect l="l" t="t" r="r" b="b"/>
              <a:pathLst>
                <a:path w="13533" h="4667" extrusionOk="0">
                  <a:moveTo>
                    <a:pt x="13385" y="0"/>
                  </a:moveTo>
                  <a:cubicBezTo>
                    <a:pt x="13362" y="0"/>
                    <a:pt x="13340" y="9"/>
                    <a:pt x="13320" y="28"/>
                  </a:cubicBezTo>
                  <a:cubicBezTo>
                    <a:pt x="11629" y="1625"/>
                    <a:pt x="9700" y="3111"/>
                    <a:pt x="7521" y="3970"/>
                  </a:cubicBezTo>
                  <a:cubicBezTo>
                    <a:pt x="6778" y="4262"/>
                    <a:pt x="5978" y="4465"/>
                    <a:pt x="5178" y="4465"/>
                  </a:cubicBezTo>
                  <a:cubicBezTo>
                    <a:pt x="4821" y="4465"/>
                    <a:pt x="4464" y="4425"/>
                    <a:pt x="4112" y="4334"/>
                  </a:cubicBezTo>
                  <a:cubicBezTo>
                    <a:pt x="3735" y="4233"/>
                    <a:pt x="3832" y="3970"/>
                    <a:pt x="3891" y="3631"/>
                  </a:cubicBezTo>
                  <a:cubicBezTo>
                    <a:pt x="3956" y="3236"/>
                    <a:pt x="4126" y="2858"/>
                    <a:pt x="4306" y="2508"/>
                  </a:cubicBezTo>
                  <a:cubicBezTo>
                    <a:pt x="4663" y="1833"/>
                    <a:pt x="5200" y="1244"/>
                    <a:pt x="5806" y="786"/>
                  </a:cubicBezTo>
                  <a:cubicBezTo>
                    <a:pt x="5889" y="721"/>
                    <a:pt x="5837" y="596"/>
                    <a:pt x="5758" y="596"/>
                  </a:cubicBezTo>
                  <a:cubicBezTo>
                    <a:pt x="5810" y="558"/>
                    <a:pt x="5858" y="520"/>
                    <a:pt x="5910" y="489"/>
                  </a:cubicBezTo>
                  <a:cubicBezTo>
                    <a:pt x="5995" y="423"/>
                    <a:pt x="5943" y="295"/>
                    <a:pt x="5864" y="295"/>
                  </a:cubicBezTo>
                  <a:cubicBezTo>
                    <a:pt x="5847" y="295"/>
                    <a:pt x="5828" y="301"/>
                    <a:pt x="5810" y="315"/>
                  </a:cubicBezTo>
                  <a:cubicBezTo>
                    <a:pt x="4019" y="1635"/>
                    <a:pt x="2262" y="2945"/>
                    <a:pt x="111" y="3617"/>
                  </a:cubicBezTo>
                  <a:cubicBezTo>
                    <a:pt x="1" y="3651"/>
                    <a:pt x="34" y="3819"/>
                    <a:pt x="133" y="3819"/>
                  </a:cubicBezTo>
                  <a:cubicBezTo>
                    <a:pt x="143" y="3819"/>
                    <a:pt x="153" y="3817"/>
                    <a:pt x="163" y="3814"/>
                  </a:cubicBezTo>
                  <a:cubicBezTo>
                    <a:pt x="2134" y="3197"/>
                    <a:pt x="3780" y="2054"/>
                    <a:pt x="5422" y="849"/>
                  </a:cubicBezTo>
                  <a:lnTo>
                    <a:pt x="5422" y="849"/>
                  </a:lnTo>
                  <a:cubicBezTo>
                    <a:pt x="4417" y="1708"/>
                    <a:pt x="3589" y="2969"/>
                    <a:pt x="3655" y="4320"/>
                  </a:cubicBezTo>
                  <a:cubicBezTo>
                    <a:pt x="3659" y="4368"/>
                    <a:pt x="3683" y="4403"/>
                    <a:pt x="3728" y="4413"/>
                  </a:cubicBezTo>
                  <a:cubicBezTo>
                    <a:pt x="4208" y="4591"/>
                    <a:pt x="4700" y="4667"/>
                    <a:pt x="5193" y="4667"/>
                  </a:cubicBezTo>
                  <a:cubicBezTo>
                    <a:pt x="6472" y="4667"/>
                    <a:pt x="7758" y="4154"/>
                    <a:pt x="8875" y="3572"/>
                  </a:cubicBezTo>
                  <a:cubicBezTo>
                    <a:pt x="10559" y="2688"/>
                    <a:pt x="12090" y="1479"/>
                    <a:pt x="13465" y="170"/>
                  </a:cubicBezTo>
                  <a:cubicBezTo>
                    <a:pt x="13533" y="100"/>
                    <a:pt x="13462" y="0"/>
                    <a:pt x="13385" y="0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1696149" y="1953995"/>
              <a:ext cx="133976" cy="357985"/>
            </a:xfrm>
            <a:custGeom>
              <a:avLst/>
              <a:gdLst/>
              <a:ahLst/>
              <a:cxnLst/>
              <a:rect l="l" t="t" r="r" b="b"/>
              <a:pathLst>
                <a:path w="2744" h="7332" extrusionOk="0">
                  <a:moveTo>
                    <a:pt x="2608" y="0"/>
                  </a:moveTo>
                  <a:cubicBezTo>
                    <a:pt x="2579" y="0"/>
                    <a:pt x="2550" y="15"/>
                    <a:pt x="2533" y="52"/>
                  </a:cubicBezTo>
                  <a:cubicBezTo>
                    <a:pt x="1452" y="2321"/>
                    <a:pt x="357" y="4694"/>
                    <a:pt x="11" y="7206"/>
                  </a:cubicBezTo>
                  <a:cubicBezTo>
                    <a:pt x="0" y="7281"/>
                    <a:pt x="67" y="7332"/>
                    <a:pt x="125" y="7332"/>
                  </a:cubicBezTo>
                  <a:cubicBezTo>
                    <a:pt x="163" y="7332"/>
                    <a:pt x="198" y="7310"/>
                    <a:pt x="205" y="7257"/>
                  </a:cubicBezTo>
                  <a:cubicBezTo>
                    <a:pt x="551" y="4763"/>
                    <a:pt x="1635" y="2408"/>
                    <a:pt x="2706" y="153"/>
                  </a:cubicBezTo>
                  <a:cubicBezTo>
                    <a:pt x="2744" y="74"/>
                    <a:pt x="2674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1749710" y="2052474"/>
              <a:ext cx="74507" cy="293878"/>
            </a:xfrm>
            <a:custGeom>
              <a:avLst/>
              <a:gdLst/>
              <a:ahLst/>
              <a:cxnLst/>
              <a:rect l="l" t="t" r="r" b="b"/>
              <a:pathLst>
                <a:path w="1526" h="6019" extrusionOk="0">
                  <a:moveTo>
                    <a:pt x="1428" y="0"/>
                  </a:moveTo>
                  <a:cubicBezTo>
                    <a:pt x="1378" y="0"/>
                    <a:pt x="1326" y="32"/>
                    <a:pt x="1321" y="96"/>
                  </a:cubicBezTo>
                  <a:cubicBezTo>
                    <a:pt x="1197" y="2088"/>
                    <a:pt x="459" y="3962"/>
                    <a:pt x="19" y="5895"/>
                  </a:cubicBezTo>
                  <a:cubicBezTo>
                    <a:pt x="0" y="5970"/>
                    <a:pt x="62" y="6019"/>
                    <a:pt x="122" y="6019"/>
                  </a:cubicBezTo>
                  <a:cubicBezTo>
                    <a:pt x="162" y="6019"/>
                    <a:pt x="200" y="5997"/>
                    <a:pt x="213" y="5947"/>
                  </a:cubicBezTo>
                  <a:cubicBezTo>
                    <a:pt x="656" y="3997"/>
                    <a:pt x="1394" y="2105"/>
                    <a:pt x="1522" y="96"/>
                  </a:cubicBezTo>
                  <a:cubicBezTo>
                    <a:pt x="1526" y="32"/>
                    <a:pt x="1478" y="0"/>
                    <a:pt x="1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2143139" y="2096612"/>
              <a:ext cx="103851" cy="690923"/>
            </a:xfrm>
            <a:custGeom>
              <a:avLst/>
              <a:gdLst/>
              <a:ahLst/>
              <a:cxnLst/>
              <a:rect l="l" t="t" r="r" b="b"/>
              <a:pathLst>
                <a:path w="2127" h="14151" extrusionOk="0">
                  <a:moveTo>
                    <a:pt x="1187" y="1"/>
                  </a:moveTo>
                  <a:cubicBezTo>
                    <a:pt x="1147" y="1"/>
                    <a:pt x="1108" y="22"/>
                    <a:pt x="1096" y="72"/>
                  </a:cubicBezTo>
                  <a:cubicBezTo>
                    <a:pt x="1" y="4731"/>
                    <a:pt x="133" y="9605"/>
                    <a:pt x="1903" y="14084"/>
                  </a:cubicBezTo>
                  <a:cubicBezTo>
                    <a:pt x="1922" y="14131"/>
                    <a:pt x="1963" y="14151"/>
                    <a:pt x="2004" y="14151"/>
                  </a:cubicBezTo>
                  <a:cubicBezTo>
                    <a:pt x="2066" y="14151"/>
                    <a:pt x="2126" y="14103"/>
                    <a:pt x="2097" y="14029"/>
                  </a:cubicBezTo>
                  <a:cubicBezTo>
                    <a:pt x="344" y="9581"/>
                    <a:pt x="205" y="4749"/>
                    <a:pt x="1293" y="124"/>
                  </a:cubicBezTo>
                  <a:cubicBezTo>
                    <a:pt x="1310" y="49"/>
                    <a:pt x="1247" y="1"/>
                    <a:pt x="1187" y="1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2382039" y="3052503"/>
              <a:ext cx="21581" cy="48874"/>
            </a:xfrm>
            <a:custGeom>
              <a:avLst/>
              <a:gdLst/>
              <a:ahLst/>
              <a:cxnLst/>
              <a:rect l="l" t="t" r="r" b="b"/>
              <a:pathLst>
                <a:path w="442" h="1001" extrusionOk="0">
                  <a:moveTo>
                    <a:pt x="123" y="1"/>
                  </a:moveTo>
                  <a:cubicBezTo>
                    <a:pt x="62" y="1"/>
                    <a:pt x="1" y="49"/>
                    <a:pt x="24" y="122"/>
                  </a:cubicBezTo>
                  <a:cubicBezTo>
                    <a:pt x="107" y="385"/>
                    <a:pt x="141" y="662"/>
                    <a:pt x="221" y="929"/>
                  </a:cubicBezTo>
                  <a:cubicBezTo>
                    <a:pt x="238" y="979"/>
                    <a:pt x="279" y="1000"/>
                    <a:pt x="319" y="1000"/>
                  </a:cubicBezTo>
                  <a:cubicBezTo>
                    <a:pt x="381" y="1000"/>
                    <a:pt x="441" y="952"/>
                    <a:pt x="418" y="877"/>
                  </a:cubicBezTo>
                  <a:cubicBezTo>
                    <a:pt x="335" y="610"/>
                    <a:pt x="301" y="333"/>
                    <a:pt x="217" y="70"/>
                  </a:cubicBezTo>
                  <a:cubicBezTo>
                    <a:pt x="202" y="22"/>
                    <a:pt x="163" y="1"/>
                    <a:pt x="123" y="1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1643223" y="1311119"/>
              <a:ext cx="906924" cy="1794709"/>
            </a:xfrm>
            <a:custGeom>
              <a:avLst/>
              <a:gdLst/>
              <a:ahLst/>
              <a:cxnLst/>
              <a:rect l="l" t="t" r="r" b="b"/>
              <a:pathLst>
                <a:path w="18575" h="36758" extrusionOk="0">
                  <a:moveTo>
                    <a:pt x="576" y="1"/>
                  </a:moveTo>
                  <a:cubicBezTo>
                    <a:pt x="553" y="1"/>
                    <a:pt x="529" y="11"/>
                    <a:pt x="509" y="35"/>
                  </a:cubicBezTo>
                  <a:cubicBezTo>
                    <a:pt x="0" y="648"/>
                    <a:pt x="38" y="1472"/>
                    <a:pt x="187" y="2214"/>
                  </a:cubicBezTo>
                  <a:cubicBezTo>
                    <a:pt x="416" y="3374"/>
                    <a:pt x="960" y="4483"/>
                    <a:pt x="1490" y="5529"/>
                  </a:cubicBezTo>
                  <a:cubicBezTo>
                    <a:pt x="2085" y="6710"/>
                    <a:pt x="2751" y="7864"/>
                    <a:pt x="3378" y="9028"/>
                  </a:cubicBezTo>
                  <a:cubicBezTo>
                    <a:pt x="3818" y="9845"/>
                    <a:pt x="4365" y="10742"/>
                    <a:pt x="4500" y="11678"/>
                  </a:cubicBezTo>
                  <a:cubicBezTo>
                    <a:pt x="4500" y="11681"/>
                    <a:pt x="4503" y="11688"/>
                    <a:pt x="4503" y="11688"/>
                  </a:cubicBezTo>
                  <a:cubicBezTo>
                    <a:pt x="4348" y="11740"/>
                    <a:pt x="4195" y="11795"/>
                    <a:pt x="4043" y="11865"/>
                  </a:cubicBezTo>
                  <a:cubicBezTo>
                    <a:pt x="3944" y="11913"/>
                    <a:pt x="4003" y="12049"/>
                    <a:pt x="4097" y="12049"/>
                  </a:cubicBezTo>
                  <a:cubicBezTo>
                    <a:pt x="4112" y="12049"/>
                    <a:pt x="4127" y="12045"/>
                    <a:pt x="4143" y="12038"/>
                  </a:cubicBezTo>
                  <a:cubicBezTo>
                    <a:pt x="4469" y="11886"/>
                    <a:pt x="4801" y="11785"/>
                    <a:pt x="5141" y="11730"/>
                  </a:cubicBezTo>
                  <a:cubicBezTo>
                    <a:pt x="5169" y="12073"/>
                    <a:pt x="5193" y="12416"/>
                    <a:pt x="5200" y="12755"/>
                  </a:cubicBezTo>
                  <a:cubicBezTo>
                    <a:pt x="5201" y="12821"/>
                    <a:pt x="5253" y="12854"/>
                    <a:pt x="5303" y="12854"/>
                  </a:cubicBezTo>
                  <a:cubicBezTo>
                    <a:pt x="5353" y="12854"/>
                    <a:pt x="5402" y="12821"/>
                    <a:pt x="5401" y="12755"/>
                  </a:cubicBezTo>
                  <a:cubicBezTo>
                    <a:pt x="5394" y="12409"/>
                    <a:pt x="5383" y="12055"/>
                    <a:pt x="5359" y="11698"/>
                  </a:cubicBezTo>
                  <a:cubicBezTo>
                    <a:pt x="5536" y="11678"/>
                    <a:pt x="5713" y="11668"/>
                    <a:pt x="5891" y="11668"/>
                  </a:cubicBezTo>
                  <a:cubicBezTo>
                    <a:pt x="7218" y="11668"/>
                    <a:pt x="8559" y="12213"/>
                    <a:pt x="9741" y="12772"/>
                  </a:cubicBezTo>
                  <a:cubicBezTo>
                    <a:pt x="11168" y="13455"/>
                    <a:pt x="12530" y="14394"/>
                    <a:pt x="14047" y="14878"/>
                  </a:cubicBezTo>
                  <a:cubicBezTo>
                    <a:pt x="13960" y="15696"/>
                    <a:pt x="13856" y="16514"/>
                    <a:pt x="13735" y="17335"/>
                  </a:cubicBezTo>
                  <a:cubicBezTo>
                    <a:pt x="13701" y="17265"/>
                    <a:pt x="13662" y="17189"/>
                    <a:pt x="13621" y="17120"/>
                  </a:cubicBezTo>
                  <a:cubicBezTo>
                    <a:pt x="13602" y="17086"/>
                    <a:pt x="13572" y="17072"/>
                    <a:pt x="13542" y="17072"/>
                  </a:cubicBezTo>
                  <a:cubicBezTo>
                    <a:pt x="13474" y="17072"/>
                    <a:pt x="13405" y="17143"/>
                    <a:pt x="13448" y="17220"/>
                  </a:cubicBezTo>
                  <a:cubicBezTo>
                    <a:pt x="13534" y="17373"/>
                    <a:pt x="13614" y="17529"/>
                    <a:pt x="13683" y="17688"/>
                  </a:cubicBezTo>
                  <a:cubicBezTo>
                    <a:pt x="13638" y="17979"/>
                    <a:pt x="13586" y="18263"/>
                    <a:pt x="13541" y="18550"/>
                  </a:cubicBezTo>
                  <a:cubicBezTo>
                    <a:pt x="13527" y="18625"/>
                    <a:pt x="13590" y="18675"/>
                    <a:pt x="13648" y="18675"/>
                  </a:cubicBezTo>
                  <a:cubicBezTo>
                    <a:pt x="13687" y="18675"/>
                    <a:pt x="13724" y="18653"/>
                    <a:pt x="13735" y="18602"/>
                  </a:cubicBezTo>
                  <a:cubicBezTo>
                    <a:pt x="13770" y="18415"/>
                    <a:pt x="13801" y="18225"/>
                    <a:pt x="13829" y="18038"/>
                  </a:cubicBezTo>
                  <a:cubicBezTo>
                    <a:pt x="14269" y="19257"/>
                    <a:pt x="14272" y="20601"/>
                    <a:pt x="14227" y="21883"/>
                  </a:cubicBezTo>
                  <a:cubicBezTo>
                    <a:pt x="14175" y="23372"/>
                    <a:pt x="14120" y="24855"/>
                    <a:pt x="14168" y="26345"/>
                  </a:cubicBezTo>
                  <a:lnTo>
                    <a:pt x="14141" y="26279"/>
                  </a:lnTo>
                  <a:cubicBezTo>
                    <a:pt x="14124" y="26231"/>
                    <a:pt x="14083" y="26210"/>
                    <a:pt x="14043" y="26210"/>
                  </a:cubicBezTo>
                  <a:cubicBezTo>
                    <a:pt x="13982" y="26210"/>
                    <a:pt x="13921" y="26258"/>
                    <a:pt x="13947" y="26331"/>
                  </a:cubicBezTo>
                  <a:cubicBezTo>
                    <a:pt x="14019" y="26525"/>
                    <a:pt x="14102" y="26715"/>
                    <a:pt x="14189" y="26902"/>
                  </a:cubicBezTo>
                  <a:cubicBezTo>
                    <a:pt x="14255" y="28146"/>
                    <a:pt x="14428" y="29383"/>
                    <a:pt x="14844" y="30560"/>
                  </a:cubicBezTo>
                  <a:cubicBezTo>
                    <a:pt x="15076" y="31219"/>
                    <a:pt x="15398" y="31842"/>
                    <a:pt x="15776" y="32428"/>
                  </a:cubicBezTo>
                  <a:cubicBezTo>
                    <a:pt x="15983" y="32750"/>
                    <a:pt x="16219" y="33055"/>
                    <a:pt x="16461" y="33349"/>
                  </a:cubicBezTo>
                  <a:cubicBezTo>
                    <a:pt x="16614" y="33533"/>
                    <a:pt x="16624" y="33758"/>
                    <a:pt x="16558" y="34014"/>
                  </a:cubicBezTo>
                  <a:cubicBezTo>
                    <a:pt x="16540" y="34089"/>
                    <a:pt x="16601" y="34138"/>
                    <a:pt x="16660" y="34138"/>
                  </a:cubicBezTo>
                  <a:cubicBezTo>
                    <a:pt x="16700" y="34138"/>
                    <a:pt x="16739" y="34116"/>
                    <a:pt x="16752" y="34066"/>
                  </a:cubicBezTo>
                  <a:cubicBezTo>
                    <a:pt x="16780" y="33955"/>
                    <a:pt x="16756" y="33671"/>
                    <a:pt x="16825" y="33605"/>
                  </a:cubicBezTo>
                  <a:cubicBezTo>
                    <a:pt x="16870" y="33567"/>
                    <a:pt x="16860" y="33501"/>
                    <a:pt x="16825" y="33463"/>
                  </a:cubicBezTo>
                  <a:cubicBezTo>
                    <a:pt x="15828" y="32324"/>
                    <a:pt x="15124" y="31025"/>
                    <a:pt x="14747" y="29552"/>
                  </a:cubicBezTo>
                  <a:cubicBezTo>
                    <a:pt x="14567" y="28835"/>
                    <a:pt x="14466" y="28094"/>
                    <a:pt x="14414" y="27353"/>
                  </a:cubicBezTo>
                  <a:lnTo>
                    <a:pt x="14414" y="27353"/>
                  </a:lnTo>
                  <a:cubicBezTo>
                    <a:pt x="15072" y="28586"/>
                    <a:pt x="15990" y="29677"/>
                    <a:pt x="16756" y="30848"/>
                  </a:cubicBezTo>
                  <a:cubicBezTo>
                    <a:pt x="16763" y="30869"/>
                    <a:pt x="16773" y="30886"/>
                    <a:pt x="16791" y="30900"/>
                  </a:cubicBezTo>
                  <a:cubicBezTo>
                    <a:pt x="17137" y="31426"/>
                    <a:pt x="17449" y="31974"/>
                    <a:pt x="17698" y="32552"/>
                  </a:cubicBezTo>
                  <a:cubicBezTo>
                    <a:pt x="17674" y="32570"/>
                    <a:pt x="17657" y="32594"/>
                    <a:pt x="17653" y="32632"/>
                  </a:cubicBezTo>
                  <a:cubicBezTo>
                    <a:pt x="17639" y="32913"/>
                    <a:pt x="17570" y="33183"/>
                    <a:pt x="17463" y="33436"/>
                  </a:cubicBezTo>
                  <a:cubicBezTo>
                    <a:pt x="17456" y="33435"/>
                    <a:pt x="17449" y="33434"/>
                    <a:pt x="17443" y="33434"/>
                  </a:cubicBezTo>
                  <a:cubicBezTo>
                    <a:pt x="17402" y="33434"/>
                    <a:pt x="17367" y="33454"/>
                    <a:pt x="17355" y="33505"/>
                  </a:cubicBezTo>
                  <a:cubicBezTo>
                    <a:pt x="17338" y="33598"/>
                    <a:pt x="17317" y="33685"/>
                    <a:pt x="17289" y="33772"/>
                  </a:cubicBezTo>
                  <a:cubicBezTo>
                    <a:pt x="16870" y="34464"/>
                    <a:pt x="16150" y="35019"/>
                    <a:pt x="15453" y="35330"/>
                  </a:cubicBezTo>
                  <a:cubicBezTo>
                    <a:pt x="15412" y="35330"/>
                    <a:pt x="15367" y="35324"/>
                    <a:pt x="15329" y="35324"/>
                  </a:cubicBezTo>
                  <a:cubicBezTo>
                    <a:pt x="14151" y="33782"/>
                    <a:pt x="12720" y="32438"/>
                    <a:pt x="11626" y="30844"/>
                  </a:cubicBezTo>
                  <a:cubicBezTo>
                    <a:pt x="11629" y="30820"/>
                    <a:pt x="11629" y="30799"/>
                    <a:pt x="11619" y="30775"/>
                  </a:cubicBezTo>
                  <a:cubicBezTo>
                    <a:pt x="8989" y="26151"/>
                    <a:pt x="9700" y="20470"/>
                    <a:pt x="10320" y="15419"/>
                  </a:cubicBezTo>
                  <a:lnTo>
                    <a:pt x="10320" y="15419"/>
                  </a:lnTo>
                  <a:cubicBezTo>
                    <a:pt x="10805" y="15578"/>
                    <a:pt x="11293" y="15741"/>
                    <a:pt x="11775" y="15914"/>
                  </a:cubicBezTo>
                  <a:cubicBezTo>
                    <a:pt x="12214" y="16070"/>
                    <a:pt x="13091" y="16271"/>
                    <a:pt x="13351" y="16714"/>
                  </a:cubicBezTo>
                  <a:cubicBezTo>
                    <a:pt x="13370" y="16748"/>
                    <a:pt x="13399" y="16762"/>
                    <a:pt x="13428" y="16762"/>
                  </a:cubicBezTo>
                  <a:cubicBezTo>
                    <a:pt x="13496" y="16762"/>
                    <a:pt x="13567" y="16689"/>
                    <a:pt x="13524" y="16614"/>
                  </a:cubicBezTo>
                  <a:cubicBezTo>
                    <a:pt x="13299" y="16236"/>
                    <a:pt x="12720" y="16070"/>
                    <a:pt x="12339" y="15918"/>
                  </a:cubicBezTo>
                  <a:cubicBezTo>
                    <a:pt x="11542" y="15596"/>
                    <a:pt x="10718" y="15346"/>
                    <a:pt x="9904" y="15072"/>
                  </a:cubicBezTo>
                  <a:cubicBezTo>
                    <a:pt x="7895" y="14400"/>
                    <a:pt x="6014" y="13368"/>
                    <a:pt x="3921" y="12956"/>
                  </a:cubicBezTo>
                  <a:cubicBezTo>
                    <a:pt x="3913" y="12954"/>
                    <a:pt x="3905" y="12953"/>
                    <a:pt x="3898" y="12953"/>
                  </a:cubicBezTo>
                  <a:cubicBezTo>
                    <a:pt x="3790" y="12953"/>
                    <a:pt x="3750" y="13127"/>
                    <a:pt x="3869" y="13150"/>
                  </a:cubicBezTo>
                  <a:cubicBezTo>
                    <a:pt x="5858" y="13545"/>
                    <a:pt x="7638" y="14504"/>
                    <a:pt x="9540" y="15163"/>
                  </a:cubicBezTo>
                  <a:cubicBezTo>
                    <a:pt x="9734" y="15232"/>
                    <a:pt x="9928" y="15298"/>
                    <a:pt x="10122" y="15363"/>
                  </a:cubicBezTo>
                  <a:cubicBezTo>
                    <a:pt x="9561" y="19950"/>
                    <a:pt x="8927" y="25042"/>
                    <a:pt x="10735" y="29424"/>
                  </a:cubicBezTo>
                  <a:cubicBezTo>
                    <a:pt x="10669" y="29424"/>
                    <a:pt x="10600" y="29497"/>
                    <a:pt x="10638" y="29573"/>
                  </a:cubicBezTo>
                  <a:cubicBezTo>
                    <a:pt x="11723" y="31787"/>
                    <a:pt x="13593" y="33415"/>
                    <a:pt x="15083" y="35334"/>
                  </a:cubicBezTo>
                  <a:cubicBezTo>
                    <a:pt x="14948" y="35337"/>
                    <a:pt x="14816" y="35348"/>
                    <a:pt x="14684" y="35365"/>
                  </a:cubicBezTo>
                  <a:cubicBezTo>
                    <a:pt x="13908" y="35469"/>
                    <a:pt x="13406" y="35926"/>
                    <a:pt x="13049" y="36605"/>
                  </a:cubicBezTo>
                  <a:cubicBezTo>
                    <a:pt x="13009" y="36684"/>
                    <a:pt x="13078" y="36758"/>
                    <a:pt x="13145" y="36758"/>
                  </a:cubicBezTo>
                  <a:cubicBezTo>
                    <a:pt x="13175" y="36758"/>
                    <a:pt x="13204" y="36742"/>
                    <a:pt x="13223" y="36706"/>
                  </a:cubicBezTo>
                  <a:cubicBezTo>
                    <a:pt x="13628" y="35947"/>
                    <a:pt x="14182" y="35566"/>
                    <a:pt x="15038" y="35542"/>
                  </a:cubicBezTo>
                  <a:lnTo>
                    <a:pt x="15239" y="35542"/>
                  </a:lnTo>
                  <a:cubicBezTo>
                    <a:pt x="15277" y="35597"/>
                    <a:pt x="15318" y="35649"/>
                    <a:pt x="15360" y="35705"/>
                  </a:cubicBezTo>
                  <a:cubicBezTo>
                    <a:pt x="15383" y="35736"/>
                    <a:pt x="15415" y="35749"/>
                    <a:pt x="15446" y="35749"/>
                  </a:cubicBezTo>
                  <a:cubicBezTo>
                    <a:pt x="15518" y="35749"/>
                    <a:pt x="15586" y="35680"/>
                    <a:pt x="15533" y="35608"/>
                  </a:cubicBezTo>
                  <a:cubicBezTo>
                    <a:pt x="15519" y="35590"/>
                    <a:pt x="15502" y="35566"/>
                    <a:pt x="15488" y="35549"/>
                  </a:cubicBezTo>
                  <a:lnTo>
                    <a:pt x="15488" y="35549"/>
                  </a:lnTo>
                  <a:cubicBezTo>
                    <a:pt x="15809" y="35560"/>
                    <a:pt x="16128" y="35585"/>
                    <a:pt x="16449" y="35585"/>
                  </a:cubicBezTo>
                  <a:cubicBezTo>
                    <a:pt x="16616" y="35585"/>
                    <a:pt x="16785" y="35578"/>
                    <a:pt x="16953" y="35559"/>
                  </a:cubicBezTo>
                  <a:cubicBezTo>
                    <a:pt x="17073" y="35546"/>
                    <a:pt x="17081" y="35357"/>
                    <a:pt x="16968" y="35357"/>
                  </a:cubicBezTo>
                  <a:cubicBezTo>
                    <a:pt x="16964" y="35357"/>
                    <a:pt x="16959" y="35357"/>
                    <a:pt x="16953" y="35358"/>
                  </a:cubicBezTo>
                  <a:cubicBezTo>
                    <a:pt x="16787" y="35379"/>
                    <a:pt x="16620" y="35386"/>
                    <a:pt x="16453" y="35386"/>
                  </a:cubicBezTo>
                  <a:cubicBezTo>
                    <a:pt x="16258" y="35386"/>
                    <a:pt x="16063" y="35376"/>
                    <a:pt x="15869" y="35365"/>
                  </a:cubicBezTo>
                  <a:cubicBezTo>
                    <a:pt x="16150" y="35213"/>
                    <a:pt x="16423" y="35026"/>
                    <a:pt x="16676" y="34811"/>
                  </a:cubicBezTo>
                  <a:lnTo>
                    <a:pt x="16676" y="34811"/>
                  </a:lnTo>
                  <a:cubicBezTo>
                    <a:pt x="16614" y="34870"/>
                    <a:pt x="16548" y="34932"/>
                    <a:pt x="16479" y="34987"/>
                  </a:cubicBezTo>
                  <a:cubicBezTo>
                    <a:pt x="16402" y="35053"/>
                    <a:pt x="16474" y="35155"/>
                    <a:pt x="16557" y="35155"/>
                  </a:cubicBezTo>
                  <a:cubicBezTo>
                    <a:pt x="16580" y="35155"/>
                    <a:pt x="16603" y="35147"/>
                    <a:pt x="16624" y="35130"/>
                  </a:cubicBezTo>
                  <a:cubicBezTo>
                    <a:pt x="17040" y="34787"/>
                    <a:pt x="17334" y="34364"/>
                    <a:pt x="17483" y="33858"/>
                  </a:cubicBezTo>
                  <a:cubicBezTo>
                    <a:pt x="17657" y="33557"/>
                    <a:pt x="17785" y="33238"/>
                    <a:pt x="17830" y="32899"/>
                  </a:cubicBezTo>
                  <a:cubicBezTo>
                    <a:pt x="17878" y="33027"/>
                    <a:pt x="17923" y="33148"/>
                    <a:pt x="17961" y="33273"/>
                  </a:cubicBezTo>
                  <a:cubicBezTo>
                    <a:pt x="17977" y="33322"/>
                    <a:pt x="18016" y="33343"/>
                    <a:pt x="18056" y="33343"/>
                  </a:cubicBezTo>
                  <a:cubicBezTo>
                    <a:pt x="18117" y="33343"/>
                    <a:pt x="18178" y="33294"/>
                    <a:pt x="18155" y="33221"/>
                  </a:cubicBezTo>
                  <a:cubicBezTo>
                    <a:pt x="17889" y="32344"/>
                    <a:pt x="17456" y="31565"/>
                    <a:pt x="16957" y="30813"/>
                  </a:cubicBezTo>
                  <a:cubicBezTo>
                    <a:pt x="16960" y="30730"/>
                    <a:pt x="16988" y="30654"/>
                    <a:pt x="17037" y="30588"/>
                  </a:cubicBezTo>
                  <a:cubicBezTo>
                    <a:pt x="17082" y="30522"/>
                    <a:pt x="17033" y="30456"/>
                    <a:pt x="16974" y="30446"/>
                  </a:cubicBezTo>
                  <a:cubicBezTo>
                    <a:pt x="16998" y="30145"/>
                    <a:pt x="17050" y="29850"/>
                    <a:pt x="17116" y="29566"/>
                  </a:cubicBezTo>
                  <a:cubicBezTo>
                    <a:pt x="17206" y="29604"/>
                    <a:pt x="17359" y="29608"/>
                    <a:pt x="17428" y="29632"/>
                  </a:cubicBezTo>
                  <a:cubicBezTo>
                    <a:pt x="17438" y="29636"/>
                    <a:pt x="17449" y="29638"/>
                    <a:pt x="17458" y="29638"/>
                  </a:cubicBezTo>
                  <a:cubicBezTo>
                    <a:pt x="17511" y="29638"/>
                    <a:pt x="17553" y="29588"/>
                    <a:pt x="17553" y="29535"/>
                  </a:cubicBezTo>
                  <a:cubicBezTo>
                    <a:pt x="17567" y="28891"/>
                    <a:pt x="17688" y="28212"/>
                    <a:pt x="18031" y="27651"/>
                  </a:cubicBezTo>
                  <a:cubicBezTo>
                    <a:pt x="18207" y="28198"/>
                    <a:pt x="18273" y="28776"/>
                    <a:pt x="18315" y="29348"/>
                  </a:cubicBezTo>
                  <a:cubicBezTo>
                    <a:pt x="18353" y="29920"/>
                    <a:pt x="18415" y="30647"/>
                    <a:pt x="18173" y="31191"/>
                  </a:cubicBezTo>
                  <a:cubicBezTo>
                    <a:pt x="18137" y="31269"/>
                    <a:pt x="18207" y="31342"/>
                    <a:pt x="18271" y="31342"/>
                  </a:cubicBezTo>
                  <a:cubicBezTo>
                    <a:pt x="18301" y="31342"/>
                    <a:pt x="18329" y="31326"/>
                    <a:pt x="18346" y="31288"/>
                  </a:cubicBezTo>
                  <a:cubicBezTo>
                    <a:pt x="18575" y="30792"/>
                    <a:pt x="18550" y="30162"/>
                    <a:pt x="18533" y="29622"/>
                  </a:cubicBezTo>
                  <a:cubicBezTo>
                    <a:pt x="18512" y="28880"/>
                    <a:pt x="18426" y="28101"/>
                    <a:pt x="18159" y="27405"/>
                  </a:cubicBezTo>
                  <a:cubicBezTo>
                    <a:pt x="18144" y="27357"/>
                    <a:pt x="18106" y="27332"/>
                    <a:pt x="18066" y="27332"/>
                  </a:cubicBezTo>
                  <a:cubicBezTo>
                    <a:pt x="18035" y="27332"/>
                    <a:pt x="18002" y="27348"/>
                    <a:pt x="17979" y="27380"/>
                  </a:cubicBezTo>
                  <a:cubicBezTo>
                    <a:pt x="17553" y="27955"/>
                    <a:pt x="17397" y="28690"/>
                    <a:pt x="17369" y="29400"/>
                  </a:cubicBezTo>
                  <a:cubicBezTo>
                    <a:pt x="17307" y="29383"/>
                    <a:pt x="17241" y="29365"/>
                    <a:pt x="17179" y="29362"/>
                  </a:cubicBezTo>
                  <a:cubicBezTo>
                    <a:pt x="17532" y="27976"/>
                    <a:pt x="18221" y="26674"/>
                    <a:pt x="18464" y="25250"/>
                  </a:cubicBezTo>
                  <a:cubicBezTo>
                    <a:pt x="18476" y="25173"/>
                    <a:pt x="18412" y="25123"/>
                    <a:pt x="18353" y="25123"/>
                  </a:cubicBezTo>
                  <a:cubicBezTo>
                    <a:pt x="18314" y="25123"/>
                    <a:pt x="18278" y="25145"/>
                    <a:pt x="18270" y="25198"/>
                  </a:cubicBezTo>
                  <a:cubicBezTo>
                    <a:pt x="18020" y="26643"/>
                    <a:pt x="17321" y="27969"/>
                    <a:pt x="16971" y="29379"/>
                  </a:cubicBezTo>
                  <a:cubicBezTo>
                    <a:pt x="16943" y="29390"/>
                    <a:pt x="16919" y="29400"/>
                    <a:pt x="16894" y="29414"/>
                  </a:cubicBezTo>
                  <a:cubicBezTo>
                    <a:pt x="16860" y="29438"/>
                    <a:pt x="16832" y="29483"/>
                    <a:pt x="16849" y="29525"/>
                  </a:cubicBezTo>
                  <a:lnTo>
                    <a:pt x="16860" y="29566"/>
                  </a:lnTo>
                  <a:cubicBezTo>
                    <a:pt x="16870" y="29590"/>
                    <a:pt x="16891" y="29608"/>
                    <a:pt x="16908" y="29618"/>
                  </a:cubicBezTo>
                  <a:cubicBezTo>
                    <a:pt x="16843" y="29920"/>
                    <a:pt x="16791" y="30224"/>
                    <a:pt x="16770" y="30536"/>
                  </a:cubicBezTo>
                  <a:cubicBezTo>
                    <a:pt x="15945" y="29331"/>
                    <a:pt x="15003" y="28194"/>
                    <a:pt x="14383" y="26871"/>
                  </a:cubicBezTo>
                  <a:cubicBezTo>
                    <a:pt x="14359" y="26362"/>
                    <a:pt x="14348" y="25849"/>
                    <a:pt x="14345" y="25340"/>
                  </a:cubicBezTo>
                  <a:cubicBezTo>
                    <a:pt x="14331" y="23930"/>
                    <a:pt x="14432" y="22534"/>
                    <a:pt x="14445" y="21128"/>
                  </a:cubicBezTo>
                  <a:cubicBezTo>
                    <a:pt x="14456" y="19957"/>
                    <a:pt x="14359" y="18748"/>
                    <a:pt x="13891" y="17671"/>
                  </a:cubicBezTo>
                  <a:cubicBezTo>
                    <a:pt x="14030" y="16766"/>
                    <a:pt x="14141" y="15862"/>
                    <a:pt x="14241" y="14951"/>
                  </a:cubicBezTo>
                  <a:cubicBezTo>
                    <a:pt x="14265" y="14962"/>
                    <a:pt x="14289" y="14965"/>
                    <a:pt x="14310" y="14972"/>
                  </a:cubicBezTo>
                  <a:cubicBezTo>
                    <a:pt x="14320" y="14975"/>
                    <a:pt x="14330" y="14976"/>
                    <a:pt x="14339" y="14976"/>
                  </a:cubicBezTo>
                  <a:cubicBezTo>
                    <a:pt x="14442" y="14976"/>
                    <a:pt x="14477" y="14810"/>
                    <a:pt x="14362" y="14778"/>
                  </a:cubicBezTo>
                  <a:cubicBezTo>
                    <a:pt x="14328" y="14771"/>
                    <a:pt x="14293" y="14757"/>
                    <a:pt x="14258" y="14747"/>
                  </a:cubicBezTo>
                  <a:cubicBezTo>
                    <a:pt x="14362" y="13787"/>
                    <a:pt x="14449" y="12824"/>
                    <a:pt x="14535" y="11865"/>
                  </a:cubicBezTo>
                  <a:cubicBezTo>
                    <a:pt x="14542" y="11799"/>
                    <a:pt x="14495" y="11766"/>
                    <a:pt x="14445" y="11766"/>
                  </a:cubicBezTo>
                  <a:cubicBezTo>
                    <a:pt x="14394" y="11766"/>
                    <a:pt x="14341" y="11799"/>
                    <a:pt x="14338" y="11865"/>
                  </a:cubicBezTo>
                  <a:cubicBezTo>
                    <a:pt x="14251" y="12807"/>
                    <a:pt x="14165" y="13749"/>
                    <a:pt x="14068" y="14688"/>
                  </a:cubicBezTo>
                  <a:cubicBezTo>
                    <a:pt x="13205" y="14411"/>
                    <a:pt x="12388" y="13992"/>
                    <a:pt x="11581" y="13552"/>
                  </a:cubicBezTo>
                  <a:cubicBezTo>
                    <a:pt x="11594" y="13545"/>
                    <a:pt x="11605" y="13534"/>
                    <a:pt x="11615" y="13517"/>
                  </a:cubicBezTo>
                  <a:cubicBezTo>
                    <a:pt x="12637" y="11886"/>
                    <a:pt x="13701" y="10240"/>
                    <a:pt x="14238" y="8373"/>
                  </a:cubicBezTo>
                  <a:cubicBezTo>
                    <a:pt x="14258" y="8298"/>
                    <a:pt x="14198" y="8249"/>
                    <a:pt x="14138" y="8249"/>
                  </a:cubicBezTo>
                  <a:cubicBezTo>
                    <a:pt x="14097" y="8249"/>
                    <a:pt x="14057" y="8271"/>
                    <a:pt x="14040" y="8321"/>
                  </a:cubicBezTo>
                  <a:cubicBezTo>
                    <a:pt x="13510" y="10174"/>
                    <a:pt x="12454" y="11799"/>
                    <a:pt x="11439" y="13420"/>
                  </a:cubicBezTo>
                  <a:cubicBezTo>
                    <a:pt x="11432" y="13437"/>
                    <a:pt x="11425" y="13455"/>
                    <a:pt x="11425" y="13465"/>
                  </a:cubicBezTo>
                  <a:cubicBezTo>
                    <a:pt x="10694" y="13067"/>
                    <a:pt x="9966" y="12658"/>
                    <a:pt x="9218" y="12322"/>
                  </a:cubicBezTo>
                  <a:cubicBezTo>
                    <a:pt x="8177" y="11860"/>
                    <a:pt x="7030" y="11484"/>
                    <a:pt x="5898" y="11484"/>
                  </a:cubicBezTo>
                  <a:cubicBezTo>
                    <a:pt x="5715" y="11484"/>
                    <a:pt x="5533" y="11494"/>
                    <a:pt x="5352" y="11515"/>
                  </a:cubicBezTo>
                  <a:cubicBezTo>
                    <a:pt x="5276" y="10372"/>
                    <a:pt x="5130" y="9211"/>
                    <a:pt x="4864" y="8124"/>
                  </a:cubicBezTo>
                  <a:cubicBezTo>
                    <a:pt x="4233" y="5591"/>
                    <a:pt x="2723" y="3187"/>
                    <a:pt x="2792" y="509"/>
                  </a:cubicBezTo>
                  <a:cubicBezTo>
                    <a:pt x="2794" y="445"/>
                    <a:pt x="2745" y="413"/>
                    <a:pt x="2695" y="413"/>
                  </a:cubicBezTo>
                  <a:cubicBezTo>
                    <a:pt x="2645" y="413"/>
                    <a:pt x="2595" y="445"/>
                    <a:pt x="2595" y="509"/>
                  </a:cubicBezTo>
                  <a:cubicBezTo>
                    <a:pt x="2529" y="3083"/>
                    <a:pt x="3897" y="5456"/>
                    <a:pt x="4590" y="7871"/>
                  </a:cubicBezTo>
                  <a:cubicBezTo>
                    <a:pt x="4857" y="8816"/>
                    <a:pt x="4957" y="9783"/>
                    <a:pt x="5054" y="10756"/>
                  </a:cubicBezTo>
                  <a:cubicBezTo>
                    <a:pt x="5078" y="11016"/>
                    <a:pt x="5106" y="11279"/>
                    <a:pt x="5127" y="11543"/>
                  </a:cubicBezTo>
                  <a:cubicBezTo>
                    <a:pt x="4985" y="11567"/>
                    <a:pt x="4839" y="11595"/>
                    <a:pt x="4697" y="11636"/>
                  </a:cubicBezTo>
                  <a:lnTo>
                    <a:pt x="4697" y="11629"/>
                  </a:lnTo>
                  <a:cubicBezTo>
                    <a:pt x="4587" y="10843"/>
                    <a:pt x="4157" y="10084"/>
                    <a:pt x="3793" y="9384"/>
                  </a:cubicBezTo>
                  <a:cubicBezTo>
                    <a:pt x="3229" y="8297"/>
                    <a:pt x="2615" y="7237"/>
                    <a:pt x="2040" y="6152"/>
                  </a:cubicBezTo>
                  <a:cubicBezTo>
                    <a:pt x="1462" y="5072"/>
                    <a:pt x="908" y="3963"/>
                    <a:pt x="544" y="2785"/>
                  </a:cubicBezTo>
                  <a:cubicBezTo>
                    <a:pt x="295" y="1978"/>
                    <a:pt x="66" y="891"/>
                    <a:pt x="655" y="177"/>
                  </a:cubicBezTo>
                  <a:cubicBezTo>
                    <a:pt x="715" y="101"/>
                    <a:pt x="648" y="1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2366757" y="1522775"/>
              <a:ext cx="100433" cy="602891"/>
            </a:xfrm>
            <a:custGeom>
              <a:avLst/>
              <a:gdLst/>
              <a:ahLst/>
              <a:cxnLst/>
              <a:rect l="l" t="t" r="r" b="b"/>
              <a:pathLst>
                <a:path w="2057" h="12348" extrusionOk="0">
                  <a:moveTo>
                    <a:pt x="244" y="0"/>
                  </a:moveTo>
                  <a:cubicBezTo>
                    <a:pt x="186" y="0"/>
                    <a:pt x="122" y="49"/>
                    <a:pt x="132" y="124"/>
                  </a:cubicBezTo>
                  <a:cubicBezTo>
                    <a:pt x="496" y="2365"/>
                    <a:pt x="0" y="4620"/>
                    <a:pt x="101" y="6872"/>
                  </a:cubicBezTo>
                  <a:cubicBezTo>
                    <a:pt x="188" y="8798"/>
                    <a:pt x="1300" y="10471"/>
                    <a:pt x="1836" y="12276"/>
                  </a:cubicBezTo>
                  <a:cubicBezTo>
                    <a:pt x="1853" y="12325"/>
                    <a:pt x="1894" y="12347"/>
                    <a:pt x="1935" y="12347"/>
                  </a:cubicBezTo>
                  <a:cubicBezTo>
                    <a:pt x="1996" y="12347"/>
                    <a:pt x="2057" y="12298"/>
                    <a:pt x="2034" y="12224"/>
                  </a:cubicBezTo>
                  <a:cubicBezTo>
                    <a:pt x="1459" y="10287"/>
                    <a:pt x="354" y="8583"/>
                    <a:pt x="291" y="6511"/>
                  </a:cubicBezTo>
                  <a:cubicBezTo>
                    <a:pt x="226" y="4360"/>
                    <a:pt x="676" y="2216"/>
                    <a:pt x="326" y="72"/>
                  </a:cubicBezTo>
                  <a:cubicBezTo>
                    <a:pt x="318" y="22"/>
                    <a:pt x="282" y="0"/>
                    <a:pt x="244" y="0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2440287" y="2091534"/>
              <a:ext cx="210338" cy="774511"/>
            </a:xfrm>
            <a:custGeom>
              <a:avLst/>
              <a:gdLst/>
              <a:ahLst/>
              <a:cxnLst/>
              <a:rect l="l" t="t" r="r" b="b"/>
              <a:pathLst>
                <a:path w="4308" h="15863" extrusionOk="0">
                  <a:moveTo>
                    <a:pt x="2335" y="0"/>
                  </a:moveTo>
                  <a:cubicBezTo>
                    <a:pt x="2285" y="0"/>
                    <a:pt x="2237" y="32"/>
                    <a:pt x="2243" y="97"/>
                  </a:cubicBezTo>
                  <a:cubicBezTo>
                    <a:pt x="2246" y="183"/>
                    <a:pt x="2256" y="270"/>
                    <a:pt x="2263" y="356"/>
                  </a:cubicBezTo>
                  <a:cubicBezTo>
                    <a:pt x="2172" y="333"/>
                    <a:pt x="2079" y="323"/>
                    <a:pt x="1984" y="323"/>
                  </a:cubicBezTo>
                  <a:cubicBezTo>
                    <a:pt x="1628" y="323"/>
                    <a:pt x="1250" y="469"/>
                    <a:pt x="892" y="633"/>
                  </a:cubicBezTo>
                  <a:cubicBezTo>
                    <a:pt x="902" y="606"/>
                    <a:pt x="912" y="575"/>
                    <a:pt x="923" y="547"/>
                  </a:cubicBezTo>
                  <a:cubicBezTo>
                    <a:pt x="958" y="469"/>
                    <a:pt x="889" y="396"/>
                    <a:pt x="825" y="396"/>
                  </a:cubicBezTo>
                  <a:cubicBezTo>
                    <a:pt x="795" y="396"/>
                    <a:pt x="766" y="411"/>
                    <a:pt x="750" y="450"/>
                  </a:cubicBezTo>
                  <a:cubicBezTo>
                    <a:pt x="705" y="547"/>
                    <a:pt x="670" y="651"/>
                    <a:pt x="639" y="762"/>
                  </a:cubicBezTo>
                  <a:cubicBezTo>
                    <a:pt x="448" y="852"/>
                    <a:pt x="272" y="942"/>
                    <a:pt x="109" y="1008"/>
                  </a:cubicBezTo>
                  <a:cubicBezTo>
                    <a:pt x="1" y="1051"/>
                    <a:pt x="30" y="1209"/>
                    <a:pt x="123" y="1209"/>
                  </a:cubicBezTo>
                  <a:cubicBezTo>
                    <a:pt x="135" y="1209"/>
                    <a:pt x="147" y="1207"/>
                    <a:pt x="161" y="1202"/>
                  </a:cubicBezTo>
                  <a:cubicBezTo>
                    <a:pt x="285" y="1150"/>
                    <a:pt x="427" y="1084"/>
                    <a:pt x="576" y="1008"/>
                  </a:cubicBezTo>
                  <a:lnTo>
                    <a:pt x="576" y="1008"/>
                  </a:lnTo>
                  <a:cubicBezTo>
                    <a:pt x="324" y="2210"/>
                    <a:pt x="767" y="3574"/>
                    <a:pt x="1099" y="4700"/>
                  </a:cubicBezTo>
                  <a:cubicBezTo>
                    <a:pt x="1332" y="5483"/>
                    <a:pt x="1598" y="6263"/>
                    <a:pt x="1810" y="7056"/>
                  </a:cubicBezTo>
                  <a:cubicBezTo>
                    <a:pt x="1952" y="7593"/>
                    <a:pt x="2153" y="8268"/>
                    <a:pt x="1938" y="8809"/>
                  </a:cubicBezTo>
                  <a:cubicBezTo>
                    <a:pt x="1911" y="8882"/>
                    <a:pt x="1970" y="8930"/>
                    <a:pt x="2033" y="8930"/>
                  </a:cubicBezTo>
                  <a:cubicBezTo>
                    <a:pt x="2074" y="8930"/>
                    <a:pt x="2116" y="8909"/>
                    <a:pt x="2135" y="8861"/>
                  </a:cubicBezTo>
                  <a:cubicBezTo>
                    <a:pt x="2302" y="8428"/>
                    <a:pt x="2208" y="7925"/>
                    <a:pt x="2118" y="7485"/>
                  </a:cubicBezTo>
                  <a:cubicBezTo>
                    <a:pt x="1962" y="6723"/>
                    <a:pt x="1702" y="5979"/>
                    <a:pt x="1470" y="5234"/>
                  </a:cubicBezTo>
                  <a:cubicBezTo>
                    <a:pt x="1072" y="3952"/>
                    <a:pt x="421" y="2269"/>
                    <a:pt x="802" y="890"/>
                  </a:cubicBezTo>
                  <a:cubicBezTo>
                    <a:pt x="1175" y="706"/>
                    <a:pt x="1582" y="526"/>
                    <a:pt x="1955" y="526"/>
                  </a:cubicBezTo>
                  <a:cubicBezTo>
                    <a:pt x="2066" y="526"/>
                    <a:pt x="2174" y="541"/>
                    <a:pt x="2277" y="578"/>
                  </a:cubicBezTo>
                  <a:cubicBezTo>
                    <a:pt x="2471" y="2518"/>
                    <a:pt x="3088" y="4406"/>
                    <a:pt x="3476" y="6311"/>
                  </a:cubicBezTo>
                  <a:cubicBezTo>
                    <a:pt x="3878" y="8272"/>
                    <a:pt x="4179" y="10541"/>
                    <a:pt x="3164" y="12359"/>
                  </a:cubicBezTo>
                  <a:cubicBezTo>
                    <a:pt x="3153" y="12355"/>
                    <a:pt x="3140" y="12353"/>
                    <a:pt x="3128" y="12353"/>
                  </a:cubicBezTo>
                  <a:cubicBezTo>
                    <a:pt x="3090" y="12353"/>
                    <a:pt x="3053" y="12375"/>
                    <a:pt x="3043" y="12425"/>
                  </a:cubicBezTo>
                  <a:lnTo>
                    <a:pt x="3005" y="12619"/>
                  </a:lnTo>
                  <a:cubicBezTo>
                    <a:pt x="2987" y="12647"/>
                    <a:pt x="2970" y="12678"/>
                    <a:pt x="2953" y="12702"/>
                  </a:cubicBezTo>
                  <a:cubicBezTo>
                    <a:pt x="2922" y="12747"/>
                    <a:pt x="2935" y="12789"/>
                    <a:pt x="2967" y="12817"/>
                  </a:cubicBezTo>
                  <a:cubicBezTo>
                    <a:pt x="2748" y="13821"/>
                    <a:pt x="2437" y="14812"/>
                    <a:pt x="1948" y="15713"/>
                  </a:cubicBezTo>
                  <a:cubicBezTo>
                    <a:pt x="1905" y="15789"/>
                    <a:pt x="1975" y="15863"/>
                    <a:pt x="2042" y="15863"/>
                  </a:cubicBezTo>
                  <a:cubicBezTo>
                    <a:pt x="2073" y="15863"/>
                    <a:pt x="2102" y="15848"/>
                    <a:pt x="2121" y="15813"/>
                  </a:cubicBezTo>
                  <a:cubicBezTo>
                    <a:pt x="2644" y="14843"/>
                    <a:pt x="2974" y="13773"/>
                    <a:pt x="3192" y="12688"/>
                  </a:cubicBezTo>
                  <a:cubicBezTo>
                    <a:pt x="4307" y="10956"/>
                    <a:pt x="4131" y="8788"/>
                    <a:pt x="3784" y="6841"/>
                  </a:cubicBezTo>
                  <a:cubicBezTo>
                    <a:pt x="3420" y="4783"/>
                    <a:pt x="2717" y="2771"/>
                    <a:pt x="2492" y="685"/>
                  </a:cubicBezTo>
                  <a:lnTo>
                    <a:pt x="2492" y="685"/>
                  </a:lnTo>
                  <a:cubicBezTo>
                    <a:pt x="2509" y="697"/>
                    <a:pt x="2526" y="702"/>
                    <a:pt x="2543" y="702"/>
                  </a:cubicBezTo>
                  <a:cubicBezTo>
                    <a:pt x="2624" y="702"/>
                    <a:pt x="2679" y="576"/>
                    <a:pt x="2593" y="512"/>
                  </a:cubicBezTo>
                  <a:cubicBezTo>
                    <a:pt x="2554" y="485"/>
                    <a:pt x="2509" y="460"/>
                    <a:pt x="2468" y="439"/>
                  </a:cubicBezTo>
                  <a:cubicBezTo>
                    <a:pt x="2457" y="329"/>
                    <a:pt x="2447" y="214"/>
                    <a:pt x="2440" y="97"/>
                  </a:cubicBezTo>
                  <a:cubicBezTo>
                    <a:pt x="2437" y="32"/>
                    <a:pt x="2385" y="0"/>
                    <a:pt x="2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2478712" y="1101270"/>
              <a:ext cx="80659" cy="965710"/>
            </a:xfrm>
            <a:custGeom>
              <a:avLst/>
              <a:gdLst/>
              <a:ahLst/>
              <a:cxnLst/>
              <a:rect l="l" t="t" r="r" b="b"/>
              <a:pathLst>
                <a:path w="1652" h="19779" extrusionOk="0">
                  <a:moveTo>
                    <a:pt x="150" y="0"/>
                  </a:moveTo>
                  <a:cubicBezTo>
                    <a:pt x="71" y="0"/>
                    <a:pt x="0" y="101"/>
                    <a:pt x="73" y="169"/>
                  </a:cubicBezTo>
                  <a:cubicBezTo>
                    <a:pt x="1061" y="1045"/>
                    <a:pt x="1043" y="2660"/>
                    <a:pt x="1009" y="3869"/>
                  </a:cubicBezTo>
                  <a:cubicBezTo>
                    <a:pt x="960" y="5400"/>
                    <a:pt x="697" y="6921"/>
                    <a:pt x="468" y="8431"/>
                  </a:cubicBezTo>
                  <a:cubicBezTo>
                    <a:pt x="385" y="8961"/>
                    <a:pt x="309" y="9494"/>
                    <a:pt x="261" y="10024"/>
                  </a:cubicBezTo>
                  <a:cubicBezTo>
                    <a:pt x="170" y="11095"/>
                    <a:pt x="309" y="12221"/>
                    <a:pt x="420" y="13288"/>
                  </a:cubicBezTo>
                  <a:cubicBezTo>
                    <a:pt x="541" y="14451"/>
                    <a:pt x="728" y="15608"/>
                    <a:pt x="936" y="16762"/>
                  </a:cubicBezTo>
                  <a:cubicBezTo>
                    <a:pt x="1109" y="17715"/>
                    <a:pt x="1421" y="18709"/>
                    <a:pt x="1452" y="19682"/>
                  </a:cubicBezTo>
                  <a:cubicBezTo>
                    <a:pt x="1454" y="19746"/>
                    <a:pt x="1504" y="19778"/>
                    <a:pt x="1554" y="19778"/>
                  </a:cubicBezTo>
                  <a:cubicBezTo>
                    <a:pt x="1603" y="19778"/>
                    <a:pt x="1651" y="19746"/>
                    <a:pt x="1650" y="19682"/>
                  </a:cubicBezTo>
                  <a:cubicBezTo>
                    <a:pt x="1629" y="18813"/>
                    <a:pt x="1366" y="17936"/>
                    <a:pt x="1203" y="17088"/>
                  </a:cubicBezTo>
                  <a:cubicBezTo>
                    <a:pt x="960" y="15830"/>
                    <a:pt x="763" y="14559"/>
                    <a:pt x="624" y="13288"/>
                  </a:cubicBezTo>
                  <a:cubicBezTo>
                    <a:pt x="506" y="12221"/>
                    <a:pt x="385" y="11102"/>
                    <a:pt x="465" y="10028"/>
                  </a:cubicBezTo>
                  <a:cubicBezTo>
                    <a:pt x="510" y="9363"/>
                    <a:pt x="628" y="8701"/>
                    <a:pt x="732" y="8046"/>
                  </a:cubicBezTo>
                  <a:cubicBezTo>
                    <a:pt x="971" y="6505"/>
                    <a:pt x="1213" y="4953"/>
                    <a:pt x="1220" y="3387"/>
                  </a:cubicBezTo>
                  <a:cubicBezTo>
                    <a:pt x="1227" y="2254"/>
                    <a:pt x="1127" y="838"/>
                    <a:pt x="215" y="27"/>
                  </a:cubicBezTo>
                  <a:cubicBezTo>
                    <a:pt x="195" y="8"/>
                    <a:pt x="172" y="0"/>
                    <a:pt x="150" y="0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1935244" y="4357052"/>
              <a:ext cx="209264" cy="244662"/>
            </a:xfrm>
            <a:custGeom>
              <a:avLst/>
              <a:gdLst/>
              <a:ahLst/>
              <a:cxnLst/>
              <a:rect l="l" t="t" r="r" b="b"/>
              <a:pathLst>
                <a:path w="4286" h="5011" extrusionOk="0">
                  <a:moveTo>
                    <a:pt x="3033" y="1"/>
                  </a:moveTo>
                  <a:cubicBezTo>
                    <a:pt x="2982" y="1"/>
                    <a:pt x="2936" y="33"/>
                    <a:pt x="2943" y="97"/>
                  </a:cubicBezTo>
                  <a:cubicBezTo>
                    <a:pt x="3067" y="1500"/>
                    <a:pt x="3753" y="2816"/>
                    <a:pt x="3750" y="4233"/>
                  </a:cubicBezTo>
                  <a:cubicBezTo>
                    <a:pt x="3397" y="4581"/>
                    <a:pt x="2986" y="4787"/>
                    <a:pt x="2524" y="4787"/>
                  </a:cubicBezTo>
                  <a:cubicBezTo>
                    <a:pt x="2296" y="4787"/>
                    <a:pt x="2055" y="4737"/>
                    <a:pt x="1803" y="4628"/>
                  </a:cubicBezTo>
                  <a:cubicBezTo>
                    <a:pt x="1155" y="4347"/>
                    <a:pt x="629" y="3790"/>
                    <a:pt x="202" y="3242"/>
                  </a:cubicBezTo>
                  <a:cubicBezTo>
                    <a:pt x="183" y="3217"/>
                    <a:pt x="160" y="3207"/>
                    <a:pt x="137" y="3207"/>
                  </a:cubicBezTo>
                  <a:cubicBezTo>
                    <a:pt x="67" y="3207"/>
                    <a:pt x="0" y="3308"/>
                    <a:pt x="60" y="3384"/>
                  </a:cubicBezTo>
                  <a:cubicBezTo>
                    <a:pt x="604" y="4077"/>
                    <a:pt x="1290" y="4735"/>
                    <a:pt x="2163" y="4961"/>
                  </a:cubicBezTo>
                  <a:cubicBezTo>
                    <a:pt x="2298" y="4995"/>
                    <a:pt x="2430" y="5011"/>
                    <a:pt x="2557" y="5011"/>
                  </a:cubicBezTo>
                  <a:cubicBezTo>
                    <a:pt x="3020" y="5011"/>
                    <a:pt x="3428" y="4799"/>
                    <a:pt x="3771" y="4489"/>
                  </a:cubicBezTo>
                  <a:cubicBezTo>
                    <a:pt x="3788" y="4507"/>
                    <a:pt x="3813" y="4515"/>
                    <a:pt x="3838" y="4515"/>
                  </a:cubicBezTo>
                  <a:cubicBezTo>
                    <a:pt x="3889" y="4515"/>
                    <a:pt x="3941" y="4482"/>
                    <a:pt x="3944" y="4420"/>
                  </a:cubicBezTo>
                  <a:lnTo>
                    <a:pt x="3944" y="4316"/>
                  </a:lnTo>
                  <a:cubicBezTo>
                    <a:pt x="4048" y="4209"/>
                    <a:pt x="4141" y="4088"/>
                    <a:pt x="4228" y="3966"/>
                  </a:cubicBezTo>
                  <a:cubicBezTo>
                    <a:pt x="4286" y="3889"/>
                    <a:pt x="4219" y="3815"/>
                    <a:pt x="4147" y="3815"/>
                  </a:cubicBezTo>
                  <a:cubicBezTo>
                    <a:pt x="4116" y="3815"/>
                    <a:pt x="4085" y="3829"/>
                    <a:pt x="4061" y="3862"/>
                  </a:cubicBezTo>
                  <a:cubicBezTo>
                    <a:pt x="4020" y="3914"/>
                    <a:pt x="3982" y="3966"/>
                    <a:pt x="3944" y="4011"/>
                  </a:cubicBezTo>
                  <a:cubicBezTo>
                    <a:pt x="3881" y="2674"/>
                    <a:pt x="3261" y="1427"/>
                    <a:pt x="3144" y="97"/>
                  </a:cubicBezTo>
                  <a:cubicBezTo>
                    <a:pt x="3137" y="33"/>
                    <a:pt x="3083" y="1"/>
                    <a:pt x="3033" y="1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1503437" y="1998718"/>
              <a:ext cx="772558" cy="2515073"/>
            </a:xfrm>
            <a:custGeom>
              <a:avLst/>
              <a:gdLst/>
              <a:ahLst/>
              <a:cxnLst/>
              <a:rect l="l" t="t" r="r" b="b"/>
              <a:pathLst>
                <a:path w="15823" h="51512" extrusionOk="0">
                  <a:moveTo>
                    <a:pt x="9358" y="43123"/>
                  </a:moveTo>
                  <a:cubicBezTo>
                    <a:pt x="9414" y="43733"/>
                    <a:pt x="9417" y="44346"/>
                    <a:pt x="9400" y="44966"/>
                  </a:cubicBezTo>
                  <a:cubicBezTo>
                    <a:pt x="9327" y="44997"/>
                    <a:pt x="9254" y="45032"/>
                    <a:pt x="9185" y="45070"/>
                  </a:cubicBezTo>
                  <a:cubicBezTo>
                    <a:pt x="9192" y="44450"/>
                    <a:pt x="9192" y="43833"/>
                    <a:pt x="9182" y="43213"/>
                  </a:cubicBezTo>
                  <a:cubicBezTo>
                    <a:pt x="9237" y="43182"/>
                    <a:pt x="9296" y="43151"/>
                    <a:pt x="9358" y="43123"/>
                  </a:cubicBezTo>
                  <a:close/>
                  <a:moveTo>
                    <a:pt x="8581" y="0"/>
                  </a:moveTo>
                  <a:cubicBezTo>
                    <a:pt x="8531" y="0"/>
                    <a:pt x="8480" y="33"/>
                    <a:pt x="8478" y="99"/>
                  </a:cubicBezTo>
                  <a:cubicBezTo>
                    <a:pt x="8423" y="1901"/>
                    <a:pt x="8710" y="3667"/>
                    <a:pt x="9189" y="5399"/>
                  </a:cubicBezTo>
                  <a:cubicBezTo>
                    <a:pt x="9434" y="6293"/>
                    <a:pt x="9777" y="7159"/>
                    <a:pt x="10044" y="8049"/>
                  </a:cubicBezTo>
                  <a:cubicBezTo>
                    <a:pt x="10332" y="9009"/>
                    <a:pt x="10623" y="9972"/>
                    <a:pt x="10910" y="10928"/>
                  </a:cubicBezTo>
                  <a:cubicBezTo>
                    <a:pt x="11485" y="12823"/>
                    <a:pt x="12060" y="14718"/>
                    <a:pt x="12642" y="16606"/>
                  </a:cubicBezTo>
                  <a:cubicBezTo>
                    <a:pt x="13134" y="18185"/>
                    <a:pt x="13796" y="19727"/>
                    <a:pt x="13896" y="21386"/>
                  </a:cubicBezTo>
                  <a:cubicBezTo>
                    <a:pt x="13106" y="20426"/>
                    <a:pt x="12479" y="19328"/>
                    <a:pt x="11946" y="18220"/>
                  </a:cubicBezTo>
                  <a:cubicBezTo>
                    <a:pt x="11049" y="16349"/>
                    <a:pt x="10432" y="14344"/>
                    <a:pt x="9982" y="12320"/>
                  </a:cubicBezTo>
                  <a:cubicBezTo>
                    <a:pt x="9969" y="12271"/>
                    <a:pt x="9931" y="12249"/>
                    <a:pt x="9892" y="12249"/>
                  </a:cubicBezTo>
                  <a:cubicBezTo>
                    <a:pt x="9833" y="12249"/>
                    <a:pt x="9770" y="12298"/>
                    <a:pt x="9784" y="12372"/>
                  </a:cubicBezTo>
                  <a:cubicBezTo>
                    <a:pt x="10252" y="14465"/>
                    <a:pt x="10910" y="16519"/>
                    <a:pt x="11835" y="18452"/>
                  </a:cubicBezTo>
                  <a:cubicBezTo>
                    <a:pt x="12382" y="19605"/>
                    <a:pt x="13054" y="20738"/>
                    <a:pt x="13903" y="21715"/>
                  </a:cubicBezTo>
                  <a:cubicBezTo>
                    <a:pt x="13903" y="21840"/>
                    <a:pt x="13903" y="21965"/>
                    <a:pt x="13900" y="22089"/>
                  </a:cubicBezTo>
                  <a:cubicBezTo>
                    <a:pt x="13898" y="22155"/>
                    <a:pt x="13946" y="22188"/>
                    <a:pt x="13996" y="22188"/>
                  </a:cubicBezTo>
                  <a:cubicBezTo>
                    <a:pt x="14045" y="22188"/>
                    <a:pt x="14095" y="22155"/>
                    <a:pt x="14097" y="22089"/>
                  </a:cubicBezTo>
                  <a:cubicBezTo>
                    <a:pt x="14097" y="22037"/>
                    <a:pt x="14097" y="21985"/>
                    <a:pt x="14104" y="21933"/>
                  </a:cubicBezTo>
                  <a:cubicBezTo>
                    <a:pt x="14509" y="22380"/>
                    <a:pt x="14960" y="22782"/>
                    <a:pt x="15455" y="23139"/>
                  </a:cubicBezTo>
                  <a:cubicBezTo>
                    <a:pt x="14977" y="23222"/>
                    <a:pt x="14489" y="23295"/>
                    <a:pt x="13990" y="23347"/>
                  </a:cubicBezTo>
                  <a:cubicBezTo>
                    <a:pt x="13974" y="23317"/>
                    <a:pt x="13943" y="23303"/>
                    <a:pt x="13911" y="23303"/>
                  </a:cubicBezTo>
                  <a:cubicBezTo>
                    <a:pt x="13871" y="23303"/>
                    <a:pt x="13829" y="23324"/>
                    <a:pt x="13810" y="23364"/>
                  </a:cubicBezTo>
                  <a:cubicBezTo>
                    <a:pt x="13370" y="23404"/>
                    <a:pt x="12927" y="23427"/>
                    <a:pt x="12487" y="23427"/>
                  </a:cubicBezTo>
                  <a:cubicBezTo>
                    <a:pt x="12081" y="23427"/>
                    <a:pt x="11677" y="23407"/>
                    <a:pt x="11281" y="23361"/>
                  </a:cubicBezTo>
                  <a:cubicBezTo>
                    <a:pt x="11263" y="23323"/>
                    <a:pt x="11223" y="23303"/>
                    <a:pt x="11185" y="23303"/>
                  </a:cubicBezTo>
                  <a:cubicBezTo>
                    <a:pt x="11157" y="23303"/>
                    <a:pt x="11129" y="23314"/>
                    <a:pt x="11111" y="23336"/>
                  </a:cubicBezTo>
                  <a:cubicBezTo>
                    <a:pt x="10737" y="23284"/>
                    <a:pt x="10366" y="23208"/>
                    <a:pt x="10010" y="23104"/>
                  </a:cubicBezTo>
                  <a:cubicBezTo>
                    <a:pt x="9999" y="23101"/>
                    <a:pt x="9990" y="23100"/>
                    <a:pt x="9980" y="23100"/>
                  </a:cubicBezTo>
                  <a:cubicBezTo>
                    <a:pt x="9925" y="23100"/>
                    <a:pt x="9892" y="23150"/>
                    <a:pt x="9892" y="23198"/>
                  </a:cubicBezTo>
                  <a:cubicBezTo>
                    <a:pt x="9573" y="22983"/>
                    <a:pt x="9189" y="22896"/>
                    <a:pt x="8818" y="22813"/>
                  </a:cubicBezTo>
                  <a:cubicBezTo>
                    <a:pt x="8326" y="22706"/>
                    <a:pt x="7612" y="22609"/>
                    <a:pt x="7727" y="21947"/>
                  </a:cubicBezTo>
                  <a:cubicBezTo>
                    <a:pt x="7751" y="21795"/>
                    <a:pt x="7838" y="21667"/>
                    <a:pt x="7876" y="21518"/>
                  </a:cubicBezTo>
                  <a:cubicBezTo>
                    <a:pt x="7924" y="21344"/>
                    <a:pt x="7914" y="21130"/>
                    <a:pt x="7928" y="20946"/>
                  </a:cubicBezTo>
                  <a:cubicBezTo>
                    <a:pt x="7973" y="20402"/>
                    <a:pt x="7993" y="19851"/>
                    <a:pt x="8007" y="19308"/>
                  </a:cubicBezTo>
                  <a:cubicBezTo>
                    <a:pt x="8032" y="18199"/>
                    <a:pt x="7993" y="17084"/>
                    <a:pt x="7931" y="15982"/>
                  </a:cubicBezTo>
                  <a:cubicBezTo>
                    <a:pt x="7699" y="11642"/>
                    <a:pt x="7055" y="7277"/>
                    <a:pt x="7678" y="2943"/>
                  </a:cubicBezTo>
                  <a:cubicBezTo>
                    <a:pt x="7689" y="2868"/>
                    <a:pt x="7623" y="2817"/>
                    <a:pt x="7565" y="2817"/>
                  </a:cubicBezTo>
                  <a:cubicBezTo>
                    <a:pt x="7526" y="2817"/>
                    <a:pt x="7490" y="2839"/>
                    <a:pt x="7481" y="2891"/>
                  </a:cubicBezTo>
                  <a:cubicBezTo>
                    <a:pt x="6843" y="7367"/>
                    <a:pt x="7522" y="11870"/>
                    <a:pt x="7751" y="16356"/>
                  </a:cubicBezTo>
                  <a:cubicBezTo>
                    <a:pt x="7806" y="17461"/>
                    <a:pt x="7827" y="18570"/>
                    <a:pt x="7799" y="19678"/>
                  </a:cubicBezTo>
                  <a:cubicBezTo>
                    <a:pt x="7786" y="20191"/>
                    <a:pt x="7751" y="20700"/>
                    <a:pt x="7709" y="21213"/>
                  </a:cubicBezTo>
                  <a:cubicBezTo>
                    <a:pt x="6756" y="21471"/>
                    <a:pt x="5795" y="21527"/>
                    <a:pt x="4828" y="21527"/>
                  </a:cubicBezTo>
                  <a:cubicBezTo>
                    <a:pt x="4224" y="21527"/>
                    <a:pt x="3617" y="21505"/>
                    <a:pt x="3009" y="21497"/>
                  </a:cubicBezTo>
                  <a:cubicBezTo>
                    <a:pt x="3078" y="21421"/>
                    <a:pt x="3144" y="21338"/>
                    <a:pt x="3209" y="21254"/>
                  </a:cubicBezTo>
                  <a:cubicBezTo>
                    <a:pt x="3293" y="21144"/>
                    <a:pt x="3466" y="20998"/>
                    <a:pt x="3573" y="20859"/>
                  </a:cubicBezTo>
                  <a:cubicBezTo>
                    <a:pt x="3587" y="20866"/>
                    <a:pt x="3597" y="20873"/>
                    <a:pt x="3615" y="20877"/>
                  </a:cubicBezTo>
                  <a:cubicBezTo>
                    <a:pt x="3631" y="20885"/>
                    <a:pt x="3648" y="20889"/>
                    <a:pt x="3663" y="20889"/>
                  </a:cubicBezTo>
                  <a:cubicBezTo>
                    <a:pt x="3757" y="20889"/>
                    <a:pt x="3816" y="20754"/>
                    <a:pt x="3715" y="20704"/>
                  </a:cubicBezTo>
                  <a:cubicBezTo>
                    <a:pt x="3701" y="20697"/>
                    <a:pt x="3684" y="20693"/>
                    <a:pt x="3674" y="20686"/>
                  </a:cubicBezTo>
                  <a:cubicBezTo>
                    <a:pt x="3892" y="20070"/>
                    <a:pt x="4076" y="19436"/>
                    <a:pt x="4218" y="18791"/>
                  </a:cubicBezTo>
                  <a:cubicBezTo>
                    <a:pt x="4509" y="17489"/>
                    <a:pt x="4619" y="16145"/>
                    <a:pt x="4682" y="14811"/>
                  </a:cubicBezTo>
                  <a:cubicBezTo>
                    <a:pt x="4810" y="11953"/>
                    <a:pt x="4654" y="9082"/>
                    <a:pt x="5167" y="6255"/>
                  </a:cubicBezTo>
                  <a:cubicBezTo>
                    <a:pt x="5179" y="6180"/>
                    <a:pt x="5115" y="6130"/>
                    <a:pt x="5057" y="6130"/>
                  </a:cubicBezTo>
                  <a:cubicBezTo>
                    <a:pt x="5018" y="6130"/>
                    <a:pt x="4982" y="6152"/>
                    <a:pt x="4973" y="6203"/>
                  </a:cubicBezTo>
                  <a:cubicBezTo>
                    <a:pt x="4498" y="8804"/>
                    <a:pt x="4574" y="11451"/>
                    <a:pt x="4505" y="14084"/>
                  </a:cubicBezTo>
                  <a:cubicBezTo>
                    <a:pt x="4463" y="15466"/>
                    <a:pt x="4373" y="16848"/>
                    <a:pt x="4131" y="18206"/>
                  </a:cubicBezTo>
                  <a:cubicBezTo>
                    <a:pt x="3992" y="18985"/>
                    <a:pt x="3830" y="19865"/>
                    <a:pt x="3442" y="20593"/>
                  </a:cubicBezTo>
                  <a:cubicBezTo>
                    <a:pt x="2887" y="20374"/>
                    <a:pt x="2298" y="20271"/>
                    <a:pt x="1720" y="20156"/>
                  </a:cubicBezTo>
                  <a:cubicBezTo>
                    <a:pt x="3258" y="15570"/>
                    <a:pt x="1879" y="10516"/>
                    <a:pt x="3559" y="5960"/>
                  </a:cubicBezTo>
                  <a:cubicBezTo>
                    <a:pt x="3586" y="5887"/>
                    <a:pt x="3528" y="5839"/>
                    <a:pt x="3467" y="5839"/>
                  </a:cubicBezTo>
                  <a:cubicBezTo>
                    <a:pt x="3426" y="5839"/>
                    <a:pt x="3385" y="5860"/>
                    <a:pt x="3365" y="5908"/>
                  </a:cubicBezTo>
                  <a:cubicBezTo>
                    <a:pt x="1682" y="10474"/>
                    <a:pt x="3061" y="15532"/>
                    <a:pt x="1519" y="20115"/>
                  </a:cubicBezTo>
                  <a:cubicBezTo>
                    <a:pt x="1065" y="20021"/>
                    <a:pt x="618" y="19903"/>
                    <a:pt x="199" y="19706"/>
                  </a:cubicBezTo>
                  <a:cubicBezTo>
                    <a:pt x="182" y="19698"/>
                    <a:pt x="166" y="19694"/>
                    <a:pt x="151" y="19694"/>
                  </a:cubicBezTo>
                  <a:cubicBezTo>
                    <a:pt x="58" y="19694"/>
                    <a:pt x="1" y="19829"/>
                    <a:pt x="99" y="19879"/>
                  </a:cubicBezTo>
                  <a:cubicBezTo>
                    <a:pt x="532" y="20080"/>
                    <a:pt x="992" y="20198"/>
                    <a:pt x="1457" y="20295"/>
                  </a:cubicBezTo>
                  <a:cubicBezTo>
                    <a:pt x="1425" y="20385"/>
                    <a:pt x="1391" y="20475"/>
                    <a:pt x="1356" y="20565"/>
                  </a:cubicBezTo>
                  <a:cubicBezTo>
                    <a:pt x="1327" y="20638"/>
                    <a:pt x="1386" y="20686"/>
                    <a:pt x="1448" y="20686"/>
                  </a:cubicBezTo>
                  <a:cubicBezTo>
                    <a:pt x="1489" y="20686"/>
                    <a:pt x="1531" y="20665"/>
                    <a:pt x="1550" y="20617"/>
                  </a:cubicBezTo>
                  <a:lnTo>
                    <a:pt x="1654" y="20333"/>
                  </a:lnTo>
                  <a:cubicBezTo>
                    <a:pt x="2226" y="20451"/>
                    <a:pt x="2801" y="20555"/>
                    <a:pt x="3345" y="20762"/>
                  </a:cubicBezTo>
                  <a:cubicBezTo>
                    <a:pt x="3171" y="21047"/>
                    <a:pt x="2957" y="21306"/>
                    <a:pt x="2690" y="21525"/>
                  </a:cubicBezTo>
                  <a:cubicBezTo>
                    <a:pt x="2617" y="21580"/>
                    <a:pt x="2679" y="21691"/>
                    <a:pt x="2759" y="21698"/>
                  </a:cubicBezTo>
                  <a:cubicBezTo>
                    <a:pt x="3431" y="21701"/>
                    <a:pt x="4103" y="21725"/>
                    <a:pt x="4773" y="21725"/>
                  </a:cubicBezTo>
                  <a:cubicBezTo>
                    <a:pt x="5750" y="21725"/>
                    <a:pt x="6722" y="21673"/>
                    <a:pt x="7682" y="21424"/>
                  </a:cubicBezTo>
                  <a:lnTo>
                    <a:pt x="7682" y="21424"/>
                  </a:lnTo>
                  <a:cubicBezTo>
                    <a:pt x="7626" y="21701"/>
                    <a:pt x="7477" y="21944"/>
                    <a:pt x="7519" y="22245"/>
                  </a:cubicBezTo>
                  <a:cubicBezTo>
                    <a:pt x="7564" y="22619"/>
                    <a:pt x="7938" y="22789"/>
                    <a:pt x="8253" y="22886"/>
                  </a:cubicBezTo>
                  <a:cubicBezTo>
                    <a:pt x="8807" y="23059"/>
                    <a:pt x="9466" y="23059"/>
                    <a:pt x="9916" y="23475"/>
                  </a:cubicBezTo>
                  <a:cubicBezTo>
                    <a:pt x="9938" y="23494"/>
                    <a:pt x="9961" y="23502"/>
                    <a:pt x="9984" y="23502"/>
                  </a:cubicBezTo>
                  <a:cubicBezTo>
                    <a:pt x="10064" y="23502"/>
                    <a:pt x="10133" y="23403"/>
                    <a:pt x="10058" y="23333"/>
                  </a:cubicBezTo>
                  <a:cubicBezTo>
                    <a:pt x="10056" y="23330"/>
                    <a:pt x="10053" y="23328"/>
                    <a:pt x="10051" y="23327"/>
                  </a:cubicBezTo>
                  <a:lnTo>
                    <a:pt x="10051" y="23327"/>
                  </a:lnTo>
                  <a:cubicBezTo>
                    <a:pt x="10389" y="23420"/>
                    <a:pt x="10742" y="23492"/>
                    <a:pt x="11094" y="23541"/>
                  </a:cubicBezTo>
                  <a:cubicBezTo>
                    <a:pt x="11115" y="25339"/>
                    <a:pt x="11406" y="27112"/>
                    <a:pt x="11693" y="28886"/>
                  </a:cubicBezTo>
                  <a:cubicBezTo>
                    <a:pt x="12008" y="30867"/>
                    <a:pt x="12206" y="32821"/>
                    <a:pt x="12195" y="34830"/>
                  </a:cubicBezTo>
                  <a:cubicBezTo>
                    <a:pt x="12171" y="37626"/>
                    <a:pt x="12057" y="40428"/>
                    <a:pt x="12074" y="43227"/>
                  </a:cubicBezTo>
                  <a:cubicBezTo>
                    <a:pt x="12064" y="43217"/>
                    <a:pt x="12060" y="43203"/>
                    <a:pt x="12046" y="43196"/>
                  </a:cubicBezTo>
                  <a:cubicBezTo>
                    <a:pt x="11667" y="42911"/>
                    <a:pt x="11234" y="42792"/>
                    <a:pt x="10788" y="42792"/>
                  </a:cubicBezTo>
                  <a:cubicBezTo>
                    <a:pt x="10757" y="42792"/>
                    <a:pt x="10726" y="42793"/>
                    <a:pt x="10695" y="42794"/>
                  </a:cubicBezTo>
                  <a:cubicBezTo>
                    <a:pt x="10541" y="42736"/>
                    <a:pt x="10379" y="42710"/>
                    <a:pt x="10215" y="42710"/>
                  </a:cubicBezTo>
                  <a:cubicBezTo>
                    <a:pt x="9988" y="42710"/>
                    <a:pt x="9758" y="42759"/>
                    <a:pt x="9535" y="42839"/>
                  </a:cubicBezTo>
                  <a:cubicBezTo>
                    <a:pt x="9518" y="42711"/>
                    <a:pt x="9504" y="42579"/>
                    <a:pt x="9483" y="42451"/>
                  </a:cubicBezTo>
                  <a:cubicBezTo>
                    <a:pt x="9475" y="42399"/>
                    <a:pt x="9440" y="42377"/>
                    <a:pt x="9402" y="42377"/>
                  </a:cubicBezTo>
                  <a:cubicBezTo>
                    <a:pt x="9344" y="42377"/>
                    <a:pt x="9279" y="42428"/>
                    <a:pt x="9289" y="42503"/>
                  </a:cubicBezTo>
                  <a:cubicBezTo>
                    <a:pt x="9310" y="42642"/>
                    <a:pt x="9327" y="42780"/>
                    <a:pt x="9341" y="42915"/>
                  </a:cubicBezTo>
                  <a:cubicBezTo>
                    <a:pt x="9289" y="42936"/>
                    <a:pt x="9234" y="42960"/>
                    <a:pt x="9182" y="42988"/>
                  </a:cubicBezTo>
                  <a:cubicBezTo>
                    <a:pt x="9105" y="39711"/>
                    <a:pt x="8776" y="36462"/>
                    <a:pt x="8413" y="33192"/>
                  </a:cubicBezTo>
                  <a:cubicBezTo>
                    <a:pt x="8191" y="31224"/>
                    <a:pt x="8246" y="29236"/>
                    <a:pt x="8025" y="27265"/>
                  </a:cubicBezTo>
                  <a:cubicBezTo>
                    <a:pt x="7813" y="25370"/>
                    <a:pt x="7020" y="23624"/>
                    <a:pt x="6670" y="21757"/>
                  </a:cubicBezTo>
                  <a:cubicBezTo>
                    <a:pt x="6660" y="21707"/>
                    <a:pt x="6624" y="21685"/>
                    <a:pt x="6584" y="21685"/>
                  </a:cubicBezTo>
                  <a:cubicBezTo>
                    <a:pt x="6525" y="21685"/>
                    <a:pt x="6460" y="21734"/>
                    <a:pt x="6473" y="21809"/>
                  </a:cubicBezTo>
                  <a:cubicBezTo>
                    <a:pt x="6829" y="23724"/>
                    <a:pt x="7623" y="25498"/>
                    <a:pt x="7841" y="27448"/>
                  </a:cubicBezTo>
                  <a:cubicBezTo>
                    <a:pt x="8063" y="29416"/>
                    <a:pt x="8011" y="31404"/>
                    <a:pt x="8232" y="33375"/>
                  </a:cubicBezTo>
                  <a:cubicBezTo>
                    <a:pt x="8596" y="36618"/>
                    <a:pt x="8911" y="39843"/>
                    <a:pt x="8977" y="43095"/>
                  </a:cubicBezTo>
                  <a:cubicBezTo>
                    <a:pt x="8925" y="43127"/>
                    <a:pt x="8877" y="43158"/>
                    <a:pt x="8828" y="43185"/>
                  </a:cubicBezTo>
                  <a:cubicBezTo>
                    <a:pt x="8738" y="43244"/>
                    <a:pt x="8794" y="43375"/>
                    <a:pt x="8878" y="43375"/>
                  </a:cubicBezTo>
                  <a:cubicBezTo>
                    <a:pt x="8894" y="43375"/>
                    <a:pt x="8911" y="43370"/>
                    <a:pt x="8929" y="43359"/>
                  </a:cubicBezTo>
                  <a:cubicBezTo>
                    <a:pt x="8946" y="43348"/>
                    <a:pt x="8963" y="43338"/>
                    <a:pt x="8981" y="43331"/>
                  </a:cubicBezTo>
                  <a:cubicBezTo>
                    <a:pt x="8995" y="44079"/>
                    <a:pt x="8998" y="44831"/>
                    <a:pt x="8981" y="45586"/>
                  </a:cubicBezTo>
                  <a:cubicBezTo>
                    <a:pt x="8979" y="45650"/>
                    <a:pt x="9029" y="45682"/>
                    <a:pt x="9080" y="45682"/>
                  </a:cubicBezTo>
                  <a:cubicBezTo>
                    <a:pt x="9130" y="45682"/>
                    <a:pt x="9182" y="45650"/>
                    <a:pt x="9182" y="45586"/>
                  </a:cubicBezTo>
                  <a:cubicBezTo>
                    <a:pt x="9185" y="45486"/>
                    <a:pt x="9182" y="45382"/>
                    <a:pt x="9185" y="45281"/>
                  </a:cubicBezTo>
                  <a:cubicBezTo>
                    <a:pt x="9199" y="45281"/>
                    <a:pt x="9216" y="45278"/>
                    <a:pt x="9234" y="45271"/>
                  </a:cubicBezTo>
                  <a:cubicBezTo>
                    <a:pt x="9289" y="45240"/>
                    <a:pt x="9341" y="45209"/>
                    <a:pt x="9396" y="45188"/>
                  </a:cubicBezTo>
                  <a:lnTo>
                    <a:pt x="9396" y="45188"/>
                  </a:lnTo>
                  <a:cubicBezTo>
                    <a:pt x="9310" y="47270"/>
                    <a:pt x="8946" y="49358"/>
                    <a:pt x="9286" y="51440"/>
                  </a:cubicBezTo>
                  <a:cubicBezTo>
                    <a:pt x="9294" y="51490"/>
                    <a:pt x="9329" y="51512"/>
                    <a:pt x="9368" y="51512"/>
                  </a:cubicBezTo>
                  <a:cubicBezTo>
                    <a:pt x="9425" y="51512"/>
                    <a:pt x="9490" y="51463"/>
                    <a:pt x="9480" y="51388"/>
                  </a:cubicBezTo>
                  <a:cubicBezTo>
                    <a:pt x="9140" y="49300"/>
                    <a:pt x="9504" y="47204"/>
                    <a:pt x="9590" y="45115"/>
                  </a:cubicBezTo>
                  <a:cubicBezTo>
                    <a:pt x="9839" y="45030"/>
                    <a:pt x="10092" y="44994"/>
                    <a:pt x="10348" y="44994"/>
                  </a:cubicBezTo>
                  <a:cubicBezTo>
                    <a:pt x="10823" y="44994"/>
                    <a:pt x="11304" y="45119"/>
                    <a:pt x="11766" y="45288"/>
                  </a:cubicBezTo>
                  <a:cubicBezTo>
                    <a:pt x="11777" y="45292"/>
                    <a:pt x="11788" y="45294"/>
                    <a:pt x="11799" y="45294"/>
                  </a:cubicBezTo>
                  <a:cubicBezTo>
                    <a:pt x="11895" y="45294"/>
                    <a:pt x="11927" y="45131"/>
                    <a:pt x="11818" y="45091"/>
                  </a:cubicBezTo>
                  <a:cubicBezTo>
                    <a:pt x="11337" y="44917"/>
                    <a:pt x="10839" y="44794"/>
                    <a:pt x="10348" y="44794"/>
                  </a:cubicBezTo>
                  <a:cubicBezTo>
                    <a:pt x="10096" y="44794"/>
                    <a:pt x="9846" y="44826"/>
                    <a:pt x="9601" y="44900"/>
                  </a:cubicBezTo>
                  <a:cubicBezTo>
                    <a:pt x="9622" y="44284"/>
                    <a:pt x="9615" y="43664"/>
                    <a:pt x="9552" y="43043"/>
                  </a:cubicBezTo>
                  <a:cubicBezTo>
                    <a:pt x="9701" y="42988"/>
                    <a:pt x="9850" y="42943"/>
                    <a:pt x="10003" y="42922"/>
                  </a:cubicBezTo>
                  <a:lnTo>
                    <a:pt x="10003" y="42922"/>
                  </a:lnTo>
                  <a:cubicBezTo>
                    <a:pt x="9965" y="42982"/>
                    <a:pt x="10004" y="43078"/>
                    <a:pt x="10083" y="43078"/>
                  </a:cubicBezTo>
                  <a:cubicBezTo>
                    <a:pt x="10092" y="43078"/>
                    <a:pt x="10101" y="43077"/>
                    <a:pt x="10110" y="43075"/>
                  </a:cubicBezTo>
                  <a:cubicBezTo>
                    <a:pt x="10290" y="43026"/>
                    <a:pt x="10470" y="43002"/>
                    <a:pt x="10643" y="42992"/>
                  </a:cubicBezTo>
                  <a:cubicBezTo>
                    <a:pt x="10775" y="43047"/>
                    <a:pt x="10900" y="43130"/>
                    <a:pt x="11018" y="43251"/>
                  </a:cubicBezTo>
                  <a:cubicBezTo>
                    <a:pt x="11039" y="43274"/>
                    <a:pt x="11062" y="43283"/>
                    <a:pt x="11085" y="43283"/>
                  </a:cubicBezTo>
                  <a:cubicBezTo>
                    <a:pt x="11160" y="43283"/>
                    <a:pt x="11226" y="43181"/>
                    <a:pt x="11160" y="43109"/>
                  </a:cubicBezTo>
                  <a:cubicBezTo>
                    <a:pt x="11125" y="43071"/>
                    <a:pt x="11087" y="43037"/>
                    <a:pt x="11045" y="43005"/>
                  </a:cubicBezTo>
                  <a:lnTo>
                    <a:pt x="11045" y="43005"/>
                  </a:lnTo>
                  <a:cubicBezTo>
                    <a:pt x="11364" y="43047"/>
                    <a:pt x="11662" y="43161"/>
                    <a:pt x="11939" y="43369"/>
                  </a:cubicBezTo>
                  <a:cubicBezTo>
                    <a:pt x="11957" y="43382"/>
                    <a:pt x="11975" y="43388"/>
                    <a:pt x="11992" y="43388"/>
                  </a:cubicBezTo>
                  <a:cubicBezTo>
                    <a:pt x="12024" y="43388"/>
                    <a:pt x="12051" y="43367"/>
                    <a:pt x="12067" y="43338"/>
                  </a:cubicBezTo>
                  <a:cubicBezTo>
                    <a:pt x="12078" y="44526"/>
                    <a:pt x="12112" y="45711"/>
                    <a:pt x="12195" y="46899"/>
                  </a:cubicBezTo>
                  <a:cubicBezTo>
                    <a:pt x="12199" y="46963"/>
                    <a:pt x="12251" y="46995"/>
                    <a:pt x="12301" y="46995"/>
                  </a:cubicBezTo>
                  <a:cubicBezTo>
                    <a:pt x="12350" y="46995"/>
                    <a:pt x="12398" y="46963"/>
                    <a:pt x="12393" y="46899"/>
                  </a:cubicBezTo>
                  <a:cubicBezTo>
                    <a:pt x="12130" y="42881"/>
                    <a:pt x="12351" y="38852"/>
                    <a:pt x="12389" y="34830"/>
                  </a:cubicBezTo>
                  <a:cubicBezTo>
                    <a:pt x="12407" y="32925"/>
                    <a:pt x="12233" y="31072"/>
                    <a:pt x="11939" y="29191"/>
                  </a:cubicBezTo>
                  <a:cubicBezTo>
                    <a:pt x="11645" y="27320"/>
                    <a:pt x="11319" y="25460"/>
                    <a:pt x="11295" y="23561"/>
                  </a:cubicBezTo>
                  <a:lnTo>
                    <a:pt x="11295" y="23561"/>
                  </a:lnTo>
                  <a:cubicBezTo>
                    <a:pt x="11695" y="23609"/>
                    <a:pt x="12103" y="23630"/>
                    <a:pt x="12512" y="23630"/>
                  </a:cubicBezTo>
                  <a:cubicBezTo>
                    <a:pt x="12937" y="23630"/>
                    <a:pt x="13365" y="23607"/>
                    <a:pt x="13789" y="23568"/>
                  </a:cubicBezTo>
                  <a:lnTo>
                    <a:pt x="13789" y="23568"/>
                  </a:lnTo>
                  <a:cubicBezTo>
                    <a:pt x="13397" y="27926"/>
                    <a:pt x="13186" y="32301"/>
                    <a:pt x="12698" y="36652"/>
                  </a:cubicBezTo>
                  <a:cubicBezTo>
                    <a:pt x="12691" y="36717"/>
                    <a:pt x="12735" y="36748"/>
                    <a:pt x="12784" y="36748"/>
                  </a:cubicBezTo>
                  <a:cubicBezTo>
                    <a:pt x="12834" y="36748"/>
                    <a:pt x="12888" y="36715"/>
                    <a:pt x="12895" y="36652"/>
                  </a:cubicBezTo>
                  <a:cubicBezTo>
                    <a:pt x="13366" y="32475"/>
                    <a:pt x="13581" y="28269"/>
                    <a:pt x="13945" y="24078"/>
                  </a:cubicBezTo>
                  <a:cubicBezTo>
                    <a:pt x="13962" y="24091"/>
                    <a:pt x="13979" y="24098"/>
                    <a:pt x="14000" y="24098"/>
                  </a:cubicBezTo>
                  <a:cubicBezTo>
                    <a:pt x="14128" y="24098"/>
                    <a:pt x="14128" y="23901"/>
                    <a:pt x="14000" y="23901"/>
                  </a:cubicBezTo>
                  <a:cubicBezTo>
                    <a:pt x="13983" y="23901"/>
                    <a:pt x="13969" y="23904"/>
                    <a:pt x="13955" y="23908"/>
                  </a:cubicBezTo>
                  <a:cubicBezTo>
                    <a:pt x="13966" y="23787"/>
                    <a:pt x="13979" y="23665"/>
                    <a:pt x="13986" y="23544"/>
                  </a:cubicBezTo>
                  <a:cubicBezTo>
                    <a:pt x="14579" y="23485"/>
                    <a:pt x="15168" y="23395"/>
                    <a:pt x="15732" y="23291"/>
                  </a:cubicBezTo>
                  <a:cubicBezTo>
                    <a:pt x="15822" y="23267"/>
                    <a:pt x="15819" y="23146"/>
                    <a:pt x="15753" y="23104"/>
                  </a:cubicBezTo>
                  <a:cubicBezTo>
                    <a:pt x="15133" y="22689"/>
                    <a:pt x="14589" y="22186"/>
                    <a:pt x="14097" y="21632"/>
                  </a:cubicBezTo>
                  <a:cubicBezTo>
                    <a:pt x="14066" y="20059"/>
                    <a:pt x="13522" y="18539"/>
                    <a:pt x="13002" y="17073"/>
                  </a:cubicBezTo>
                  <a:cubicBezTo>
                    <a:pt x="12632" y="16010"/>
                    <a:pt x="12303" y="14932"/>
                    <a:pt x="11981" y="13852"/>
                  </a:cubicBezTo>
                  <a:lnTo>
                    <a:pt x="11981" y="13852"/>
                  </a:lnTo>
                  <a:cubicBezTo>
                    <a:pt x="11983" y="13852"/>
                    <a:pt x="11985" y="13852"/>
                    <a:pt x="11986" y="13852"/>
                  </a:cubicBezTo>
                  <a:cubicBezTo>
                    <a:pt x="12047" y="13852"/>
                    <a:pt x="12105" y="13801"/>
                    <a:pt x="12085" y="13730"/>
                  </a:cubicBezTo>
                  <a:cubicBezTo>
                    <a:pt x="11108" y="10633"/>
                    <a:pt x="10754" y="7138"/>
                    <a:pt x="11184" y="3913"/>
                  </a:cubicBezTo>
                  <a:cubicBezTo>
                    <a:pt x="11192" y="3848"/>
                    <a:pt x="11148" y="3816"/>
                    <a:pt x="11099" y="3816"/>
                  </a:cubicBezTo>
                  <a:cubicBezTo>
                    <a:pt x="11049" y="3816"/>
                    <a:pt x="10995" y="3849"/>
                    <a:pt x="10986" y="3913"/>
                  </a:cubicBezTo>
                  <a:cubicBezTo>
                    <a:pt x="10650" y="6425"/>
                    <a:pt x="10789" y="9109"/>
                    <a:pt x="11333" y="11638"/>
                  </a:cubicBezTo>
                  <a:cubicBezTo>
                    <a:pt x="11315" y="11576"/>
                    <a:pt x="11295" y="11513"/>
                    <a:pt x="11277" y="11451"/>
                  </a:cubicBezTo>
                  <a:cubicBezTo>
                    <a:pt x="10713" y="9584"/>
                    <a:pt x="10103" y="7738"/>
                    <a:pt x="9535" y="5874"/>
                  </a:cubicBezTo>
                  <a:cubicBezTo>
                    <a:pt x="8963" y="4000"/>
                    <a:pt x="8617" y="2063"/>
                    <a:pt x="8679" y="99"/>
                  </a:cubicBezTo>
                  <a:cubicBezTo>
                    <a:pt x="8681" y="33"/>
                    <a:pt x="8632" y="0"/>
                    <a:pt x="8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2107595" y="3793028"/>
              <a:ext cx="112249" cy="558509"/>
            </a:xfrm>
            <a:custGeom>
              <a:avLst/>
              <a:gdLst/>
              <a:ahLst/>
              <a:cxnLst/>
              <a:rect l="l" t="t" r="r" b="b"/>
              <a:pathLst>
                <a:path w="2299" h="11439" extrusionOk="0">
                  <a:moveTo>
                    <a:pt x="124" y="0"/>
                  </a:moveTo>
                  <a:cubicBezTo>
                    <a:pt x="64" y="0"/>
                    <a:pt x="0" y="49"/>
                    <a:pt x="19" y="124"/>
                  </a:cubicBezTo>
                  <a:cubicBezTo>
                    <a:pt x="698" y="2881"/>
                    <a:pt x="1893" y="5569"/>
                    <a:pt x="1934" y="8438"/>
                  </a:cubicBezTo>
                  <a:cubicBezTo>
                    <a:pt x="1927" y="8436"/>
                    <a:pt x="1920" y="8436"/>
                    <a:pt x="1912" y="8436"/>
                  </a:cubicBezTo>
                  <a:cubicBezTo>
                    <a:pt x="1862" y="8436"/>
                    <a:pt x="1817" y="8468"/>
                    <a:pt x="1820" y="8531"/>
                  </a:cubicBezTo>
                  <a:cubicBezTo>
                    <a:pt x="1900" y="9550"/>
                    <a:pt x="1560" y="10620"/>
                    <a:pt x="746" y="11275"/>
                  </a:cubicBezTo>
                  <a:cubicBezTo>
                    <a:pt x="666" y="11338"/>
                    <a:pt x="742" y="11439"/>
                    <a:pt x="825" y="11439"/>
                  </a:cubicBezTo>
                  <a:cubicBezTo>
                    <a:pt x="847" y="11439"/>
                    <a:pt x="869" y="11432"/>
                    <a:pt x="888" y="11417"/>
                  </a:cubicBezTo>
                  <a:cubicBezTo>
                    <a:pt x="1557" y="10883"/>
                    <a:pt x="1924" y="10069"/>
                    <a:pt x="2011" y="9231"/>
                  </a:cubicBezTo>
                  <a:cubicBezTo>
                    <a:pt x="2013" y="9231"/>
                    <a:pt x="2015" y="9231"/>
                    <a:pt x="2018" y="9231"/>
                  </a:cubicBezTo>
                  <a:cubicBezTo>
                    <a:pt x="2068" y="9231"/>
                    <a:pt x="2118" y="9197"/>
                    <a:pt x="2125" y="9134"/>
                  </a:cubicBezTo>
                  <a:cubicBezTo>
                    <a:pt x="2298" y="5982"/>
                    <a:pt x="951" y="3068"/>
                    <a:pt x="213" y="72"/>
                  </a:cubicBezTo>
                  <a:cubicBezTo>
                    <a:pt x="202" y="22"/>
                    <a:pt x="163" y="0"/>
                    <a:pt x="124" y="0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1757863" y="541788"/>
              <a:ext cx="749171" cy="588781"/>
            </a:xfrm>
            <a:custGeom>
              <a:avLst/>
              <a:gdLst/>
              <a:ahLst/>
              <a:cxnLst/>
              <a:rect l="l" t="t" r="r" b="b"/>
              <a:pathLst>
                <a:path w="15344" h="12059" extrusionOk="0">
                  <a:moveTo>
                    <a:pt x="8176" y="1"/>
                  </a:moveTo>
                  <a:cubicBezTo>
                    <a:pt x="8127" y="1"/>
                    <a:pt x="8077" y="34"/>
                    <a:pt x="8079" y="100"/>
                  </a:cubicBezTo>
                  <a:cubicBezTo>
                    <a:pt x="8079" y="339"/>
                    <a:pt x="8093" y="571"/>
                    <a:pt x="8110" y="806"/>
                  </a:cubicBezTo>
                  <a:cubicBezTo>
                    <a:pt x="7307" y="501"/>
                    <a:pt x="6406" y="418"/>
                    <a:pt x="5557" y="377"/>
                  </a:cubicBezTo>
                  <a:cubicBezTo>
                    <a:pt x="5321" y="363"/>
                    <a:pt x="5073" y="353"/>
                    <a:pt x="4821" y="353"/>
                  </a:cubicBezTo>
                  <a:cubicBezTo>
                    <a:pt x="4163" y="353"/>
                    <a:pt x="3479" y="426"/>
                    <a:pt x="2907" y="720"/>
                  </a:cubicBezTo>
                  <a:cubicBezTo>
                    <a:pt x="2869" y="740"/>
                    <a:pt x="2855" y="772"/>
                    <a:pt x="2862" y="806"/>
                  </a:cubicBezTo>
                  <a:cubicBezTo>
                    <a:pt x="2834" y="806"/>
                    <a:pt x="2814" y="813"/>
                    <a:pt x="2786" y="834"/>
                  </a:cubicBezTo>
                  <a:cubicBezTo>
                    <a:pt x="2110" y="1506"/>
                    <a:pt x="1411" y="2150"/>
                    <a:pt x="700" y="2791"/>
                  </a:cubicBezTo>
                  <a:cubicBezTo>
                    <a:pt x="658" y="2742"/>
                    <a:pt x="615" y="2715"/>
                    <a:pt x="558" y="2715"/>
                  </a:cubicBezTo>
                  <a:cubicBezTo>
                    <a:pt x="555" y="2715"/>
                    <a:pt x="552" y="2715"/>
                    <a:pt x="548" y="2715"/>
                  </a:cubicBezTo>
                  <a:cubicBezTo>
                    <a:pt x="424" y="2728"/>
                    <a:pt x="420" y="2913"/>
                    <a:pt x="535" y="2913"/>
                  </a:cubicBezTo>
                  <a:cubicBezTo>
                    <a:pt x="540" y="2913"/>
                    <a:pt x="544" y="2913"/>
                    <a:pt x="548" y="2912"/>
                  </a:cubicBezTo>
                  <a:cubicBezTo>
                    <a:pt x="552" y="2912"/>
                    <a:pt x="552" y="2912"/>
                    <a:pt x="558" y="2919"/>
                  </a:cubicBezTo>
                  <a:lnTo>
                    <a:pt x="77" y="3345"/>
                  </a:lnTo>
                  <a:cubicBezTo>
                    <a:pt x="1" y="3413"/>
                    <a:pt x="74" y="3517"/>
                    <a:pt x="154" y="3517"/>
                  </a:cubicBezTo>
                  <a:cubicBezTo>
                    <a:pt x="176" y="3517"/>
                    <a:pt x="199" y="3510"/>
                    <a:pt x="219" y="3491"/>
                  </a:cubicBezTo>
                  <a:cubicBezTo>
                    <a:pt x="354" y="3370"/>
                    <a:pt x="489" y="3252"/>
                    <a:pt x="621" y="3131"/>
                  </a:cubicBezTo>
                  <a:lnTo>
                    <a:pt x="621" y="3131"/>
                  </a:lnTo>
                  <a:cubicBezTo>
                    <a:pt x="700" y="3855"/>
                    <a:pt x="552" y="6162"/>
                    <a:pt x="552" y="6428"/>
                  </a:cubicBezTo>
                  <a:cubicBezTo>
                    <a:pt x="552" y="6494"/>
                    <a:pt x="602" y="6527"/>
                    <a:pt x="652" y="6527"/>
                  </a:cubicBezTo>
                  <a:cubicBezTo>
                    <a:pt x="702" y="6527"/>
                    <a:pt x="752" y="6494"/>
                    <a:pt x="752" y="6428"/>
                  </a:cubicBezTo>
                  <a:cubicBezTo>
                    <a:pt x="756" y="6079"/>
                    <a:pt x="1026" y="3775"/>
                    <a:pt x="787" y="2982"/>
                  </a:cubicBezTo>
                  <a:cubicBezTo>
                    <a:pt x="1515" y="2330"/>
                    <a:pt x="2239" y="1672"/>
                    <a:pt x="2931" y="979"/>
                  </a:cubicBezTo>
                  <a:cubicBezTo>
                    <a:pt x="2952" y="955"/>
                    <a:pt x="2959" y="931"/>
                    <a:pt x="2959" y="903"/>
                  </a:cubicBezTo>
                  <a:cubicBezTo>
                    <a:pt x="2976" y="903"/>
                    <a:pt x="2994" y="903"/>
                    <a:pt x="3011" y="896"/>
                  </a:cubicBezTo>
                  <a:cubicBezTo>
                    <a:pt x="3546" y="625"/>
                    <a:pt x="4185" y="562"/>
                    <a:pt x="4803" y="562"/>
                  </a:cubicBezTo>
                  <a:cubicBezTo>
                    <a:pt x="5061" y="562"/>
                    <a:pt x="5315" y="573"/>
                    <a:pt x="5557" y="585"/>
                  </a:cubicBezTo>
                  <a:cubicBezTo>
                    <a:pt x="6385" y="619"/>
                    <a:pt x="7272" y="709"/>
                    <a:pt x="8058" y="1007"/>
                  </a:cubicBezTo>
                  <a:cubicBezTo>
                    <a:pt x="8070" y="1012"/>
                    <a:pt x="8082" y="1015"/>
                    <a:pt x="8093" y="1015"/>
                  </a:cubicBezTo>
                  <a:cubicBezTo>
                    <a:pt x="8104" y="1015"/>
                    <a:pt x="8115" y="1012"/>
                    <a:pt x="8128" y="1007"/>
                  </a:cubicBezTo>
                  <a:cubicBezTo>
                    <a:pt x="8204" y="2036"/>
                    <a:pt x="8377" y="3058"/>
                    <a:pt x="8484" y="4073"/>
                  </a:cubicBezTo>
                  <a:cubicBezTo>
                    <a:pt x="8602" y="5195"/>
                    <a:pt x="8709" y="6470"/>
                    <a:pt x="8301" y="7554"/>
                  </a:cubicBezTo>
                  <a:cubicBezTo>
                    <a:pt x="8294" y="7482"/>
                    <a:pt x="8290" y="7409"/>
                    <a:pt x="8287" y="7340"/>
                  </a:cubicBezTo>
                  <a:cubicBezTo>
                    <a:pt x="8282" y="7274"/>
                    <a:pt x="8230" y="7241"/>
                    <a:pt x="8180" y="7241"/>
                  </a:cubicBezTo>
                  <a:cubicBezTo>
                    <a:pt x="8130" y="7241"/>
                    <a:pt x="8082" y="7274"/>
                    <a:pt x="8086" y="7340"/>
                  </a:cubicBezTo>
                  <a:cubicBezTo>
                    <a:pt x="8100" y="7530"/>
                    <a:pt x="8114" y="7727"/>
                    <a:pt x="8131" y="7935"/>
                  </a:cubicBezTo>
                  <a:cubicBezTo>
                    <a:pt x="8121" y="7953"/>
                    <a:pt x="8114" y="7977"/>
                    <a:pt x="8103" y="7994"/>
                  </a:cubicBezTo>
                  <a:cubicBezTo>
                    <a:pt x="8069" y="8053"/>
                    <a:pt x="8103" y="8105"/>
                    <a:pt x="8152" y="8133"/>
                  </a:cubicBezTo>
                  <a:cubicBezTo>
                    <a:pt x="8259" y="9245"/>
                    <a:pt x="8509" y="10457"/>
                    <a:pt x="9194" y="11240"/>
                  </a:cubicBezTo>
                  <a:cubicBezTo>
                    <a:pt x="9194" y="11254"/>
                    <a:pt x="9194" y="11268"/>
                    <a:pt x="9201" y="11285"/>
                  </a:cubicBezTo>
                  <a:cubicBezTo>
                    <a:pt x="9236" y="11413"/>
                    <a:pt x="9357" y="11483"/>
                    <a:pt x="9496" y="11528"/>
                  </a:cubicBezTo>
                  <a:cubicBezTo>
                    <a:pt x="9835" y="11808"/>
                    <a:pt x="10265" y="11999"/>
                    <a:pt x="10805" y="12058"/>
                  </a:cubicBezTo>
                  <a:cubicBezTo>
                    <a:pt x="10810" y="12058"/>
                    <a:pt x="10814" y="12058"/>
                    <a:pt x="10818" y="12058"/>
                  </a:cubicBezTo>
                  <a:cubicBezTo>
                    <a:pt x="10937" y="12058"/>
                    <a:pt x="10929" y="11874"/>
                    <a:pt x="10805" y="11860"/>
                  </a:cubicBezTo>
                  <a:cubicBezTo>
                    <a:pt x="10476" y="11822"/>
                    <a:pt x="10192" y="11729"/>
                    <a:pt x="9946" y="11597"/>
                  </a:cubicBezTo>
                  <a:lnTo>
                    <a:pt x="9946" y="11597"/>
                  </a:lnTo>
                  <a:cubicBezTo>
                    <a:pt x="10177" y="11620"/>
                    <a:pt x="10412" y="11628"/>
                    <a:pt x="10647" y="11628"/>
                  </a:cubicBezTo>
                  <a:cubicBezTo>
                    <a:pt x="10951" y="11628"/>
                    <a:pt x="11256" y="11614"/>
                    <a:pt x="11557" y="11600"/>
                  </a:cubicBezTo>
                  <a:cubicBezTo>
                    <a:pt x="12776" y="11545"/>
                    <a:pt x="14003" y="11365"/>
                    <a:pt x="15222" y="11358"/>
                  </a:cubicBezTo>
                  <a:cubicBezTo>
                    <a:pt x="15343" y="11354"/>
                    <a:pt x="15343" y="11153"/>
                    <a:pt x="15215" y="11153"/>
                  </a:cubicBezTo>
                  <a:cubicBezTo>
                    <a:pt x="14214" y="11164"/>
                    <a:pt x="13209" y="11292"/>
                    <a:pt x="12208" y="11358"/>
                  </a:cubicBezTo>
                  <a:cubicBezTo>
                    <a:pt x="11697" y="11391"/>
                    <a:pt x="11186" y="11419"/>
                    <a:pt x="10673" y="11419"/>
                  </a:cubicBezTo>
                  <a:cubicBezTo>
                    <a:pt x="10595" y="11419"/>
                    <a:pt x="10516" y="11418"/>
                    <a:pt x="10438" y="11417"/>
                  </a:cubicBezTo>
                  <a:cubicBezTo>
                    <a:pt x="10388" y="11417"/>
                    <a:pt x="10284" y="11421"/>
                    <a:pt x="10160" y="11421"/>
                  </a:cubicBezTo>
                  <a:cubicBezTo>
                    <a:pt x="9983" y="11421"/>
                    <a:pt x="9764" y="11412"/>
                    <a:pt x="9603" y="11372"/>
                  </a:cubicBezTo>
                  <a:cubicBezTo>
                    <a:pt x="8699" y="10630"/>
                    <a:pt x="8432" y="9207"/>
                    <a:pt x="8325" y="7977"/>
                  </a:cubicBezTo>
                  <a:cubicBezTo>
                    <a:pt x="8876" y="6879"/>
                    <a:pt x="8810" y="5562"/>
                    <a:pt x="8709" y="4374"/>
                  </a:cubicBezTo>
                  <a:cubicBezTo>
                    <a:pt x="8654" y="3706"/>
                    <a:pt x="8561" y="3041"/>
                    <a:pt x="8474" y="2375"/>
                  </a:cubicBezTo>
                  <a:lnTo>
                    <a:pt x="8474" y="2375"/>
                  </a:lnTo>
                  <a:cubicBezTo>
                    <a:pt x="9073" y="3993"/>
                    <a:pt x="9447" y="5684"/>
                    <a:pt x="10126" y="7270"/>
                  </a:cubicBezTo>
                  <a:cubicBezTo>
                    <a:pt x="10836" y="8933"/>
                    <a:pt x="11993" y="10246"/>
                    <a:pt x="13677" y="10946"/>
                  </a:cubicBezTo>
                  <a:cubicBezTo>
                    <a:pt x="13691" y="10952"/>
                    <a:pt x="13704" y="10954"/>
                    <a:pt x="13716" y="10954"/>
                  </a:cubicBezTo>
                  <a:cubicBezTo>
                    <a:pt x="13808" y="10954"/>
                    <a:pt x="13836" y="10798"/>
                    <a:pt x="13729" y="10752"/>
                  </a:cubicBezTo>
                  <a:cubicBezTo>
                    <a:pt x="10164" y="9262"/>
                    <a:pt x="9815" y="5261"/>
                    <a:pt x="8578" y="2081"/>
                  </a:cubicBezTo>
                  <a:cubicBezTo>
                    <a:pt x="8559" y="2033"/>
                    <a:pt x="8519" y="2015"/>
                    <a:pt x="8478" y="2015"/>
                  </a:cubicBezTo>
                  <a:cubicBezTo>
                    <a:pt x="8460" y="2015"/>
                    <a:pt x="8442" y="2019"/>
                    <a:pt x="8425" y="2026"/>
                  </a:cubicBezTo>
                  <a:cubicBezTo>
                    <a:pt x="8346" y="1385"/>
                    <a:pt x="8283" y="744"/>
                    <a:pt x="8276" y="100"/>
                  </a:cubicBezTo>
                  <a:cubicBezTo>
                    <a:pt x="8276" y="34"/>
                    <a:pt x="8226" y="1"/>
                    <a:pt x="8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1862592" y="870378"/>
              <a:ext cx="100042" cy="57272"/>
            </a:xfrm>
            <a:custGeom>
              <a:avLst/>
              <a:gdLst/>
              <a:ahLst/>
              <a:cxnLst/>
              <a:rect l="l" t="t" r="r" b="b"/>
              <a:pathLst>
                <a:path w="2049" h="1173" extrusionOk="0">
                  <a:moveTo>
                    <a:pt x="1627" y="1"/>
                  </a:moveTo>
                  <a:cubicBezTo>
                    <a:pt x="1616" y="1"/>
                    <a:pt x="1605" y="3"/>
                    <a:pt x="1593" y="7"/>
                  </a:cubicBezTo>
                  <a:cubicBezTo>
                    <a:pt x="1119" y="194"/>
                    <a:pt x="630" y="298"/>
                    <a:pt x="114" y="305"/>
                  </a:cubicBezTo>
                  <a:cubicBezTo>
                    <a:pt x="28" y="305"/>
                    <a:pt x="0" y="402"/>
                    <a:pt x="31" y="457"/>
                  </a:cubicBezTo>
                  <a:cubicBezTo>
                    <a:pt x="14" y="485"/>
                    <a:pt x="10" y="519"/>
                    <a:pt x="28" y="558"/>
                  </a:cubicBezTo>
                  <a:cubicBezTo>
                    <a:pt x="254" y="969"/>
                    <a:pt x="612" y="1172"/>
                    <a:pt x="994" y="1172"/>
                  </a:cubicBezTo>
                  <a:cubicBezTo>
                    <a:pt x="1260" y="1172"/>
                    <a:pt x="1539" y="1073"/>
                    <a:pt x="1791" y="876"/>
                  </a:cubicBezTo>
                  <a:cubicBezTo>
                    <a:pt x="1874" y="815"/>
                    <a:pt x="1798" y="712"/>
                    <a:pt x="1711" y="712"/>
                  </a:cubicBezTo>
                  <a:cubicBezTo>
                    <a:pt x="1689" y="712"/>
                    <a:pt x="1666" y="719"/>
                    <a:pt x="1645" y="734"/>
                  </a:cubicBezTo>
                  <a:cubicBezTo>
                    <a:pt x="1442" y="895"/>
                    <a:pt x="1220" y="974"/>
                    <a:pt x="1007" y="974"/>
                  </a:cubicBezTo>
                  <a:cubicBezTo>
                    <a:pt x="702" y="974"/>
                    <a:pt x="415" y="812"/>
                    <a:pt x="225" y="495"/>
                  </a:cubicBezTo>
                  <a:cubicBezTo>
                    <a:pt x="568" y="485"/>
                    <a:pt x="901" y="426"/>
                    <a:pt x="1226" y="336"/>
                  </a:cubicBezTo>
                  <a:cubicBezTo>
                    <a:pt x="1240" y="370"/>
                    <a:pt x="1271" y="402"/>
                    <a:pt x="1316" y="405"/>
                  </a:cubicBezTo>
                  <a:cubicBezTo>
                    <a:pt x="1555" y="416"/>
                    <a:pt x="1729" y="554"/>
                    <a:pt x="1833" y="755"/>
                  </a:cubicBezTo>
                  <a:cubicBezTo>
                    <a:pt x="1852" y="792"/>
                    <a:pt x="1883" y="808"/>
                    <a:pt x="1914" y="808"/>
                  </a:cubicBezTo>
                  <a:cubicBezTo>
                    <a:pt x="1981" y="808"/>
                    <a:pt x="2048" y="736"/>
                    <a:pt x="2006" y="658"/>
                  </a:cubicBezTo>
                  <a:cubicBezTo>
                    <a:pt x="1902" y="454"/>
                    <a:pt x="1732" y="305"/>
                    <a:pt x="1531" y="242"/>
                  </a:cubicBezTo>
                  <a:lnTo>
                    <a:pt x="1645" y="201"/>
                  </a:lnTo>
                  <a:cubicBezTo>
                    <a:pt x="1755" y="160"/>
                    <a:pt x="1723" y="1"/>
                    <a:pt x="1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2003061" y="836201"/>
              <a:ext cx="82319" cy="73872"/>
            </a:xfrm>
            <a:custGeom>
              <a:avLst/>
              <a:gdLst/>
              <a:ahLst/>
              <a:cxnLst/>
              <a:rect l="l" t="t" r="r" b="b"/>
              <a:pathLst>
                <a:path w="1686" h="1513" extrusionOk="0">
                  <a:moveTo>
                    <a:pt x="1363" y="201"/>
                  </a:moveTo>
                  <a:cubicBezTo>
                    <a:pt x="1079" y="613"/>
                    <a:pt x="722" y="967"/>
                    <a:pt x="310" y="1240"/>
                  </a:cubicBezTo>
                  <a:cubicBezTo>
                    <a:pt x="390" y="1119"/>
                    <a:pt x="424" y="894"/>
                    <a:pt x="442" y="741"/>
                  </a:cubicBezTo>
                  <a:cubicBezTo>
                    <a:pt x="490" y="627"/>
                    <a:pt x="525" y="520"/>
                    <a:pt x="559" y="405"/>
                  </a:cubicBezTo>
                  <a:cubicBezTo>
                    <a:pt x="604" y="232"/>
                    <a:pt x="767" y="239"/>
                    <a:pt x="923" y="222"/>
                  </a:cubicBezTo>
                  <a:cubicBezTo>
                    <a:pt x="1069" y="204"/>
                    <a:pt x="1218" y="204"/>
                    <a:pt x="1363" y="201"/>
                  </a:cubicBezTo>
                  <a:close/>
                  <a:moveTo>
                    <a:pt x="1554" y="0"/>
                  </a:moveTo>
                  <a:cubicBezTo>
                    <a:pt x="1294" y="0"/>
                    <a:pt x="1027" y="0"/>
                    <a:pt x="767" y="45"/>
                  </a:cubicBezTo>
                  <a:cubicBezTo>
                    <a:pt x="684" y="59"/>
                    <a:pt x="546" y="66"/>
                    <a:pt x="480" y="132"/>
                  </a:cubicBezTo>
                  <a:cubicBezTo>
                    <a:pt x="383" y="225"/>
                    <a:pt x="352" y="378"/>
                    <a:pt x="310" y="516"/>
                  </a:cubicBezTo>
                  <a:cubicBezTo>
                    <a:pt x="275" y="530"/>
                    <a:pt x="251" y="561"/>
                    <a:pt x="251" y="606"/>
                  </a:cubicBezTo>
                  <a:cubicBezTo>
                    <a:pt x="251" y="721"/>
                    <a:pt x="237" y="828"/>
                    <a:pt x="216" y="935"/>
                  </a:cubicBezTo>
                  <a:cubicBezTo>
                    <a:pt x="206" y="980"/>
                    <a:pt x="196" y="1019"/>
                    <a:pt x="182" y="1057"/>
                  </a:cubicBezTo>
                  <a:cubicBezTo>
                    <a:pt x="178" y="1074"/>
                    <a:pt x="168" y="1088"/>
                    <a:pt x="164" y="1105"/>
                  </a:cubicBezTo>
                  <a:cubicBezTo>
                    <a:pt x="164" y="1109"/>
                    <a:pt x="161" y="1109"/>
                    <a:pt x="161" y="1116"/>
                  </a:cubicBezTo>
                  <a:cubicBezTo>
                    <a:pt x="158" y="1115"/>
                    <a:pt x="156" y="1115"/>
                    <a:pt x="153" y="1115"/>
                  </a:cubicBezTo>
                  <a:cubicBezTo>
                    <a:pt x="70" y="1115"/>
                    <a:pt x="1" y="1215"/>
                    <a:pt x="81" y="1278"/>
                  </a:cubicBezTo>
                  <a:cubicBezTo>
                    <a:pt x="126" y="1313"/>
                    <a:pt x="164" y="1327"/>
                    <a:pt x="199" y="1327"/>
                  </a:cubicBezTo>
                  <a:cubicBezTo>
                    <a:pt x="112" y="1385"/>
                    <a:pt x="168" y="1513"/>
                    <a:pt x="252" y="1513"/>
                  </a:cubicBezTo>
                  <a:cubicBezTo>
                    <a:pt x="268" y="1513"/>
                    <a:pt x="285" y="1508"/>
                    <a:pt x="303" y="1497"/>
                  </a:cubicBezTo>
                  <a:cubicBezTo>
                    <a:pt x="843" y="1157"/>
                    <a:pt x="1308" y="700"/>
                    <a:pt x="1644" y="153"/>
                  </a:cubicBezTo>
                  <a:cubicBezTo>
                    <a:pt x="1685" y="87"/>
                    <a:pt x="1626" y="0"/>
                    <a:pt x="1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1973669" y="1002693"/>
              <a:ext cx="87446" cy="39597"/>
            </a:xfrm>
            <a:custGeom>
              <a:avLst/>
              <a:gdLst/>
              <a:ahLst/>
              <a:cxnLst/>
              <a:rect l="l" t="t" r="r" b="b"/>
              <a:pathLst>
                <a:path w="1791" h="811" extrusionOk="0">
                  <a:moveTo>
                    <a:pt x="1655" y="1"/>
                  </a:moveTo>
                  <a:cubicBezTo>
                    <a:pt x="1638" y="1"/>
                    <a:pt x="1620" y="6"/>
                    <a:pt x="1601" y="20"/>
                  </a:cubicBezTo>
                  <a:cubicBezTo>
                    <a:pt x="1158" y="342"/>
                    <a:pt x="652" y="518"/>
                    <a:pt x="119" y="615"/>
                  </a:cubicBezTo>
                  <a:cubicBezTo>
                    <a:pt x="0" y="635"/>
                    <a:pt x="41" y="811"/>
                    <a:pt x="155" y="811"/>
                  </a:cubicBezTo>
                  <a:cubicBezTo>
                    <a:pt x="161" y="811"/>
                    <a:pt x="168" y="810"/>
                    <a:pt x="174" y="809"/>
                  </a:cubicBezTo>
                  <a:cubicBezTo>
                    <a:pt x="725" y="709"/>
                    <a:pt x="1248" y="529"/>
                    <a:pt x="1702" y="200"/>
                  </a:cubicBezTo>
                  <a:cubicBezTo>
                    <a:pt x="1791" y="131"/>
                    <a:pt x="1737" y="1"/>
                    <a:pt x="1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2180197" y="1601236"/>
              <a:ext cx="168837" cy="313505"/>
            </a:xfrm>
            <a:custGeom>
              <a:avLst/>
              <a:gdLst/>
              <a:ahLst/>
              <a:cxnLst/>
              <a:rect l="l" t="t" r="r" b="b"/>
              <a:pathLst>
                <a:path w="3458" h="6421" extrusionOk="0">
                  <a:moveTo>
                    <a:pt x="3336" y="0"/>
                  </a:moveTo>
                  <a:cubicBezTo>
                    <a:pt x="3297" y="0"/>
                    <a:pt x="3262" y="22"/>
                    <a:pt x="3253" y="72"/>
                  </a:cubicBezTo>
                  <a:cubicBezTo>
                    <a:pt x="2883" y="2389"/>
                    <a:pt x="1265" y="4343"/>
                    <a:pt x="49" y="6273"/>
                  </a:cubicBezTo>
                  <a:cubicBezTo>
                    <a:pt x="1" y="6347"/>
                    <a:pt x="70" y="6421"/>
                    <a:pt x="140" y="6421"/>
                  </a:cubicBezTo>
                  <a:cubicBezTo>
                    <a:pt x="171" y="6421"/>
                    <a:pt x="201" y="6407"/>
                    <a:pt x="222" y="6373"/>
                  </a:cubicBezTo>
                  <a:cubicBezTo>
                    <a:pt x="1445" y="4430"/>
                    <a:pt x="3073" y="2459"/>
                    <a:pt x="3447" y="124"/>
                  </a:cubicBezTo>
                  <a:cubicBezTo>
                    <a:pt x="3458" y="49"/>
                    <a:pt x="3393" y="0"/>
                    <a:pt x="3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2060284" y="2847830"/>
              <a:ext cx="24217" cy="47263"/>
            </a:xfrm>
            <a:custGeom>
              <a:avLst/>
              <a:gdLst/>
              <a:ahLst/>
              <a:cxnLst/>
              <a:rect l="l" t="t" r="r" b="b"/>
              <a:pathLst>
                <a:path w="496" h="968" extrusionOk="0">
                  <a:moveTo>
                    <a:pt x="4" y="1"/>
                  </a:moveTo>
                  <a:cubicBezTo>
                    <a:pt x="98" y="278"/>
                    <a:pt x="1" y="624"/>
                    <a:pt x="243" y="812"/>
                  </a:cubicBezTo>
                  <a:lnTo>
                    <a:pt x="496" y="967"/>
                  </a:lnTo>
                  <a:lnTo>
                    <a:pt x="496" y="96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E3C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2037971" y="2804913"/>
              <a:ext cx="19481" cy="36375"/>
            </a:xfrm>
            <a:custGeom>
              <a:avLst/>
              <a:gdLst/>
              <a:ahLst/>
              <a:cxnLst/>
              <a:rect l="l" t="t" r="r" b="b"/>
              <a:pathLst>
                <a:path w="399" h="745" extrusionOk="0">
                  <a:moveTo>
                    <a:pt x="45" y="0"/>
                  </a:moveTo>
                  <a:lnTo>
                    <a:pt x="45" y="0"/>
                  </a:lnTo>
                  <a:cubicBezTo>
                    <a:pt x="0" y="294"/>
                    <a:pt x="156" y="502"/>
                    <a:pt x="364" y="700"/>
                  </a:cubicBezTo>
                  <a:cubicBezTo>
                    <a:pt x="374" y="717"/>
                    <a:pt x="385" y="727"/>
                    <a:pt x="399" y="745"/>
                  </a:cubicBezTo>
                  <a:cubicBezTo>
                    <a:pt x="277" y="499"/>
                    <a:pt x="160" y="253"/>
                    <a:pt x="45" y="0"/>
                  </a:cubicBezTo>
                  <a:close/>
                </a:path>
              </a:pathLst>
            </a:custGeom>
            <a:solidFill>
              <a:srgbClr val="E3C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1872357" y="2638274"/>
              <a:ext cx="122844" cy="75581"/>
            </a:xfrm>
            <a:custGeom>
              <a:avLst/>
              <a:gdLst/>
              <a:ahLst/>
              <a:cxnLst/>
              <a:rect l="l" t="t" r="r" b="b"/>
              <a:pathLst>
                <a:path w="2516" h="1548" extrusionOk="0">
                  <a:moveTo>
                    <a:pt x="1" y="1"/>
                  </a:moveTo>
                  <a:cubicBezTo>
                    <a:pt x="209" y="427"/>
                    <a:pt x="164" y="1362"/>
                    <a:pt x="167" y="1428"/>
                  </a:cubicBezTo>
                  <a:cubicBezTo>
                    <a:pt x="382" y="1493"/>
                    <a:pt x="602" y="1547"/>
                    <a:pt x="852" y="1547"/>
                  </a:cubicBezTo>
                  <a:cubicBezTo>
                    <a:pt x="1002" y="1547"/>
                    <a:pt x="1162" y="1528"/>
                    <a:pt x="1338" y="1480"/>
                  </a:cubicBezTo>
                  <a:cubicBezTo>
                    <a:pt x="1459" y="1432"/>
                    <a:pt x="1449" y="1227"/>
                    <a:pt x="1477" y="1116"/>
                  </a:cubicBezTo>
                  <a:cubicBezTo>
                    <a:pt x="1692" y="1093"/>
                    <a:pt x="1895" y="1082"/>
                    <a:pt x="2086" y="1082"/>
                  </a:cubicBezTo>
                  <a:cubicBezTo>
                    <a:pt x="2237" y="1082"/>
                    <a:pt x="2380" y="1089"/>
                    <a:pt x="2516" y="1102"/>
                  </a:cubicBezTo>
                  <a:cubicBezTo>
                    <a:pt x="2437" y="884"/>
                    <a:pt x="2227" y="479"/>
                    <a:pt x="2201" y="479"/>
                  </a:cubicBezTo>
                  <a:cubicBezTo>
                    <a:pt x="2201" y="479"/>
                    <a:pt x="2201" y="479"/>
                    <a:pt x="2201" y="479"/>
                  </a:cubicBezTo>
                  <a:cubicBezTo>
                    <a:pt x="2176" y="417"/>
                    <a:pt x="2066" y="372"/>
                    <a:pt x="2003" y="309"/>
                  </a:cubicBezTo>
                  <a:cubicBezTo>
                    <a:pt x="1366" y="216"/>
                    <a:pt x="728" y="7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1859858" y="2532226"/>
              <a:ext cx="94623" cy="65230"/>
            </a:xfrm>
            <a:custGeom>
              <a:avLst/>
              <a:gdLst/>
              <a:ahLst/>
              <a:cxnLst/>
              <a:rect l="l" t="t" r="r" b="b"/>
              <a:pathLst>
                <a:path w="1938" h="1336" extrusionOk="0">
                  <a:moveTo>
                    <a:pt x="1286" y="1"/>
                  </a:moveTo>
                  <a:cubicBezTo>
                    <a:pt x="1244" y="105"/>
                    <a:pt x="1130" y="188"/>
                    <a:pt x="1022" y="309"/>
                  </a:cubicBezTo>
                  <a:cubicBezTo>
                    <a:pt x="766" y="247"/>
                    <a:pt x="472" y="205"/>
                    <a:pt x="174" y="160"/>
                  </a:cubicBezTo>
                  <a:cubicBezTo>
                    <a:pt x="136" y="333"/>
                    <a:pt x="1" y="777"/>
                    <a:pt x="39" y="1082"/>
                  </a:cubicBezTo>
                  <a:cubicBezTo>
                    <a:pt x="309" y="1085"/>
                    <a:pt x="738" y="1165"/>
                    <a:pt x="1123" y="1231"/>
                  </a:cubicBezTo>
                  <a:cubicBezTo>
                    <a:pt x="1484" y="1286"/>
                    <a:pt x="1809" y="1335"/>
                    <a:pt x="1919" y="1335"/>
                  </a:cubicBezTo>
                  <a:cubicBezTo>
                    <a:pt x="1926" y="1335"/>
                    <a:pt x="1932" y="1335"/>
                    <a:pt x="1937" y="1335"/>
                  </a:cubicBezTo>
                  <a:cubicBezTo>
                    <a:pt x="1746" y="909"/>
                    <a:pt x="1570" y="486"/>
                    <a:pt x="1438" y="4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1861714" y="2585006"/>
              <a:ext cx="118645" cy="70064"/>
            </a:xfrm>
            <a:custGeom>
              <a:avLst/>
              <a:gdLst/>
              <a:ahLst/>
              <a:cxnLst/>
              <a:rect l="l" t="t" r="r" b="b"/>
              <a:pathLst>
                <a:path w="2430" h="1435" extrusionOk="0">
                  <a:moveTo>
                    <a:pt x="1" y="1"/>
                  </a:moveTo>
                  <a:cubicBezTo>
                    <a:pt x="11" y="202"/>
                    <a:pt x="46" y="396"/>
                    <a:pt x="87" y="586"/>
                  </a:cubicBezTo>
                  <a:cubicBezTo>
                    <a:pt x="150" y="673"/>
                    <a:pt x="215" y="759"/>
                    <a:pt x="285" y="860"/>
                  </a:cubicBezTo>
                  <a:cubicBezTo>
                    <a:pt x="330" y="901"/>
                    <a:pt x="260" y="950"/>
                    <a:pt x="188" y="1002"/>
                  </a:cubicBezTo>
                  <a:lnTo>
                    <a:pt x="215" y="1099"/>
                  </a:lnTo>
                  <a:cubicBezTo>
                    <a:pt x="939" y="1172"/>
                    <a:pt x="1580" y="1310"/>
                    <a:pt x="2218" y="1404"/>
                  </a:cubicBezTo>
                  <a:cubicBezTo>
                    <a:pt x="2162" y="1348"/>
                    <a:pt x="2148" y="1282"/>
                    <a:pt x="2280" y="1192"/>
                  </a:cubicBezTo>
                  <a:cubicBezTo>
                    <a:pt x="2308" y="1279"/>
                    <a:pt x="2280" y="1393"/>
                    <a:pt x="2429" y="1435"/>
                  </a:cubicBezTo>
                  <a:cubicBezTo>
                    <a:pt x="2263" y="1036"/>
                    <a:pt x="2076" y="652"/>
                    <a:pt x="1899" y="257"/>
                  </a:cubicBezTo>
                  <a:cubicBezTo>
                    <a:pt x="1886" y="258"/>
                    <a:pt x="1874" y="259"/>
                    <a:pt x="1863" y="259"/>
                  </a:cubicBezTo>
                  <a:cubicBezTo>
                    <a:pt x="1720" y="259"/>
                    <a:pt x="1718" y="159"/>
                    <a:pt x="1573" y="53"/>
                  </a:cubicBezTo>
                  <a:lnTo>
                    <a:pt x="1573" y="53"/>
                  </a:lnTo>
                  <a:cubicBezTo>
                    <a:pt x="1584" y="80"/>
                    <a:pt x="1414" y="157"/>
                    <a:pt x="1421" y="188"/>
                  </a:cubicBezTo>
                  <a:cubicBezTo>
                    <a:pt x="1033" y="70"/>
                    <a:pt x="538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1925772" y="2778694"/>
              <a:ext cx="115959" cy="53317"/>
            </a:xfrm>
            <a:custGeom>
              <a:avLst/>
              <a:gdLst/>
              <a:ahLst/>
              <a:cxnLst/>
              <a:rect l="l" t="t" r="r" b="b"/>
              <a:pathLst>
                <a:path w="2375" h="1092" extrusionOk="0">
                  <a:moveTo>
                    <a:pt x="41" y="0"/>
                  </a:moveTo>
                  <a:cubicBezTo>
                    <a:pt x="1" y="0"/>
                    <a:pt x="36" y="11"/>
                    <a:pt x="119" y="28"/>
                  </a:cubicBezTo>
                  <a:lnTo>
                    <a:pt x="119" y="28"/>
                  </a:lnTo>
                  <a:cubicBezTo>
                    <a:pt x="97" y="10"/>
                    <a:pt x="73" y="0"/>
                    <a:pt x="47" y="0"/>
                  </a:cubicBezTo>
                  <a:cubicBezTo>
                    <a:pt x="45" y="0"/>
                    <a:pt x="43" y="0"/>
                    <a:pt x="41" y="0"/>
                  </a:cubicBezTo>
                  <a:close/>
                  <a:moveTo>
                    <a:pt x="119" y="28"/>
                  </a:moveTo>
                  <a:lnTo>
                    <a:pt x="119" y="28"/>
                  </a:lnTo>
                  <a:cubicBezTo>
                    <a:pt x="246" y="129"/>
                    <a:pt x="303" y="487"/>
                    <a:pt x="365" y="655"/>
                  </a:cubicBezTo>
                  <a:cubicBezTo>
                    <a:pt x="514" y="721"/>
                    <a:pt x="483" y="908"/>
                    <a:pt x="473" y="998"/>
                  </a:cubicBezTo>
                  <a:cubicBezTo>
                    <a:pt x="652" y="980"/>
                    <a:pt x="828" y="969"/>
                    <a:pt x="997" y="969"/>
                  </a:cubicBezTo>
                  <a:cubicBezTo>
                    <a:pt x="1297" y="969"/>
                    <a:pt x="1579" y="1003"/>
                    <a:pt x="1831" y="1091"/>
                  </a:cubicBezTo>
                  <a:cubicBezTo>
                    <a:pt x="1831" y="1091"/>
                    <a:pt x="1999" y="1022"/>
                    <a:pt x="2078" y="1022"/>
                  </a:cubicBezTo>
                  <a:cubicBezTo>
                    <a:pt x="2080" y="1022"/>
                    <a:pt x="2082" y="1022"/>
                    <a:pt x="2084" y="1022"/>
                  </a:cubicBezTo>
                  <a:lnTo>
                    <a:pt x="2374" y="1088"/>
                  </a:lnTo>
                  <a:lnTo>
                    <a:pt x="2374" y="1084"/>
                  </a:lnTo>
                  <a:lnTo>
                    <a:pt x="2323" y="963"/>
                  </a:lnTo>
                  <a:cubicBezTo>
                    <a:pt x="2318" y="965"/>
                    <a:pt x="2313" y="965"/>
                    <a:pt x="2306" y="965"/>
                  </a:cubicBezTo>
                  <a:cubicBezTo>
                    <a:pt x="2232" y="965"/>
                    <a:pt x="2031" y="877"/>
                    <a:pt x="2219" y="721"/>
                  </a:cubicBezTo>
                  <a:lnTo>
                    <a:pt x="2049" y="298"/>
                  </a:lnTo>
                  <a:cubicBezTo>
                    <a:pt x="2049" y="298"/>
                    <a:pt x="1858" y="298"/>
                    <a:pt x="1838" y="308"/>
                  </a:cubicBezTo>
                  <a:cubicBezTo>
                    <a:pt x="1841" y="260"/>
                    <a:pt x="1997" y="232"/>
                    <a:pt x="1997" y="187"/>
                  </a:cubicBezTo>
                  <a:cubicBezTo>
                    <a:pt x="1883" y="162"/>
                    <a:pt x="1766" y="144"/>
                    <a:pt x="1647" y="144"/>
                  </a:cubicBezTo>
                  <a:cubicBezTo>
                    <a:pt x="1536" y="144"/>
                    <a:pt x="1424" y="159"/>
                    <a:pt x="1311" y="198"/>
                  </a:cubicBezTo>
                  <a:cubicBezTo>
                    <a:pt x="986" y="172"/>
                    <a:pt x="358" y="76"/>
                    <a:pt x="119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1880658" y="2690712"/>
              <a:ext cx="142960" cy="99261"/>
            </a:xfrm>
            <a:custGeom>
              <a:avLst/>
              <a:gdLst/>
              <a:ahLst/>
              <a:cxnLst/>
              <a:rect l="l" t="t" r="r" b="b"/>
              <a:pathLst>
                <a:path w="2928" h="2033" extrusionOk="0">
                  <a:moveTo>
                    <a:pt x="2495" y="1"/>
                  </a:moveTo>
                  <a:cubicBezTo>
                    <a:pt x="2488" y="94"/>
                    <a:pt x="2464" y="188"/>
                    <a:pt x="2426" y="288"/>
                  </a:cubicBezTo>
                  <a:lnTo>
                    <a:pt x="2346" y="49"/>
                  </a:lnTo>
                  <a:lnTo>
                    <a:pt x="2342" y="42"/>
                  </a:lnTo>
                  <a:cubicBezTo>
                    <a:pt x="2204" y="28"/>
                    <a:pt x="2057" y="21"/>
                    <a:pt x="1903" y="21"/>
                  </a:cubicBezTo>
                  <a:cubicBezTo>
                    <a:pt x="1715" y="21"/>
                    <a:pt x="1516" y="32"/>
                    <a:pt x="1307" y="53"/>
                  </a:cubicBezTo>
                  <a:cubicBezTo>
                    <a:pt x="1282" y="157"/>
                    <a:pt x="1289" y="361"/>
                    <a:pt x="1168" y="410"/>
                  </a:cubicBezTo>
                  <a:cubicBezTo>
                    <a:pt x="992" y="457"/>
                    <a:pt x="832" y="477"/>
                    <a:pt x="682" y="477"/>
                  </a:cubicBezTo>
                  <a:cubicBezTo>
                    <a:pt x="432" y="477"/>
                    <a:pt x="213" y="423"/>
                    <a:pt x="1" y="358"/>
                  </a:cubicBezTo>
                  <a:lnTo>
                    <a:pt x="1" y="358"/>
                  </a:lnTo>
                  <a:lnTo>
                    <a:pt x="21" y="690"/>
                  </a:lnTo>
                  <a:cubicBezTo>
                    <a:pt x="100" y="635"/>
                    <a:pt x="181" y="572"/>
                    <a:pt x="240" y="572"/>
                  </a:cubicBezTo>
                  <a:cubicBezTo>
                    <a:pt x="251" y="572"/>
                    <a:pt x="262" y="574"/>
                    <a:pt x="271" y="579"/>
                  </a:cubicBezTo>
                  <a:cubicBezTo>
                    <a:pt x="378" y="676"/>
                    <a:pt x="496" y="811"/>
                    <a:pt x="534" y="901"/>
                  </a:cubicBezTo>
                  <a:cubicBezTo>
                    <a:pt x="548" y="1033"/>
                    <a:pt x="458" y="1213"/>
                    <a:pt x="441" y="1369"/>
                  </a:cubicBezTo>
                  <a:cubicBezTo>
                    <a:pt x="517" y="1456"/>
                    <a:pt x="600" y="1542"/>
                    <a:pt x="687" y="1625"/>
                  </a:cubicBezTo>
                  <a:cubicBezTo>
                    <a:pt x="687" y="1626"/>
                    <a:pt x="691" y="1626"/>
                    <a:pt x="697" y="1626"/>
                  </a:cubicBezTo>
                  <a:cubicBezTo>
                    <a:pt x="737" y="1626"/>
                    <a:pt x="886" y="1615"/>
                    <a:pt x="953" y="1591"/>
                  </a:cubicBezTo>
                  <a:cubicBezTo>
                    <a:pt x="981" y="1660"/>
                    <a:pt x="981" y="1733"/>
                    <a:pt x="974" y="1812"/>
                  </a:cubicBezTo>
                  <a:cubicBezTo>
                    <a:pt x="974" y="1812"/>
                    <a:pt x="975" y="1812"/>
                    <a:pt x="975" y="1812"/>
                  </a:cubicBezTo>
                  <a:cubicBezTo>
                    <a:pt x="1013" y="1812"/>
                    <a:pt x="1570" y="2033"/>
                    <a:pt x="2008" y="2033"/>
                  </a:cubicBezTo>
                  <a:cubicBezTo>
                    <a:pt x="2090" y="2033"/>
                    <a:pt x="2169" y="2025"/>
                    <a:pt x="2238" y="2006"/>
                  </a:cubicBezTo>
                  <a:cubicBezTo>
                    <a:pt x="2351" y="1970"/>
                    <a:pt x="2462" y="1956"/>
                    <a:pt x="2571" y="1956"/>
                  </a:cubicBezTo>
                  <a:cubicBezTo>
                    <a:pt x="2692" y="1956"/>
                    <a:pt x="2811" y="1974"/>
                    <a:pt x="2928" y="2000"/>
                  </a:cubicBezTo>
                  <a:lnTo>
                    <a:pt x="2758" y="1480"/>
                  </a:lnTo>
                  <a:cubicBezTo>
                    <a:pt x="2720" y="1501"/>
                    <a:pt x="2644" y="1605"/>
                    <a:pt x="2637" y="1625"/>
                  </a:cubicBezTo>
                  <a:cubicBezTo>
                    <a:pt x="2626" y="1605"/>
                    <a:pt x="2703" y="1386"/>
                    <a:pt x="2706" y="1310"/>
                  </a:cubicBezTo>
                  <a:cubicBezTo>
                    <a:pt x="2675" y="1203"/>
                    <a:pt x="2581" y="950"/>
                    <a:pt x="2557" y="933"/>
                  </a:cubicBezTo>
                  <a:cubicBezTo>
                    <a:pt x="2556" y="929"/>
                    <a:pt x="2553" y="927"/>
                    <a:pt x="2550" y="927"/>
                  </a:cubicBezTo>
                  <a:cubicBezTo>
                    <a:pt x="2523" y="927"/>
                    <a:pt x="2436" y="1018"/>
                    <a:pt x="2332" y="1057"/>
                  </a:cubicBezTo>
                  <a:cubicBezTo>
                    <a:pt x="2443" y="867"/>
                    <a:pt x="2498" y="694"/>
                    <a:pt x="2505" y="538"/>
                  </a:cubicBezTo>
                  <a:lnTo>
                    <a:pt x="2471" y="427"/>
                  </a:lnTo>
                  <a:cubicBezTo>
                    <a:pt x="2504" y="403"/>
                    <a:pt x="2526" y="386"/>
                    <a:pt x="2538" y="386"/>
                  </a:cubicBezTo>
                  <a:cubicBezTo>
                    <a:pt x="2542" y="386"/>
                    <a:pt x="2545" y="388"/>
                    <a:pt x="2547" y="392"/>
                  </a:cubicBezTo>
                  <a:cubicBezTo>
                    <a:pt x="2568" y="410"/>
                    <a:pt x="2588" y="427"/>
                    <a:pt x="2602" y="448"/>
                  </a:cubicBezTo>
                  <a:lnTo>
                    <a:pt x="2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2031184" y="3039662"/>
              <a:ext cx="118449" cy="107415"/>
            </a:xfrm>
            <a:custGeom>
              <a:avLst/>
              <a:gdLst/>
              <a:ahLst/>
              <a:cxnLst/>
              <a:rect l="l" t="t" r="r" b="b"/>
              <a:pathLst>
                <a:path w="2426" h="2200" extrusionOk="0">
                  <a:moveTo>
                    <a:pt x="1" y="0"/>
                  </a:moveTo>
                  <a:cubicBezTo>
                    <a:pt x="264" y="742"/>
                    <a:pt x="486" y="1469"/>
                    <a:pt x="506" y="2200"/>
                  </a:cubicBezTo>
                  <a:cubicBezTo>
                    <a:pt x="1092" y="1857"/>
                    <a:pt x="1754" y="1684"/>
                    <a:pt x="2187" y="1230"/>
                  </a:cubicBezTo>
                  <a:cubicBezTo>
                    <a:pt x="2408" y="956"/>
                    <a:pt x="2280" y="683"/>
                    <a:pt x="2426" y="416"/>
                  </a:cubicBezTo>
                  <a:cubicBezTo>
                    <a:pt x="2356" y="291"/>
                    <a:pt x="2242" y="211"/>
                    <a:pt x="2297" y="104"/>
                  </a:cubicBezTo>
                  <a:lnTo>
                    <a:pt x="2263" y="38"/>
                  </a:lnTo>
                  <a:cubicBezTo>
                    <a:pt x="2045" y="173"/>
                    <a:pt x="1878" y="315"/>
                    <a:pt x="1702" y="402"/>
                  </a:cubicBezTo>
                  <a:cubicBezTo>
                    <a:pt x="1643" y="430"/>
                    <a:pt x="1588" y="442"/>
                    <a:pt x="1536" y="442"/>
                  </a:cubicBezTo>
                  <a:cubicBezTo>
                    <a:pt x="1330" y="442"/>
                    <a:pt x="1164" y="259"/>
                    <a:pt x="957" y="187"/>
                  </a:cubicBezTo>
                  <a:cubicBezTo>
                    <a:pt x="912" y="243"/>
                    <a:pt x="884" y="329"/>
                    <a:pt x="825" y="354"/>
                  </a:cubicBezTo>
                  <a:cubicBezTo>
                    <a:pt x="787" y="358"/>
                    <a:pt x="751" y="361"/>
                    <a:pt x="719" y="361"/>
                  </a:cubicBezTo>
                  <a:cubicBezTo>
                    <a:pt x="338" y="361"/>
                    <a:pt x="313" y="5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2120827" y="2993132"/>
              <a:ext cx="22557" cy="25780"/>
            </a:xfrm>
            <a:custGeom>
              <a:avLst/>
              <a:gdLst/>
              <a:ahLst/>
              <a:cxnLst/>
              <a:rect l="l" t="t" r="r" b="b"/>
              <a:pathLst>
                <a:path w="462" h="528" extrusionOk="0">
                  <a:moveTo>
                    <a:pt x="198" y="1"/>
                  </a:moveTo>
                  <a:cubicBezTo>
                    <a:pt x="129" y="7"/>
                    <a:pt x="60" y="7"/>
                    <a:pt x="1" y="14"/>
                  </a:cubicBezTo>
                  <a:cubicBezTo>
                    <a:pt x="112" y="177"/>
                    <a:pt x="215" y="347"/>
                    <a:pt x="312" y="527"/>
                  </a:cubicBezTo>
                  <a:cubicBezTo>
                    <a:pt x="357" y="499"/>
                    <a:pt x="406" y="468"/>
                    <a:pt x="461" y="441"/>
                  </a:cubicBezTo>
                  <a:lnTo>
                    <a:pt x="1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2015316" y="2977069"/>
              <a:ext cx="126017" cy="84174"/>
            </a:xfrm>
            <a:custGeom>
              <a:avLst/>
              <a:gdLst/>
              <a:ahLst/>
              <a:cxnLst/>
              <a:rect l="l" t="t" r="r" b="b"/>
              <a:pathLst>
                <a:path w="2581" h="1724" extrusionOk="0">
                  <a:moveTo>
                    <a:pt x="485" y="0"/>
                  </a:moveTo>
                  <a:lnTo>
                    <a:pt x="485" y="0"/>
                  </a:lnTo>
                  <a:cubicBezTo>
                    <a:pt x="544" y="153"/>
                    <a:pt x="139" y="347"/>
                    <a:pt x="204" y="506"/>
                  </a:cubicBezTo>
                  <a:cubicBezTo>
                    <a:pt x="135" y="475"/>
                    <a:pt x="69" y="447"/>
                    <a:pt x="0" y="416"/>
                  </a:cubicBezTo>
                  <a:lnTo>
                    <a:pt x="0" y="416"/>
                  </a:lnTo>
                  <a:lnTo>
                    <a:pt x="319" y="1282"/>
                  </a:lnTo>
                  <a:cubicBezTo>
                    <a:pt x="635" y="1333"/>
                    <a:pt x="660" y="1643"/>
                    <a:pt x="1040" y="1643"/>
                  </a:cubicBezTo>
                  <a:cubicBezTo>
                    <a:pt x="1073" y="1643"/>
                    <a:pt x="1108" y="1640"/>
                    <a:pt x="1147" y="1636"/>
                  </a:cubicBezTo>
                  <a:cubicBezTo>
                    <a:pt x="1202" y="1611"/>
                    <a:pt x="1233" y="1525"/>
                    <a:pt x="1278" y="1469"/>
                  </a:cubicBezTo>
                  <a:cubicBezTo>
                    <a:pt x="1486" y="1541"/>
                    <a:pt x="1654" y="1724"/>
                    <a:pt x="1856" y="1724"/>
                  </a:cubicBezTo>
                  <a:cubicBezTo>
                    <a:pt x="1907" y="1724"/>
                    <a:pt x="1960" y="1712"/>
                    <a:pt x="2016" y="1684"/>
                  </a:cubicBezTo>
                  <a:cubicBezTo>
                    <a:pt x="2196" y="1601"/>
                    <a:pt x="2363" y="1455"/>
                    <a:pt x="2581" y="1320"/>
                  </a:cubicBezTo>
                  <a:cubicBezTo>
                    <a:pt x="2484" y="1130"/>
                    <a:pt x="2376" y="957"/>
                    <a:pt x="2255" y="787"/>
                  </a:cubicBezTo>
                  <a:cubicBezTo>
                    <a:pt x="2247" y="787"/>
                    <a:pt x="2239" y="787"/>
                    <a:pt x="2231" y="787"/>
                  </a:cubicBezTo>
                  <a:cubicBezTo>
                    <a:pt x="1427" y="787"/>
                    <a:pt x="1085" y="278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1989097" y="2913987"/>
              <a:ext cx="136515" cy="101507"/>
            </a:xfrm>
            <a:custGeom>
              <a:avLst/>
              <a:gdLst/>
              <a:ahLst/>
              <a:cxnLst/>
              <a:rect l="l" t="t" r="r" b="b"/>
              <a:pathLst>
                <a:path w="2796" h="2079" extrusionOk="0">
                  <a:moveTo>
                    <a:pt x="0" y="0"/>
                  </a:moveTo>
                  <a:lnTo>
                    <a:pt x="0" y="0"/>
                  </a:lnTo>
                  <a:cubicBezTo>
                    <a:pt x="38" y="239"/>
                    <a:pt x="146" y="426"/>
                    <a:pt x="191" y="676"/>
                  </a:cubicBezTo>
                  <a:cubicBezTo>
                    <a:pt x="194" y="700"/>
                    <a:pt x="194" y="724"/>
                    <a:pt x="194" y="745"/>
                  </a:cubicBezTo>
                  <a:lnTo>
                    <a:pt x="281" y="977"/>
                  </a:lnTo>
                  <a:cubicBezTo>
                    <a:pt x="312" y="1050"/>
                    <a:pt x="333" y="1116"/>
                    <a:pt x="364" y="1202"/>
                  </a:cubicBezTo>
                  <a:cubicBezTo>
                    <a:pt x="416" y="1362"/>
                    <a:pt x="478" y="1538"/>
                    <a:pt x="541" y="1708"/>
                  </a:cubicBezTo>
                  <a:cubicBezTo>
                    <a:pt x="606" y="1739"/>
                    <a:pt x="676" y="1774"/>
                    <a:pt x="745" y="1798"/>
                  </a:cubicBezTo>
                  <a:cubicBezTo>
                    <a:pt x="679" y="1642"/>
                    <a:pt x="1081" y="1445"/>
                    <a:pt x="1026" y="1292"/>
                  </a:cubicBezTo>
                  <a:lnTo>
                    <a:pt x="1026" y="1292"/>
                  </a:lnTo>
                  <a:cubicBezTo>
                    <a:pt x="1626" y="1570"/>
                    <a:pt x="1968" y="2079"/>
                    <a:pt x="2771" y="2079"/>
                  </a:cubicBezTo>
                  <a:cubicBezTo>
                    <a:pt x="2779" y="2079"/>
                    <a:pt x="2788" y="2079"/>
                    <a:pt x="2796" y="2079"/>
                  </a:cubicBezTo>
                  <a:cubicBezTo>
                    <a:pt x="2716" y="1968"/>
                    <a:pt x="2629" y="1854"/>
                    <a:pt x="2543" y="1746"/>
                  </a:cubicBezTo>
                  <a:cubicBezTo>
                    <a:pt x="2529" y="1722"/>
                    <a:pt x="2633" y="1625"/>
                    <a:pt x="2692" y="1559"/>
                  </a:cubicBezTo>
                  <a:cubicBezTo>
                    <a:pt x="2571" y="1351"/>
                    <a:pt x="2456" y="1154"/>
                    <a:pt x="2345" y="950"/>
                  </a:cubicBezTo>
                  <a:cubicBezTo>
                    <a:pt x="2290" y="846"/>
                    <a:pt x="2241" y="752"/>
                    <a:pt x="2189" y="641"/>
                  </a:cubicBezTo>
                  <a:lnTo>
                    <a:pt x="2023" y="288"/>
                  </a:lnTo>
                  <a:cubicBezTo>
                    <a:pt x="2022" y="288"/>
                    <a:pt x="2021" y="288"/>
                    <a:pt x="2019" y="288"/>
                  </a:cubicBezTo>
                  <a:cubicBezTo>
                    <a:pt x="1679" y="288"/>
                    <a:pt x="1077" y="746"/>
                    <a:pt x="818" y="1085"/>
                  </a:cubicBezTo>
                  <a:cubicBezTo>
                    <a:pt x="780" y="1171"/>
                    <a:pt x="464" y="1244"/>
                    <a:pt x="450" y="1396"/>
                  </a:cubicBezTo>
                  <a:cubicBezTo>
                    <a:pt x="457" y="1289"/>
                    <a:pt x="478" y="1185"/>
                    <a:pt x="506" y="1081"/>
                  </a:cubicBezTo>
                  <a:cubicBezTo>
                    <a:pt x="530" y="981"/>
                    <a:pt x="572" y="891"/>
                    <a:pt x="606" y="787"/>
                  </a:cubicBezTo>
                  <a:cubicBezTo>
                    <a:pt x="679" y="582"/>
                    <a:pt x="773" y="374"/>
                    <a:pt x="884" y="167"/>
                  </a:cubicBezTo>
                  <a:cubicBezTo>
                    <a:pt x="593" y="101"/>
                    <a:pt x="298" y="4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1947792" y="2825858"/>
              <a:ext cx="140470" cy="157119"/>
            </a:xfrm>
            <a:custGeom>
              <a:avLst/>
              <a:gdLst/>
              <a:ahLst/>
              <a:cxnLst/>
              <a:rect l="l" t="t" r="r" b="b"/>
              <a:pathLst>
                <a:path w="2877" h="3218" extrusionOk="0">
                  <a:moveTo>
                    <a:pt x="559" y="0"/>
                  </a:moveTo>
                  <a:cubicBezTo>
                    <a:pt x="389" y="0"/>
                    <a:pt x="213" y="11"/>
                    <a:pt x="32" y="28"/>
                  </a:cubicBezTo>
                  <a:cubicBezTo>
                    <a:pt x="22" y="80"/>
                    <a:pt x="15" y="132"/>
                    <a:pt x="1" y="184"/>
                  </a:cubicBezTo>
                  <a:cubicBezTo>
                    <a:pt x="32" y="257"/>
                    <a:pt x="351" y="583"/>
                    <a:pt x="327" y="919"/>
                  </a:cubicBezTo>
                  <a:cubicBezTo>
                    <a:pt x="365" y="905"/>
                    <a:pt x="417" y="884"/>
                    <a:pt x="448" y="870"/>
                  </a:cubicBezTo>
                  <a:lnTo>
                    <a:pt x="448" y="870"/>
                  </a:lnTo>
                  <a:cubicBezTo>
                    <a:pt x="469" y="932"/>
                    <a:pt x="379" y="1040"/>
                    <a:pt x="521" y="1050"/>
                  </a:cubicBezTo>
                  <a:lnTo>
                    <a:pt x="697" y="974"/>
                  </a:lnTo>
                  <a:lnTo>
                    <a:pt x="697" y="974"/>
                  </a:lnTo>
                  <a:cubicBezTo>
                    <a:pt x="583" y="1061"/>
                    <a:pt x="514" y="1147"/>
                    <a:pt x="469" y="1241"/>
                  </a:cubicBezTo>
                  <a:lnTo>
                    <a:pt x="548" y="1414"/>
                  </a:lnTo>
                  <a:cubicBezTo>
                    <a:pt x="569" y="1412"/>
                    <a:pt x="587" y="1411"/>
                    <a:pt x="602" y="1411"/>
                  </a:cubicBezTo>
                  <a:cubicBezTo>
                    <a:pt x="767" y="1411"/>
                    <a:pt x="627" y="1523"/>
                    <a:pt x="621" y="1577"/>
                  </a:cubicBezTo>
                  <a:lnTo>
                    <a:pt x="676" y="1698"/>
                  </a:lnTo>
                  <a:cubicBezTo>
                    <a:pt x="721" y="1660"/>
                    <a:pt x="773" y="1639"/>
                    <a:pt x="825" y="1615"/>
                  </a:cubicBezTo>
                  <a:cubicBezTo>
                    <a:pt x="825" y="1684"/>
                    <a:pt x="829" y="1750"/>
                    <a:pt x="843" y="1812"/>
                  </a:cubicBezTo>
                  <a:cubicBezTo>
                    <a:pt x="1140" y="1864"/>
                    <a:pt x="1438" y="1909"/>
                    <a:pt x="1725" y="1975"/>
                  </a:cubicBezTo>
                  <a:lnTo>
                    <a:pt x="1725" y="1975"/>
                  </a:lnTo>
                  <a:cubicBezTo>
                    <a:pt x="1715" y="1986"/>
                    <a:pt x="1602" y="2190"/>
                    <a:pt x="1494" y="2425"/>
                  </a:cubicBezTo>
                  <a:cubicBezTo>
                    <a:pt x="1439" y="2557"/>
                    <a:pt x="1383" y="2703"/>
                    <a:pt x="1338" y="2824"/>
                  </a:cubicBezTo>
                  <a:cubicBezTo>
                    <a:pt x="1300" y="2955"/>
                    <a:pt x="1279" y="3094"/>
                    <a:pt x="1303" y="3198"/>
                  </a:cubicBezTo>
                  <a:cubicBezTo>
                    <a:pt x="1312" y="3212"/>
                    <a:pt x="1323" y="3218"/>
                    <a:pt x="1338" y="3218"/>
                  </a:cubicBezTo>
                  <a:cubicBezTo>
                    <a:pt x="1431" y="3218"/>
                    <a:pt x="1635" y="2955"/>
                    <a:pt x="1674" y="2886"/>
                  </a:cubicBezTo>
                  <a:cubicBezTo>
                    <a:pt x="1925" y="2549"/>
                    <a:pt x="2531" y="2089"/>
                    <a:pt x="2869" y="2089"/>
                  </a:cubicBezTo>
                  <a:cubicBezTo>
                    <a:pt x="2871" y="2089"/>
                    <a:pt x="2874" y="2089"/>
                    <a:pt x="2876" y="2089"/>
                  </a:cubicBezTo>
                  <a:lnTo>
                    <a:pt x="2824" y="1979"/>
                  </a:lnTo>
                  <a:cubicBezTo>
                    <a:pt x="2291" y="1816"/>
                    <a:pt x="2436" y="1282"/>
                    <a:pt x="2343" y="1005"/>
                  </a:cubicBezTo>
                  <a:lnTo>
                    <a:pt x="2280" y="867"/>
                  </a:lnTo>
                  <a:cubicBezTo>
                    <a:pt x="2266" y="849"/>
                    <a:pt x="1778" y="565"/>
                    <a:pt x="1927" y="118"/>
                  </a:cubicBezTo>
                  <a:lnTo>
                    <a:pt x="1639" y="53"/>
                  </a:lnTo>
                  <a:cubicBezTo>
                    <a:pt x="1638" y="52"/>
                    <a:pt x="1636" y="52"/>
                    <a:pt x="1634" y="52"/>
                  </a:cubicBezTo>
                  <a:cubicBezTo>
                    <a:pt x="1555" y="52"/>
                    <a:pt x="1387" y="122"/>
                    <a:pt x="1387" y="122"/>
                  </a:cubicBezTo>
                  <a:cubicBezTo>
                    <a:pt x="1139" y="33"/>
                    <a:pt x="859" y="0"/>
                    <a:pt x="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1880999" y="2458989"/>
              <a:ext cx="9374" cy="23436"/>
            </a:xfrm>
            <a:custGeom>
              <a:avLst/>
              <a:gdLst/>
              <a:ahLst/>
              <a:cxnLst/>
              <a:rect l="l" t="t" r="r" b="b"/>
              <a:pathLst>
                <a:path w="192" h="480" extrusionOk="0">
                  <a:moveTo>
                    <a:pt x="98" y="1"/>
                  </a:moveTo>
                  <a:cubicBezTo>
                    <a:pt x="63" y="115"/>
                    <a:pt x="32" y="226"/>
                    <a:pt x="1" y="340"/>
                  </a:cubicBezTo>
                  <a:cubicBezTo>
                    <a:pt x="46" y="392"/>
                    <a:pt x="91" y="441"/>
                    <a:pt x="156" y="479"/>
                  </a:cubicBezTo>
                  <a:cubicBezTo>
                    <a:pt x="150" y="417"/>
                    <a:pt x="150" y="358"/>
                    <a:pt x="191" y="302"/>
                  </a:cubicBezTo>
                  <a:cubicBezTo>
                    <a:pt x="39" y="250"/>
                    <a:pt x="101" y="122"/>
                    <a:pt x="98" y="1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1905509" y="2481156"/>
              <a:ext cx="29344" cy="5371"/>
            </a:xfrm>
            <a:custGeom>
              <a:avLst/>
              <a:gdLst/>
              <a:ahLst/>
              <a:cxnLst/>
              <a:rect l="l" t="t" r="r" b="b"/>
              <a:pathLst>
                <a:path w="601" h="110" extrusionOk="0">
                  <a:moveTo>
                    <a:pt x="261" y="1"/>
                  </a:moveTo>
                  <a:cubicBezTo>
                    <a:pt x="184" y="1"/>
                    <a:pt x="99" y="4"/>
                    <a:pt x="15" y="11"/>
                  </a:cubicBezTo>
                  <a:cubicBezTo>
                    <a:pt x="0" y="46"/>
                    <a:pt x="7" y="78"/>
                    <a:pt x="105" y="78"/>
                  </a:cubicBezTo>
                  <a:cubicBezTo>
                    <a:pt x="126" y="78"/>
                    <a:pt x="149" y="76"/>
                    <a:pt x="178" y="74"/>
                  </a:cubicBezTo>
                  <a:cubicBezTo>
                    <a:pt x="240" y="67"/>
                    <a:pt x="105" y="22"/>
                    <a:pt x="236" y="8"/>
                  </a:cubicBezTo>
                  <a:lnTo>
                    <a:pt x="236" y="8"/>
                  </a:lnTo>
                  <a:cubicBezTo>
                    <a:pt x="183" y="67"/>
                    <a:pt x="286" y="110"/>
                    <a:pt x="400" y="110"/>
                  </a:cubicBezTo>
                  <a:cubicBezTo>
                    <a:pt x="413" y="110"/>
                    <a:pt x="425" y="109"/>
                    <a:pt x="437" y="108"/>
                  </a:cubicBezTo>
                  <a:lnTo>
                    <a:pt x="430" y="22"/>
                  </a:lnTo>
                  <a:lnTo>
                    <a:pt x="430" y="22"/>
                  </a:lnTo>
                  <a:cubicBezTo>
                    <a:pt x="503" y="28"/>
                    <a:pt x="538" y="77"/>
                    <a:pt x="600" y="101"/>
                  </a:cubicBezTo>
                  <a:lnTo>
                    <a:pt x="593" y="46"/>
                  </a:lnTo>
                  <a:cubicBezTo>
                    <a:pt x="591" y="19"/>
                    <a:pt x="446" y="1"/>
                    <a:pt x="261" y="1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1868305" y="2491995"/>
              <a:ext cx="61471" cy="55172"/>
            </a:xfrm>
            <a:custGeom>
              <a:avLst/>
              <a:gdLst/>
              <a:ahLst/>
              <a:cxnLst/>
              <a:rect l="l" t="t" r="r" b="b"/>
              <a:pathLst>
                <a:path w="1259" h="1130" extrusionOk="0">
                  <a:moveTo>
                    <a:pt x="392" y="0"/>
                  </a:moveTo>
                  <a:cubicBezTo>
                    <a:pt x="347" y="63"/>
                    <a:pt x="351" y="122"/>
                    <a:pt x="361" y="184"/>
                  </a:cubicBezTo>
                  <a:cubicBezTo>
                    <a:pt x="295" y="146"/>
                    <a:pt x="243" y="97"/>
                    <a:pt x="198" y="49"/>
                  </a:cubicBezTo>
                  <a:cubicBezTo>
                    <a:pt x="129" y="357"/>
                    <a:pt x="70" y="662"/>
                    <a:pt x="1" y="984"/>
                  </a:cubicBezTo>
                  <a:cubicBezTo>
                    <a:pt x="302" y="1022"/>
                    <a:pt x="593" y="1067"/>
                    <a:pt x="849" y="1130"/>
                  </a:cubicBezTo>
                  <a:cubicBezTo>
                    <a:pt x="953" y="1015"/>
                    <a:pt x="1064" y="929"/>
                    <a:pt x="1113" y="825"/>
                  </a:cubicBezTo>
                  <a:lnTo>
                    <a:pt x="1258" y="867"/>
                  </a:lnTo>
                  <a:cubicBezTo>
                    <a:pt x="1182" y="617"/>
                    <a:pt x="1127" y="361"/>
                    <a:pt x="1092" y="104"/>
                  </a:cubicBezTo>
                  <a:cubicBezTo>
                    <a:pt x="1033" y="77"/>
                    <a:pt x="992" y="28"/>
                    <a:pt x="919" y="18"/>
                  </a:cubicBezTo>
                  <a:lnTo>
                    <a:pt x="919" y="18"/>
                  </a:lnTo>
                  <a:lnTo>
                    <a:pt x="933" y="111"/>
                  </a:lnTo>
                  <a:cubicBezTo>
                    <a:pt x="915" y="114"/>
                    <a:pt x="897" y="115"/>
                    <a:pt x="880" y="115"/>
                  </a:cubicBezTo>
                  <a:cubicBezTo>
                    <a:pt x="772" y="115"/>
                    <a:pt x="680" y="71"/>
                    <a:pt x="728" y="11"/>
                  </a:cubicBezTo>
                  <a:lnTo>
                    <a:pt x="728" y="11"/>
                  </a:lnTo>
                  <a:cubicBezTo>
                    <a:pt x="604" y="25"/>
                    <a:pt x="739" y="70"/>
                    <a:pt x="673" y="80"/>
                  </a:cubicBezTo>
                  <a:cubicBezTo>
                    <a:pt x="640" y="84"/>
                    <a:pt x="613" y="86"/>
                    <a:pt x="591" y="86"/>
                  </a:cubicBezTo>
                  <a:cubicBezTo>
                    <a:pt x="499" y="86"/>
                    <a:pt x="493" y="54"/>
                    <a:pt x="507" y="18"/>
                  </a:cubicBezTo>
                  <a:lnTo>
                    <a:pt x="503" y="18"/>
                  </a:lnTo>
                  <a:cubicBezTo>
                    <a:pt x="455" y="18"/>
                    <a:pt x="420" y="11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2094949" y="2755502"/>
              <a:ext cx="30320" cy="58395"/>
            </a:xfrm>
            <a:custGeom>
              <a:avLst/>
              <a:gdLst/>
              <a:ahLst/>
              <a:cxnLst/>
              <a:rect l="l" t="t" r="r" b="b"/>
              <a:pathLst>
                <a:path w="621" h="1196" extrusionOk="0">
                  <a:moveTo>
                    <a:pt x="1" y="1"/>
                  </a:moveTo>
                  <a:lnTo>
                    <a:pt x="1" y="1"/>
                  </a:lnTo>
                  <a:cubicBezTo>
                    <a:pt x="118" y="343"/>
                    <a:pt x="56" y="759"/>
                    <a:pt x="337" y="998"/>
                  </a:cubicBezTo>
                  <a:cubicBezTo>
                    <a:pt x="430" y="1064"/>
                    <a:pt x="524" y="1130"/>
                    <a:pt x="621" y="1196"/>
                  </a:cubicBezTo>
                  <a:cubicBezTo>
                    <a:pt x="399" y="804"/>
                    <a:pt x="191" y="40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2069609" y="2700037"/>
              <a:ext cx="21678" cy="46872"/>
            </a:xfrm>
            <a:custGeom>
              <a:avLst/>
              <a:gdLst/>
              <a:ahLst/>
              <a:cxnLst/>
              <a:rect l="l" t="t" r="r" b="b"/>
              <a:pathLst>
                <a:path w="444" h="960" extrusionOk="0">
                  <a:moveTo>
                    <a:pt x="38" y="0"/>
                  </a:moveTo>
                  <a:cubicBezTo>
                    <a:pt x="0" y="357"/>
                    <a:pt x="173" y="641"/>
                    <a:pt x="402" y="898"/>
                  </a:cubicBezTo>
                  <a:cubicBezTo>
                    <a:pt x="416" y="918"/>
                    <a:pt x="430" y="936"/>
                    <a:pt x="443" y="960"/>
                  </a:cubicBezTo>
                  <a:cubicBezTo>
                    <a:pt x="298" y="648"/>
                    <a:pt x="166" y="326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1912638" y="2446832"/>
              <a:ext cx="117082" cy="111907"/>
            </a:xfrm>
            <a:custGeom>
              <a:avLst/>
              <a:gdLst/>
              <a:ahLst/>
              <a:cxnLst/>
              <a:rect l="l" t="t" r="r" b="b"/>
              <a:pathLst>
                <a:path w="2398" h="2292" extrusionOk="0">
                  <a:moveTo>
                    <a:pt x="28" y="1"/>
                  </a:moveTo>
                  <a:lnTo>
                    <a:pt x="28" y="1"/>
                  </a:lnTo>
                  <a:cubicBezTo>
                    <a:pt x="94" y="302"/>
                    <a:pt x="80" y="752"/>
                    <a:pt x="63" y="1140"/>
                  </a:cubicBezTo>
                  <a:cubicBezTo>
                    <a:pt x="35" y="1528"/>
                    <a:pt x="7" y="1854"/>
                    <a:pt x="0" y="1895"/>
                  </a:cubicBezTo>
                  <a:cubicBezTo>
                    <a:pt x="302" y="2108"/>
                    <a:pt x="627" y="2292"/>
                    <a:pt x="1055" y="2292"/>
                  </a:cubicBezTo>
                  <a:cubicBezTo>
                    <a:pt x="1094" y="2292"/>
                    <a:pt x="1134" y="2290"/>
                    <a:pt x="1175" y="2287"/>
                  </a:cubicBezTo>
                  <a:cubicBezTo>
                    <a:pt x="1299" y="2256"/>
                    <a:pt x="1310" y="1996"/>
                    <a:pt x="1348" y="1857"/>
                  </a:cubicBezTo>
                  <a:cubicBezTo>
                    <a:pt x="1739" y="1913"/>
                    <a:pt x="2089" y="1999"/>
                    <a:pt x="2398" y="2117"/>
                  </a:cubicBezTo>
                  <a:cubicBezTo>
                    <a:pt x="2336" y="1818"/>
                    <a:pt x="2172" y="1244"/>
                    <a:pt x="2145" y="1244"/>
                  </a:cubicBezTo>
                  <a:cubicBezTo>
                    <a:pt x="2145" y="1244"/>
                    <a:pt x="2145" y="1244"/>
                    <a:pt x="2145" y="1244"/>
                  </a:cubicBezTo>
                  <a:cubicBezTo>
                    <a:pt x="2134" y="1161"/>
                    <a:pt x="2023" y="1071"/>
                    <a:pt x="1971" y="974"/>
                  </a:cubicBezTo>
                  <a:cubicBezTo>
                    <a:pt x="1348" y="676"/>
                    <a:pt x="735" y="305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1913126" y="2319839"/>
              <a:ext cx="88862" cy="98480"/>
            </a:xfrm>
            <a:custGeom>
              <a:avLst/>
              <a:gdLst/>
              <a:ahLst/>
              <a:cxnLst/>
              <a:rect l="l" t="t" r="r" b="b"/>
              <a:pathLst>
                <a:path w="1820" h="2017" extrusionOk="0">
                  <a:moveTo>
                    <a:pt x="326" y="0"/>
                  </a:moveTo>
                  <a:cubicBezTo>
                    <a:pt x="250" y="211"/>
                    <a:pt x="22" y="734"/>
                    <a:pt x="1" y="1136"/>
                  </a:cubicBezTo>
                  <a:cubicBezTo>
                    <a:pt x="264" y="1219"/>
                    <a:pt x="673" y="1445"/>
                    <a:pt x="1040" y="1639"/>
                  </a:cubicBezTo>
                  <a:cubicBezTo>
                    <a:pt x="1404" y="1833"/>
                    <a:pt x="1733" y="2002"/>
                    <a:pt x="1819" y="2016"/>
                  </a:cubicBezTo>
                  <a:cubicBezTo>
                    <a:pt x="1705" y="1420"/>
                    <a:pt x="1615" y="807"/>
                    <a:pt x="1587" y="194"/>
                  </a:cubicBezTo>
                  <a:lnTo>
                    <a:pt x="1445" y="94"/>
                  </a:lnTo>
                  <a:cubicBezTo>
                    <a:pt x="1383" y="215"/>
                    <a:pt x="1251" y="298"/>
                    <a:pt x="1123" y="423"/>
                  </a:cubicBezTo>
                  <a:cubicBezTo>
                    <a:pt x="884" y="267"/>
                    <a:pt x="610" y="132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1911466" y="2375304"/>
              <a:ext cx="107415" cy="124015"/>
            </a:xfrm>
            <a:custGeom>
              <a:avLst/>
              <a:gdLst/>
              <a:ahLst/>
              <a:cxnLst/>
              <a:rect l="l" t="t" r="r" b="b"/>
              <a:pathLst>
                <a:path w="2200" h="2540" extrusionOk="0">
                  <a:moveTo>
                    <a:pt x="35" y="0"/>
                  </a:moveTo>
                  <a:cubicBezTo>
                    <a:pt x="4" y="260"/>
                    <a:pt x="0" y="520"/>
                    <a:pt x="11" y="776"/>
                  </a:cubicBezTo>
                  <a:lnTo>
                    <a:pt x="153" y="1182"/>
                  </a:lnTo>
                  <a:cubicBezTo>
                    <a:pt x="194" y="1254"/>
                    <a:pt x="118" y="1292"/>
                    <a:pt x="45" y="1334"/>
                  </a:cubicBezTo>
                  <a:lnTo>
                    <a:pt x="52" y="1466"/>
                  </a:lnTo>
                  <a:cubicBezTo>
                    <a:pt x="759" y="1770"/>
                    <a:pt x="1372" y="2141"/>
                    <a:pt x="1995" y="2439"/>
                  </a:cubicBezTo>
                  <a:cubicBezTo>
                    <a:pt x="1950" y="2356"/>
                    <a:pt x="1940" y="2269"/>
                    <a:pt x="2082" y="2186"/>
                  </a:cubicBezTo>
                  <a:lnTo>
                    <a:pt x="2082" y="2186"/>
                  </a:lnTo>
                  <a:cubicBezTo>
                    <a:pt x="2099" y="2307"/>
                    <a:pt x="2058" y="2439"/>
                    <a:pt x="2200" y="2539"/>
                  </a:cubicBezTo>
                  <a:cubicBezTo>
                    <a:pt x="2079" y="1989"/>
                    <a:pt x="1954" y="1438"/>
                    <a:pt x="1850" y="880"/>
                  </a:cubicBezTo>
                  <a:cubicBezTo>
                    <a:pt x="1677" y="852"/>
                    <a:pt x="1701" y="714"/>
                    <a:pt x="1569" y="523"/>
                  </a:cubicBezTo>
                  <a:lnTo>
                    <a:pt x="1569" y="523"/>
                  </a:lnTo>
                  <a:cubicBezTo>
                    <a:pt x="1573" y="565"/>
                    <a:pt x="1389" y="610"/>
                    <a:pt x="1396" y="655"/>
                  </a:cubicBezTo>
                  <a:cubicBezTo>
                    <a:pt x="1032" y="392"/>
                    <a:pt x="558" y="167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1953944" y="2643547"/>
              <a:ext cx="119914" cy="89496"/>
            </a:xfrm>
            <a:custGeom>
              <a:avLst/>
              <a:gdLst/>
              <a:ahLst/>
              <a:cxnLst/>
              <a:rect l="l" t="t" r="r" b="b"/>
              <a:pathLst>
                <a:path w="2456" h="1833" extrusionOk="0">
                  <a:moveTo>
                    <a:pt x="16" y="1"/>
                  </a:moveTo>
                  <a:cubicBezTo>
                    <a:pt x="1" y="1"/>
                    <a:pt x="35" y="21"/>
                    <a:pt x="103" y="53"/>
                  </a:cubicBezTo>
                  <a:lnTo>
                    <a:pt x="103" y="53"/>
                  </a:lnTo>
                  <a:cubicBezTo>
                    <a:pt x="82" y="28"/>
                    <a:pt x="59" y="11"/>
                    <a:pt x="34" y="4"/>
                  </a:cubicBezTo>
                  <a:cubicBezTo>
                    <a:pt x="26" y="2"/>
                    <a:pt x="20" y="1"/>
                    <a:pt x="16" y="1"/>
                  </a:cubicBezTo>
                  <a:close/>
                  <a:moveTo>
                    <a:pt x="103" y="53"/>
                  </a:moveTo>
                  <a:lnTo>
                    <a:pt x="103" y="53"/>
                  </a:lnTo>
                  <a:cubicBezTo>
                    <a:pt x="234" y="213"/>
                    <a:pt x="288" y="693"/>
                    <a:pt x="360" y="932"/>
                  </a:cubicBezTo>
                  <a:cubicBezTo>
                    <a:pt x="516" y="1046"/>
                    <a:pt x="485" y="1279"/>
                    <a:pt x="481" y="1400"/>
                  </a:cubicBezTo>
                  <a:cubicBezTo>
                    <a:pt x="1001" y="1445"/>
                    <a:pt x="1486" y="1535"/>
                    <a:pt x="1901" y="1770"/>
                  </a:cubicBezTo>
                  <a:cubicBezTo>
                    <a:pt x="1901" y="1770"/>
                    <a:pt x="2061" y="1711"/>
                    <a:pt x="2142" y="1711"/>
                  </a:cubicBezTo>
                  <a:cubicBezTo>
                    <a:pt x="2146" y="1711"/>
                    <a:pt x="2150" y="1711"/>
                    <a:pt x="2154" y="1712"/>
                  </a:cubicBezTo>
                  <a:cubicBezTo>
                    <a:pt x="2251" y="1757"/>
                    <a:pt x="2352" y="1795"/>
                    <a:pt x="2456" y="1833"/>
                  </a:cubicBezTo>
                  <a:lnTo>
                    <a:pt x="2456" y="1829"/>
                  </a:lnTo>
                  <a:lnTo>
                    <a:pt x="2397" y="1673"/>
                  </a:lnTo>
                  <a:cubicBezTo>
                    <a:pt x="2395" y="1674"/>
                    <a:pt x="2392" y="1674"/>
                    <a:pt x="2389" y="1674"/>
                  </a:cubicBezTo>
                  <a:cubicBezTo>
                    <a:pt x="2323" y="1674"/>
                    <a:pt x="2083" y="1527"/>
                    <a:pt x="2279" y="1358"/>
                  </a:cubicBezTo>
                  <a:cubicBezTo>
                    <a:pt x="2213" y="1175"/>
                    <a:pt x="2095" y="807"/>
                    <a:pt x="2095" y="807"/>
                  </a:cubicBezTo>
                  <a:cubicBezTo>
                    <a:pt x="2095" y="807"/>
                    <a:pt x="1946" y="781"/>
                    <a:pt x="1893" y="781"/>
                  </a:cubicBezTo>
                  <a:cubicBezTo>
                    <a:pt x="1886" y="781"/>
                    <a:pt x="1880" y="782"/>
                    <a:pt x="1877" y="783"/>
                  </a:cubicBezTo>
                  <a:cubicBezTo>
                    <a:pt x="1884" y="724"/>
                    <a:pt x="2043" y="717"/>
                    <a:pt x="2043" y="662"/>
                  </a:cubicBezTo>
                  <a:cubicBezTo>
                    <a:pt x="1865" y="582"/>
                    <a:pt x="1680" y="520"/>
                    <a:pt x="1487" y="520"/>
                  </a:cubicBezTo>
                  <a:cubicBezTo>
                    <a:pt x="1436" y="520"/>
                    <a:pt x="1385" y="524"/>
                    <a:pt x="1333" y="534"/>
                  </a:cubicBezTo>
                  <a:cubicBezTo>
                    <a:pt x="996" y="441"/>
                    <a:pt x="342" y="169"/>
                    <a:pt x="103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1911954" y="2537304"/>
              <a:ext cx="142276" cy="138761"/>
            </a:xfrm>
            <a:custGeom>
              <a:avLst/>
              <a:gdLst/>
              <a:ahLst/>
              <a:cxnLst/>
              <a:rect l="l" t="t" r="r" b="b"/>
              <a:pathLst>
                <a:path w="2914" h="2842" extrusionOk="0">
                  <a:moveTo>
                    <a:pt x="1365" y="1"/>
                  </a:moveTo>
                  <a:cubicBezTo>
                    <a:pt x="1320" y="143"/>
                    <a:pt x="1310" y="406"/>
                    <a:pt x="1185" y="434"/>
                  </a:cubicBezTo>
                  <a:cubicBezTo>
                    <a:pt x="1144" y="437"/>
                    <a:pt x="1104" y="439"/>
                    <a:pt x="1065" y="439"/>
                  </a:cubicBezTo>
                  <a:cubicBezTo>
                    <a:pt x="637" y="439"/>
                    <a:pt x="312" y="255"/>
                    <a:pt x="11" y="42"/>
                  </a:cubicBezTo>
                  <a:cubicBezTo>
                    <a:pt x="4" y="160"/>
                    <a:pt x="1" y="451"/>
                    <a:pt x="1" y="486"/>
                  </a:cubicBezTo>
                  <a:cubicBezTo>
                    <a:pt x="74" y="444"/>
                    <a:pt x="156" y="387"/>
                    <a:pt x="216" y="387"/>
                  </a:cubicBezTo>
                  <a:cubicBezTo>
                    <a:pt x="234" y="387"/>
                    <a:pt x="251" y="393"/>
                    <a:pt x="264" y="406"/>
                  </a:cubicBezTo>
                  <a:cubicBezTo>
                    <a:pt x="364" y="569"/>
                    <a:pt x="472" y="770"/>
                    <a:pt x="503" y="902"/>
                  </a:cubicBezTo>
                  <a:cubicBezTo>
                    <a:pt x="506" y="1075"/>
                    <a:pt x="402" y="1286"/>
                    <a:pt x="371" y="1480"/>
                  </a:cubicBezTo>
                  <a:cubicBezTo>
                    <a:pt x="451" y="1615"/>
                    <a:pt x="527" y="1750"/>
                    <a:pt x="614" y="1875"/>
                  </a:cubicBezTo>
                  <a:cubicBezTo>
                    <a:pt x="616" y="1883"/>
                    <a:pt x="721" y="1900"/>
                    <a:pt x="808" y="1900"/>
                  </a:cubicBezTo>
                  <a:cubicBezTo>
                    <a:pt x="838" y="1900"/>
                    <a:pt x="867" y="1898"/>
                    <a:pt x="887" y="1892"/>
                  </a:cubicBezTo>
                  <a:cubicBezTo>
                    <a:pt x="912" y="1993"/>
                    <a:pt x="912" y="2083"/>
                    <a:pt x="905" y="2183"/>
                  </a:cubicBezTo>
                  <a:cubicBezTo>
                    <a:pt x="941" y="2187"/>
                    <a:pt x="1671" y="2721"/>
                    <a:pt x="2133" y="2721"/>
                  </a:cubicBezTo>
                  <a:cubicBezTo>
                    <a:pt x="2157" y="2721"/>
                    <a:pt x="2181" y="2720"/>
                    <a:pt x="2204" y="2717"/>
                  </a:cubicBezTo>
                  <a:cubicBezTo>
                    <a:pt x="2257" y="2706"/>
                    <a:pt x="2311" y="2701"/>
                    <a:pt x="2364" y="2701"/>
                  </a:cubicBezTo>
                  <a:cubicBezTo>
                    <a:pt x="2553" y="2701"/>
                    <a:pt x="2738" y="2763"/>
                    <a:pt x="2914" y="2841"/>
                  </a:cubicBezTo>
                  <a:cubicBezTo>
                    <a:pt x="2914" y="2831"/>
                    <a:pt x="2793" y="2381"/>
                    <a:pt x="2744" y="2162"/>
                  </a:cubicBezTo>
                  <a:cubicBezTo>
                    <a:pt x="2703" y="2183"/>
                    <a:pt x="2626" y="2291"/>
                    <a:pt x="2619" y="2322"/>
                  </a:cubicBezTo>
                  <a:cubicBezTo>
                    <a:pt x="2609" y="2291"/>
                    <a:pt x="2689" y="2034"/>
                    <a:pt x="2696" y="1941"/>
                  </a:cubicBezTo>
                  <a:cubicBezTo>
                    <a:pt x="2668" y="1802"/>
                    <a:pt x="2585" y="1463"/>
                    <a:pt x="2564" y="1435"/>
                  </a:cubicBezTo>
                  <a:cubicBezTo>
                    <a:pt x="2562" y="1429"/>
                    <a:pt x="2559" y="1426"/>
                    <a:pt x="2553" y="1426"/>
                  </a:cubicBezTo>
                  <a:cubicBezTo>
                    <a:pt x="2522" y="1426"/>
                    <a:pt x="2431" y="1513"/>
                    <a:pt x="2325" y="1542"/>
                  </a:cubicBezTo>
                  <a:cubicBezTo>
                    <a:pt x="2446" y="1324"/>
                    <a:pt x="2512" y="1123"/>
                    <a:pt x="2533" y="926"/>
                  </a:cubicBezTo>
                  <a:lnTo>
                    <a:pt x="2505" y="780"/>
                  </a:lnTo>
                  <a:cubicBezTo>
                    <a:pt x="2537" y="760"/>
                    <a:pt x="2562" y="744"/>
                    <a:pt x="2575" y="744"/>
                  </a:cubicBezTo>
                  <a:cubicBezTo>
                    <a:pt x="2581" y="744"/>
                    <a:pt x="2584" y="747"/>
                    <a:pt x="2585" y="753"/>
                  </a:cubicBezTo>
                  <a:cubicBezTo>
                    <a:pt x="2606" y="780"/>
                    <a:pt x="2623" y="811"/>
                    <a:pt x="2637" y="839"/>
                  </a:cubicBezTo>
                  <a:lnTo>
                    <a:pt x="2567" y="250"/>
                  </a:lnTo>
                  <a:cubicBezTo>
                    <a:pt x="2554" y="365"/>
                    <a:pt x="2519" y="475"/>
                    <a:pt x="2470" y="593"/>
                  </a:cubicBezTo>
                  <a:lnTo>
                    <a:pt x="2415" y="275"/>
                  </a:lnTo>
                  <a:lnTo>
                    <a:pt x="2412" y="261"/>
                  </a:lnTo>
                  <a:cubicBezTo>
                    <a:pt x="2103" y="143"/>
                    <a:pt x="1753" y="56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102761" y="2992302"/>
              <a:ext cx="137687" cy="138907"/>
            </a:xfrm>
            <a:custGeom>
              <a:avLst/>
              <a:gdLst/>
              <a:ahLst/>
              <a:cxnLst/>
              <a:rect l="l" t="t" r="r" b="b"/>
              <a:pathLst>
                <a:path w="2820" h="2845" extrusionOk="0">
                  <a:moveTo>
                    <a:pt x="0" y="0"/>
                  </a:moveTo>
                  <a:lnTo>
                    <a:pt x="0" y="0"/>
                  </a:lnTo>
                  <a:cubicBezTo>
                    <a:pt x="461" y="922"/>
                    <a:pt x="908" y="1854"/>
                    <a:pt x="1299" y="2844"/>
                  </a:cubicBezTo>
                  <a:cubicBezTo>
                    <a:pt x="1774" y="2345"/>
                    <a:pt x="2390" y="2058"/>
                    <a:pt x="2681" y="1462"/>
                  </a:cubicBezTo>
                  <a:cubicBezTo>
                    <a:pt x="2820" y="1116"/>
                    <a:pt x="2608" y="818"/>
                    <a:pt x="2685" y="489"/>
                  </a:cubicBezTo>
                  <a:cubicBezTo>
                    <a:pt x="2581" y="350"/>
                    <a:pt x="2442" y="264"/>
                    <a:pt x="2473" y="128"/>
                  </a:cubicBezTo>
                  <a:lnTo>
                    <a:pt x="2421" y="52"/>
                  </a:lnTo>
                  <a:cubicBezTo>
                    <a:pt x="2227" y="222"/>
                    <a:pt x="2089" y="399"/>
                    <a:pt x="1923" y="506"/>
                  </a:cubicBezTo>
                  <a:cubicBezTo>
                    <a:pt x="1868" y="542"/>
                    <a:pt x="1812" y="556"/>
                    <a:pt x="1755" y="556"/>
                  </a:cubicBezTo>
                  <a:cubicBezTo>
                    <a:pt x="1537" y="556"/>
                    <a:pt x="1307" y="336"/>
                    <a:pt x="1070" y="243"/>
                  </a:cubicBezTo>
                  <a:cubicBezTo>
                    <a:pt x="1039" y="312"/>
                    <a:pt x="1032" y="419"/>
                    <a:pt x="977" y="454"/>
                  </a:cubicBezTo>
                  <a:cubicBezTo>
                    <a:pt x="939" y="459"/>
                    <a:pt x="904" y="462"/>
                    <a:pt x="871" y="462"/>
                  </a:cubicBezTo>
                  <a:cubicBezTo>
                    <a:pt x="453" y="462"/>
                    <a:pt x="350" y="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2186789" y="2935812"/>
              <a:ext cx="29295" cy="32176"/>
            </a:xfrm>
            <a:custGeom>
              <a:avLst/>
              <a:gdLst/>
              <a:ahLst/>
              <a:cxnLst/>
              <a:rect l="l" t="t" r="r" b="b"/>
              <a:pathLst>
                <a:path w="600" h="659" extrusionOk="0">
                  <a:moveTo>
                    <a:pt x="212" y="0"/>
                  </a:moveTo>
                  <a:cubicBezTo>
                    <a:pt x="139" y="11"/>
                    <a:pt x="70" y="11"/>
                    <a:pt x="1" y="14"/>
                  </a:cubicBezTo>
                  <a:cubicBezTo>
                    <a:pt x="160" y="225"/>
                    <a:pt x="316" y="437"/>
                    <a:pt x="458" y="658"/>
                  </a:cubicBezTo>
                  <a:cubicBezTo>
                    <a:pt x="506" y="620"/>
                    <a:pt x="548" y="586"/>
                    <a:pt x="600" y="551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2076347" y="2915159"/>
              <a:ext cx="144473" cy="104485"/>
            </a:xfrm>
            <a:custGeom>
              <a:avLst/>
              <a:gdLst/>
              <a:ahLst/>
              <a:cxnLst/>
              <a:rect l="l" t="t" r="r" b="b"/>
              <a:pathLst>
                <a:path w="2959" h="2140" extrusionOk="0">
                  <a:moveTo>
                    <a:pt x="402" y="1"/>
                  </a:moveTo>
                  <a:lnTo>
                    <a:pt x="402" y="1"/>
                  </a:lnTo>
                  <a:cubicBezTo>
                    <a:pt x="503" y="184"/>
                    <a:pt x="132" y="441"/>
                    <a:pt x="236" y="631"/>
                  </a:cubicBezTo>
                  <a:lnTo>
                    <a:pt x="1" y="527"/>
                  </a:lnTo>
                  <a:lnTo>
                    <a:pt x="538" y="1584"/>
                  </a:lnTo>
                  <a:cubicBezTo>
                    <a:pt x="889" y="1648"/>
                    <a:pt x="991" y="2045"/>
                    <a:pt x="1410" y="2045"/>
                  </a:cubicBezTo>
                  <a:cubicBezTo>
                    <a:pt x="1442" y="2045"/>
                    <a:pt x="1475" y="2042"/>
                    <a:pt x="1511" y="2038"/>
                  </a:cubicBezTo>
                  <a:cubicBezTo>
                    <a:pt x="1570" y="2003"/>
                    <a:pt x="1577" y="1895"/>
                    <a:pt x="1608" y="1826"/>
                  </a:cubicBezTo>
                  <a:cubicBezTo>
                    <a:pt x="1845" y="1920"/>
                    <a:pt x="2075" y="2140"/>
                    <a:pt x="2293" y="2140"/>
                  </a:cubicBezTo>
                  <a:cubicBezTo>
                    <a:pt x="2349" y="2140"/>
                    <a:pt x="2405" y="2125"/>
                    <a:pt x="2460" y="2089"/>
                  </a:cubicBezTo>
                  <a:cubicBezTo>
                    <a:pt x="2623" y="1982"/>
                    <a:pt x="2765" y="1805"/>
                    <a:pt x="2959" y="1636"/>
                  </a:cubicBezTo>
                  <a:cubicBezTo>
                    <a:pt x="2810" y="1421"/>
                    <a:pt x="2651" y="1206"/>
                    <a:pt x="2481" y="998"/>
                  </a:cubicBezTo>
                  <a:cubicBezTo>
                    <a:pt x="2476" y="998"/>
                    <a:pt x="2472" y="998"/>
                    <a:pt x="2468" y="998"/>
                  </a:cubicBezTo>
                  <a:cubicBezTo>
                    <a:pt x="1603" y="998"/>
                    <a:pt x="1106" y="33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2028304" y="2832303"/>
              <a:ext cx="169862" cy="131290"/>
            </a:xfrm>
            <a:custGeom>
              <a:avLst/>
              <a:gdLst/>
              <a:ahLst/>
              <a:cxnLst/>
              <a:rect l="l" t="t" r="r" b="b"/>
              <a:pathLst>
                <a:path w="3479" h="2689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319"/>
                    <a:pt x="243" y="572"/>
                    <a:pt x="347" y="908"/>
                  </a:cubicBezTo>
                  <a:cubicBezTo>
                    <a:pt x="358" y="939"/>
                    <a:pt x="365" y="967"/>
                    <a:pt x="371" y="998"/>
                  </a:cubicBezTo>
                  <a:lnTo>
                    <a:pt x="988" y="2221"/>
                  </a:lnTo>
                  <a:lnTo>
                    <a:pt x="1224" y="2325"/>
                  </a:lnTo>
                  <a:cubicBezTo>
                    <a:pt x="1120" y="2134"/>
                    <a:pt x="1490" y="1881"/>
                    <a:pt x="1393" y="1691"/>
                  </a:cubicBezTo>
                  <a:lnTo>
                    <a:pt x="1393" y="1691"/>
                  </a:lnTo>
                  <a:cubicBezTo>
                    <a:pt x="2090" y="2025"/>
                    <a:pt x="2590" y="2688"/>
                    <a:pt x="3465" y="2688"/>
                  </a:cubicBezTo>
                  <a:cubicBezTo>
                    <a:pt x="3470" y="2688"/>
                    <a:pt x="3474" y="2688"/>
                    <a:pt x="3479" y="2688"/>
                  </a:cubicBezTo>
                  <a:cubicBezTo>
                    <a:pt x="3361" y="2546"/>
                    <a:pt x="3247" y="2408"/>
                    <a:pt x="3125" y="2269"/>
                  </a:cubicBezTo>
                  <a:cubicBezTo>
                    <a:pt x="3108" y="2238"/>
                    <a:pt x="3188" y="2117"/>
                    <a:pt x="3236" y="2037"/>
                  </a:cubicBezTo>
                  <a:cubicBezTo>
                    <a:pt x="2869" y="1511"/>
                    <a:pt x="2509" y="974"/>
                    <a:pt x="2180" y="419"/>
                  </a:cubicBezTo>
                  <a:cubicBezTo>
                    <a:pt x="1830" y="423"/>
                    <a:pt x="1293" y="994"/>
                    <a:pt x="1123" y="1441"/>
                  </a:cubicBezTo>
                  <a:cubicBezTo>
                    <a:pt x="1106" y="1548"/>
                    <a:pt x="803" y="1654"/>
                    <a:pt x="825" y="1838"/>
                  </a:cubicBezTo>
                  <a:lnTo>
                    <a:pt x="825" y="1838"/>
                  </a:lnTo>
                  <a:cubicBezTo>
                    <a:pt x="756" y="1320"/>
                    <a:pt x="815" y="788"/>
                    <a:pt x="964" y="2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1976403" y="2712194"/>
              <a:ext cx="158339" cy="211608"/>
            </a:xfrm>
            <a:custGeom>
              <a:avLst/>
              <a:gdLst/>
              <a:ahLst/>
              <a:cxnLst/>
              <a:rect l="l" t="t" r="r" b="b"/>
              <a:pathLst>
                <a:path w="3243" h="4334" extrusionOk="0">
                  <a:moveTo>
                    <a:pt x="21" y="1"/>
                  </a:moveTo>
                  <a:cubicBezTo>
                    <a:pt x="21" y="63"/>
                    <a:pt x="11" y="132"/>
                    <a:pt x="0" y="198"/>
                  </a:cubicBezTo>
                  <a:cubicBezTo>
                    <a:pt x="35" y="302"/>
                    <a:pt x="388" y="787"/>
                    <a:pt x="392" y="1224"/>
                  </a:cubicBezTo>
                  <a:cubicBezTo>
                    <a:pt x="433" y="1217"/>
                    <a:pt x="485" y="1199"/>
                    <a:pt x="513" y="1185"/>
                  </a:cubicBezTo>
                  <a:lnTo>
                    <a:pt x="513" y="1185"/>
                  </a:lnTo>
                  <a:cubicBezTo>
                    <a:pt x="544" y="1265"/>
                    <a:pt x="458" y="1393"/>
                    <a:pt x="610" y="1428"/>
                  </a:cubicBezTo>
                  <a:lnTo>
                    <a:pt x="787" y="1355"/>
                  </a:lnTo>
                  <a:lnTo>
                    <a:pt x="787" y="1355"/>
                  </a:lnTo>
                  <a:cubicBezTo>
                    <a:pt x="679" y="1445"/>
                    <a:pt x="613" y="1553"/>
                    <a:pt x="579" y="1667"/>
                  </a:cubicBezTo>
                  <a:lnTo>
                    <a:pt x="683" y="1906"/>
                  </a:lnTo>
                  <a:cubicBezTo>
                    <a:pt x="943" y="1909"/>
                    <a:pt x="787" y="2051"/>
                    <a:pt x="787" y="2135"/>
                  </a:cubicBezTo>
                  <a:lnTo>
                    <a:pt x="866" y="2304"/>
                  </a:lnTo>
                  <a:cubicBezTo>
                    <a:pt x="904" y="2252"/>
                    <a:pt x="956" y="2228"/>
                    <a:pt x="1008" y="2207"/>
                  </a:cubicBezTo>
                  <a:cubicBezTo>
                    <a:pt x="1022" y="2297"/>
                    <a:pt x="1040" y="2381"/>
                    <a:pt x="1060" y="2464"/>
                  </a:cubicBezTo>
                  <a:lnTo>
                    <a:pt x="2022" y="2737"/>
                  </a:lnTo>
                  <a:lnTo>
                    <a:pt x="2022" y="2737"/>
                  </a:lnTo>
                  <a:cubicBezTo>
                    <a:pt x="2003" y="2772"/>
                    <a:pt x="1678" y="3812"/>
                    <a:pt x="1888" y="4310"/>
                  </a:cubicBezTo>
                  <a:cubicBezTo>
                    <a:pt x="1900" y="4327"/>
                    <a:pt x="1913" y="4334"/>
                    <a:pt x="1927" y="4334"/>
                  </a:cubicBezTo>
                  <a:cubicBezTo>
                    <a:pt x="2025" y="4334"/>
                    <a:pt x="2171" y="3999"/>
                    <a:pt x="2186" y="3908"/>
                  </a:cubicBezTo>
                  <a:cubicBezTo>
                    <a:pt x="2356" y="3458"/>
                    <a:pt x="2893" y="2893"/>
                    <a:pt x="3243" y="2886"/>
                  </a:cubicBezTo>
                  <a:lnTo>
                    <a:pt x="3163" y="2758"/>
                  </a:lnTo>
                  <a:cubicBezTo>
                    <a:pt x="2581" y="2568"/>
                    <a:pt x="2637" y="1909"/>
                    <a:pt x="2515" y="1566"/>
                  </a:cubicBezTo>
                  <a:lnTo>
                    <a:pt x="2429" y="1393"/>
                  </a:lnTo>
                  <a:cubicBezTo>
                    <a:pt x="2415" y="1376"/>
                    <a:pt x="1871" y="974"/>
                    <a:pt x="1999" y="437"/>
                  </a:cubicBezTo>
                  <a:cubicBezTo>
                    <a:pt x="1895" y="399"/>
                    <a:pt x="1795" y="358"/>
                    <a:pt x="1698" y="316"/>
                  </a:cubicBezTo>
                  <a:cubicBezTo>
                    <a:pt x="1690" y="314"/>
                    <a:pt x="1680" y="313"/>
                    <a:pt x="1670" y="313"/>
                  </a:cubicBezTo>
                  <a:cubicBezTo>
                    <a:pt x="1586" y="313"/>
                    <a:pt x="1441" y="368"/>
                    <a:pt x="1441" y="368"/>
                  </a:cubicBezTo>
                  <a:cubicBezTo>
                    <a:pt x="1026" y="132"/>
                    <a:pt x="537" y="39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1955945" y="2219357"/>
              <a:ext cx="9521" cy="31150"/>
            </a:xfrm>
            <a:custGeom>
              <a:avLst/>
              <a:gdLst/>
              <a:ahLst/>
              <a:cxnLst/>
              <a:rect l="l" t="t" r="r" b="b"/>
              <a:pathLst>
                <a:path w="195" h="638" extrusionOk="0">
                  <a:moveTo>
                    <a:pt x="166" y="0"/>
                  </a:moveTo>
                  <a:lnTo>
                    <a:pt x="0" y="423"/>
                  </a:lnTo>
                  <a:cubicBezTo>
                    <a:pt x="28" y="499"/>
                    <a:pt x="69" y="565"/>
                    <a:pt x="118" y="638"/>
                  </a:cubicBezTo>
                  <a:cubicBezTo>
                    <a:pt x="125" y="555"/>
                    <a:pt x="139" y="475"/>
                    <a:pt x="194" y="413"/>
                  </a:cubicBezTo>
                  <a:cubicBezTo>
                    <a:pt x="59" y="305"/>
                    <a:pt x="146" y="160"/>
                    <a:pt x="166" y="0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1977575" y="2253193"/>
              <a:ext cx="29149" cy="12694"/>
            </a:xfrm>
            <a:custGeom>
              <a:avLst/>
              <a:gdLst/>
              <a:ahLst/>
              <a:cxnLst/>
              <a:rect l="l" t="t" r="r" b="b"/>
              <a:pathLst>
                <a:path w="597" h="260" extrusionOk="0">
                  <a:moveTo>
                    <a:pt x="28" y="0"/>
                  </a:moveTo>
                  <a:cubicBezTo>
                    <a:pt x="1" y="52"/>
                    <a:pt x="8" y="101"/>
                    <a:pt x="174" y="118"/>
                  </a:cubicBezTo>
                  <a:cubicBezTo>
                    <a:pt x="176" y="118"/>
                    <a:pt x="178" y="118"/>
                    <a:pt x="180" y="118"/>
                  </a:cubicBezTo>
                  <a:cubicBezTo>
                    <a:pt x="229" y="118"/>
                    <a:pt x="137" y="41"/>
                    <a:pt x="232" y="41"/>
                  </a:cubicBezTo>
                  <a:cubicBezTo>
                    <a:pt x="237" y="41"/>
                    <a:pt x="243" y="41"/>
                    <a:pt x="250" y="42"/>
                  </a:cubicBezTo>
                  <a:cubicBezTo>
                    <a:pt x="181" y="121"/>
                    <a:pt x="295" y="212"/>
                    <a:pt x="427" y="225"/>
                  </a:cubicBezTo>
                  <a:lnTo>
                    <a:pt x="441" y="104"/>
                  </a:lnTo>
                  <a:cubicBezTo>
                    <a:pt x="510" y="132"/>
                    <a:pt x="531" y="212"/>
                    <a:pt x="576" y="260"/>
                  </a:cubicBezTo>
                  <a:lnTo>
                    <a:pt x="586" y="180"/>
                  </a:lnTo>
                  <a:cubicBezTo>
                    <a:pt x="596" y="121"/>
                    <a:pt x="312" y="31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1929189" y="2262665"/>
              <a:ext cx="61812" cy="77827"/>
            </a:xfrm>
            <a:custGeom>
              <a:avLst/>
              <a:gdLst/>
              <a:ahLst/>
              <a:cxnLst/>
              <a:rect l="l" t="t" r="r" b="b"/>
              <a:pathLst>
                <a:path w="1266" h="1594" extrusionOk="0">
                  <a:moveTo>
                    <a:pt x="604" y="0"/>
                  </a:moveTo>
                  <a:cubicBezTo>
                    <a:pt x="545" y="69"/>
                    <a:pt x="541" y="149"/>
                    <a:pt x="534" y="229"/>
                  </a:cubicBezTo>
                  <a:cubicBezTo>
                    <a:pt x="479" y="160"/>
                    <a:pt x="434" y="90"/>
                    <a:pt x="403" y="18"/>
                  </a:cubicBezTo>
                  <a:lnTo>
                    <a:pt x="1" y="1171"/>
                  </a:lnTo>
                  <a:cubicBezTo>
                    <a:pt x="288" y="1303"/>
                    <a:pt x="559" y="1438"/>
                    <a:pt x="798" y="1594"/>
                  </a:cubicBezTo>
                  <a:cubicBezTo>
                    <a:pt x="926" y="1469"/>
                    <a:pt x="1057" y="1386"/>
                    <a:pt x="1123" y="1265"/>
                  </a:cubicBezTo>
                  <a:lnTo>
                    <a:pt x="1258" y="1365"/>
                  </a:lnTo>
                  <a:cubicBezTo>
                    <a:pt x="1241" y="1015"/>
                    <a:pt x="1241" y="658"/>
                    <a:pt x="1265" y="308"/>
                  </a:cubicBezTo>
                  <a:cubicBezTo>
                    <a:pt x="1213" y="257"/>
                    <a:pt x="1189" y="184"/>
                    <a:pt x="1120" y="153"/>
                  </a:cubicBezTo>
                  <a:lnTo>
                    <a:pt x="1109" y="274"/>
                  </a:lnTo>
                  <a:cubicBezTo>
                    <a:pt x="985" y="263"/>
                    <a:pt x="863" y="170"/>
                    <a:pt x="933" y="90"/>
                  </a:cubicBezTo>
                  <a:cubicBezTo>
                    <a:pt x="926" y="90"/>
                    <a:pt x="920" y="89"/>
                    <a:pt x="915" y="89"/>
                  </a:cubicBezTo>
                  <a:cubicBezTo>
                    <a:pt x="822" y="89"/>
                    <a:pt x="919" y="170"/>
                    <a:pt x="867" y="170"/>
                  </a:cubicBezTo>
                  <a:cubicBezTo>
                    <a:pt x="866" y="170"/>
                    <a:pt x="865" y="170"/>
                    <a:pt x="863" y="170"/>
                  </a:cubicBezTo>
                  <a:cubicBezTo>
                    <a:pt x="694" y="156"/>
                    <a:pt x="690" y="108"/>
                    <a:pt x="714" y="52"/>
                  </a:cubicBezTo>
                  <a:lnTo>
                    <a:pt x="711" y="52"/>
                  </a:lnTo>
                  <a:cubicBezTo>
                    <a:pt x="663" y="35"/>
                    <a:pt x="628" y="18"/>
                    <a:pt x="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2205391" y="2656583"/>
              <a:ext cx="36082" cy="69527"/>
            </a:xfrm>
            <a:custGeom>
              <a:avLst/>
              <a:gdLst/>
              <a:ahLst/>
              <a:cxnLst/>
              <a:rect l="l" t="t" r="r" b="b"/>
              <a:pathLst>
                <a:path w="739" h="1424" extrusionOk="0">
                  <a:moveTo>
                    <a:pt x="1" y="0"/>
                  </a:moveTo>
                  <a:cubicBezTo>
                    <a:pt x="150" y="402"/>
                    <a:pt x="125" y="883"/>
                    <a:pt x="434" y="1181"/>
                  </a:cubicBezTo>
                  <a:cubicBezTo>
                    <a:pt x="531" y="1264"/>
                    <a:pt x="635" y="1341"/>
                    <a:pt x="739" y="1424"/>
                  </a:cubicBezTo>
                  <a:cubicBezTo>
                    <a:pt x="479" y="953"/>
                    <a:pt x="233" y="482"/>
                    <a:pt x="1" y="0"/>
                  </a:cubicBezTo>
                  <a:close/>
                </a:path>
              </a:pathLst>
            </a:custGeom>
            <a:solidFill>
              <a:srgbClr val="E3C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2175803" y="2591451"/>
              <a:ext cx="24754" cy="55172"/>
            </a:xfrm>
            <a:custGeom>
              <a:avLst/>
              <a:gdLst/>
              <a:ahLst/>
              <a:cxnLst/>
              <a:rect l="l" t="t" r="r" b="b"/>
              <a:pathLst>
                <a:path w="507" h="1130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413"/>
                    <a:pt x="208" y="749"/>
                    <a:pt x="458" y="1060"/>
                  </a:cubicBezTo>
                  <a:cubicBezTo>
                    <a:pt x="475" y="1081"/>
                    <a:pt x="492" y="1105"/>
                    <a:pt x="506" y="1130"/>
                  </a:cubicBezTo>
                  <a:cubicBezTo>
                    <a:pt x="333" y="759"/>
                    <a:pt x="163" y="381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2001255" y="2292936"/>
              <a:ext cx="120158" cy="132316"/>
            </a:xfrm>
            <a:custGeom>
              <a:avLst/>
              <a:gdLst/>
              <a:ahLst/>
              <a:cxnLst/>
              <a:rect l="l" t="t" r="r" b="b"/>
              <a:pathLst>
                <a:path w="2461" h="2710" extrusionOk="0">
                  <a:moveTo>
                    <a:pt x="1" y="0"/>
                  </a:moveTo>
                  <a:cubicBezTo>
                    <a:pt x="70" y="357"/>
                    <a:pt x="66" y="887"/>
                    <a:pt x="59" y="1344"/>
                  </a:cubicBezTo>
                  <a:lnTo>
                    <a:pt x="28" y="2235"/>
                  </a:lnTo>
                  <a:cubicBezTo>
                    <a:pt x="353" y="2489"/>
                    <a:pt x="690" y="2710"/>
                    <a:pt x="1132" y="2710"/>
                  </a:cubicBezTo>
                  <a:cubicBezTo>
                    <a:pt x="1167" y="2710"/>
                    <a:pt x="1202" y="2708"/>
                    <a:pt x="1237" y="2706"/>
                  </a:cubicBezTo>
                  <a:cubicBezTo>
                    <a:pt x="1362" y="2675"/>
                    <a:pt x="1358" y="2370"/>
                    <a:pt x="1386" y="2207"/>
                  </a:cubicBezTo>
                  <a:cubicBezTo>
                    <a:pt x="1785" y="2276"/>
                    <a:pt x="2141" y="2384"/>
                    <a:pt x="2460" y="2522"/>
                  </a:cubicBezTo>
                  <a:cubicBezTo>
                    <a:pt x="2381" y="2175"/>
                    <a:pt x="2186" y="1504"/>
                    <a:pt x="2163" y="1504"/>
                  </a:cubicBezTo>
                  <a:cubicBezTo>
                    <a:pt x="2162" y="1504"/>
                    <a:pt x="2162" y="1504"/>
                    <a:pt x="2162" y="1504"/>
                  </a:cubicBezTo>
                  <a:cubicBezTo>
                    <a:pt x="2141" y="1403"/>
                    <a:pt x="2034" y="1296"/>
                    <a:pt x="1975" y="1185"/>
                  </a:cubicBezTo>
                  <a:cubicBezTo>
                    <a:pt x="1334" y="821"/>
                    <a:pt x="711" y="38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2001596" y="2143240"/>
              <a:ext cx="87983" cy="118596"/>
            </a:xfrm>
            <a:custGeom>
              <a:avLst/>
              <a:gdLst/>
              <a:ahLst/>
              <a:cxnLst/>
              <a:rect l="l" t="t" r="r" b="b"/>
              <a:pathLst>
                <a:path w="1802" h="2429" extrusionOk="0">
                  <a:moveTo>
                    <a:pt x="388" y="1"/>
                  </a:moveTo>
                  <a:cubicBezTo>
                    <a:pt x="295" y="246"/>
                    <a:pt x="35" y="856"/>
                    <a:pt x="1" y="1334"/>
                  </a:cubicBezTo>
                  <a:cubicBezTo>
                    <a:pt x="260" y="1442"/>
                    <a:pt x="659" y="1722"/>
                    <a:pt x="1022" y="1965"/>
                  </a:cubicBezTo>
                  <a:cubicBezTo>
                    <a:pt x="1386" y="2207"/>
                    <a:pt x="1715" y="2412"/>
                    <a:pt x="1802" y="2429"/>
                  </a:cubicBezTo>
                  <a:cubicBezTo>
                    <a:pt x="1688" y="1726"/>
                    <a:pt x="1622" y="1012"/>
                    <a:pt x="1632" y="298"/>
                  </a:cubicBezTo>
                  <a:lnTo>
                    <a:pt x="1500" y="177"/>
                  </a:lnTo>
                  <a:cubicBezTo>
                    <a:pt x="1428" y="312"/>
                    <a:pt x="1293" y="402"/>
                    <a:pt x="1154" y="541"/>
                  </a:cubicBezTo>
                  <a:cubicBezTo>
                    <a:pt x="929" y="347"/>
                    <a:pt x="662" y="174"/>
                    <a:pt x="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1999058" y="2208518"/>
              <a:ext cx="109124" cy="148233"/>
            </a:xfrm>
            <a:custGeom>
              <a:avLst/>
              <a:gdLst/>
              <a:ahLst/>
              <a:cxnLst/>
              <a:rect l="l" t="t" r="r" b="b"/>
              <a:pathLst>
                <a:path w="2235" h="3036" extrusionOk="0">
                  <a:moveTo>
                    <a:pt x="53" y="1"/>
                  </a:moveTo>
                  <a:cubicBezTo>
                    <a:pt x="7" y="309"/>
                    <a:pt x="1" y="610"/>
                    <a:pt x="4" y="915"/>
                  </a:cubicBezTo>
                  <a:lnTo>
                    <a:pt x="146" y="1400"/>
                  </a:lnTo>
                  <a:cubicBezTo>
                    <a:pt x="188" y="1480"/>
                    <a:pt x="111" y="1525"/>
                    <a:pt x="39" y="1584"/>
                  </a:cubicBezTo>
                  <a:lnTo>
                    <a:pt x="46" y="1736"/>
                  </a:lnTo>
                  <a:cubicBezTo>
                    <a:pt x="756" y="2121"/>
                    <a:pt x="1379" y="2564"/>
                    <a:pt x="2020" y="2924"/>
                  </a:cubicBezTo>
                  <a:cubicBezTo>
                    <a:pt x="1968" y="2824"/>
                    <a:pt x="1958" y="2720"/>
                    <a:pt x="2100" y="2630"/>
                  </a:cubicBezTo>
                  <a:lnTo>
                    <a:pt x="2100" y="2630"/>
                  </a:lnTo>
                  <a:cubicBezTo>
                    <a:pt x="2121" y="2768"/>
                    <a:pt x="2082" y="2921"/>
                    <a:pt x="2235" y="3035"/>
                  </a:cubicBezTo>
                  <a:cubicBezTo>
                    <a:pt x="2089" y="2391"/>
                    <a:pt x="1951" y="1750"/>
                    <a:pt x="1854" y="1095"/>
                  </a:cubicBezTo>
                  <a:cubicBezTo>
                    <a:pt x="1681" y="1061"/>
                    <a:pt x="1705" y="898"/>
                    <a:pt x="1577" y="673"/>
                  </a:cubicBezTo>
                  <a:cubicBezTo>
                    <a:pt x="1577" y="721"/>
                    <a:pt x="1393" y="773"/>
                    <a:pt x="1397" y="818"/>
                  </a:cubicBezTo>
                  <a:cubicBezTo>
                    <a:pt x="1033" y="500"/>
                    <a:pt x="565" y="219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2051691" y="2523536"/>
              <a:ext cx="130265" cy="106683"/>
            </a:xfrm>
            <a:custGeom>
              <a:avLst/>
              <a:gdLst/>
              <a:ahLst/>
              <a:cxnLst/>
              <a:rect l="l" t="t" r="r" b="b"/>
              <a:pathLst>
                <a:path w="2668" h="2185" extrusionOk="0">
                  <a:moveTo>
                    <a:pt x="14" y="1"/>
                  </a:moveTo>
                  <a:cubicBezTo>
                    <a:pt x="1" y="1"/>
                    <a:pt x="38" y="26"/>
                    <a:pt x="110" y="65"/>
                  </a:cubicBezTo>
                  <a:lnTo>
                    <a:pt x="110" y="65"/>
                  </a:lnTo>
                  <a:cubicBezTo>
                    <a:pt x="86" y="35"/>
                    <a:pt x="61" y="14"/>
                    <a:pt x="35" y="6"/>
                  </a:cubicBezTo>
                  <a:cubicBezTo>
                    <a:pt x="24" y="2"/>
                    <a:pt x="18" y="1"/>
                    <a:pt x="14" y="1"/>
                  </a:cubicBezTo>
                  <a:close/>
                  <a:moveTo>
                    <a:pt x="110" y="65"/>
                  </a:moveTo>
                  <a:cubicBezTo>
                    <a:pt x="255" y="254"/>
                    <a:pt x="347" y="812"/>
                    <a:pt x="440" y="1083"/>
                  </a:cubicBezTo>
                  <a:cubicBezTo>
                    <a:pt x="610" y="1218"/>
                    <a:pt x="603" y="1485"/>
                    <a:pt x="606" y="1623"/>
                  </a:cubicBezTo>
                  <a:cubicBezTo>
                    <a:pt x="1140" y="1682"/>
                    <a:pt x="1642" y="1804"/>
                    <a:pt x="2085" y="2084"/>
                  </a:cubicBezTo>
                  <a:cubicBezTo>
                    <a:pt x="2085" y="2084"/>
                    <a:pt x="2223" y="2028"/>
                    <a:pt x="2311" y="2028"/>
                  </a:cubicBezTo>
                  <a:cubicBezTo>
                    <a:pt x="2324" y="2028"/>
                    <a:pt x="2335" y="2030"/>
                    <a:pt x="2345" y="2032"/>
                  </a:cubicBezTo>
                  <a:cubicBezTo>
                    <a:pt x="2449" y="2084"/>
                    <a:pt x="2560" y="2136"/>
                    <a:pt x="2667" y="2185"/>
                  </a:cubicBezTo>
                  <a:lnTo>
                    <a:pt x="2667" y="2174"/>
                  </a:lnTo>
                  <a:lnTo>
                    <a:pt x="2588" y="1991"/>
                  </a:lnTo>
                  <a:cubicBezTo>
                    <a:pt x="2586" y="1991"/>
                    <a:pt x="2584" y="1991"/>
                    <a:pt x="2581" y="1991"/>
                  </a:cubicBezTo>
                  <a:cubicBezTo>
                    <a:pt x="2516" y="1991"/>
                    <a:pt x="2258" y="1811"/>
                    <a:pt x="2442" y="1620"/>
                  </a:cubicBezTo>
                  <a:cubicBezTo>
                    <a:pt x="2355" y="1409"/>
                    <a:pt x="2203" y="976"/>
                    <a:pt x="2203" y="976"/>
                  </a:cubicBezTo>
                  <a:cubicBezTo>
                    <a:pt x="2203" y="976"/>
                    <a:pt x="2039" y="939"/>
                    <a:pt x="1990" y="939"/>
                  </a:cubicBezTo>
                  <a:cubicBezTo>
                    <a:pt x="1984" y="939"/>
                    <a:pt x="1980" y="940"/>
                    <a:pt x="1978" y="941"/>
                  </a:cubicBezTo>
                  <a:cubicBezTo>
                    <a:pt x="1978" y="875"/>
                    <a:pt x="2148" y="872"/>
                    <a:pt x="2137" y="806"/>
                  </a:cubicBezTo>
                  <a:cubicBezTo>
                    <a:pt x="1943" y="709"/>
                    <a:pt x="1746" y="632"/>
                    <a:pt x="1549" y="632"/>
                  </a:cubicBezTo>
                  <a:cubicBezTo>
                    <a:pt x="1500" y="632"/>
                    <a:pt x="1452" y="636"/>
                    <a:pt x="1403" y="647"/>
                  </a:cubicBezTo>
                  <a:cubicBezTo>
                    <a:pt x="1164" y="563"/>
                    <a:pt x="776" y="394"/>
                    <a:pt x="468" y="248"/>
                  </a:cubicBezTo>
                  <a:cubicBezTo>
                    <a:pt x="320" y="177"/>
                    <a:pt x="192" y="111"/>
                    <a:pt x="110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2002622" y="2401327"/>
              <a:ext cx="153262" cy="162099"/>
            </a:xfrm>
            <a:custGeom>
              <a:avLst/>
              <a:gdLst/>
              <a:ahLst/>
              <a:cxnLst/>
              <a:rect l="l" t="t" r="r" b="b"/>
              <a:pathLst>
                <a:path w="3139" h="3320" extrusionOk="0">
                  <a:moveTo>
                    <a:pt x="1365" y="1"/>
                  </a:moveTo>
                  <a:cubicBezTo>
                    <a:pt x="1330" y="143"/>
                    <a:pt x="1334" y="451"/>
                    <a:pt x="1209" y="482"/>
                  </a:cubicBezTo>
                  <a:cubicBezTo>
                    <a:pt x="1174" y="485"/>
                    <a:pt x="1140" y="486"/>
                    <a:pt x="1106" y="486"/>
                  </a:cubicBezTo>
                  <a:cubicBezTo>
                    <a:pt x="662" y="486"/>
                    <a:pt x="325" y="262"/>
                    <a:pt x="0" y="11"/>
                  </a:cubicBezTo>
                  <a:lnTo>
                    <a:pt x="0" y="11"/>
                  </a:lnTo>
                  <a:cubicBezTo>
                    <a:pt x="0" y="143"/>
                    <a:pt x="7" y="486"/>
                    <a:pt x="7" y="524"/>
                  </a:cubicBezTo>
                  <a:cubicBezTo>
                    <a:pt x="83" y="477"/>
                    <a:pt x="159" y="416"/>
                    <a:pt x="220" y="416"/>
                  </a:cubicBezTo>
                  <a:cubicBezTo>
                    <a:pt x="240" y="416"/>
                    <a:pt x="258" y="422"/>
                    <a:pt x="274" y="437"/>
                  </a:cubicBezTo>
                  <a:cubicBezTo>
                    <a:pt x="381" y="628"/>
                    <a:pt x="506" y="867"/>
                    <a:pt x="541" y="1019"/>
                  </a:cubicBezTo>
                  <a:cubicBezTo>
                    <a:pt x="555" y="1217"/>
                    <a:pt x="468" y="1466"/>
                    <a:pt x="451" y="1695"/>
                  </a:cubicBezTo>
                  <a:cubicBezTo>
                    <a:pt x="537" y="1854"/>
                    <a:pt x="627" y="2010"/>
                    <a:pt x="724" y="2159"/>
                  </a:cubicBezTo>
                  <a:cubicBezTo>
                    <a:pt x="727" y="2164"/>
                    <a:pt x="849" y="2189"/>
                    <a:pt x="939" y="2189"/>
                  </a:cubicBezTo>
                  <a:cubicBezTo>
                    <a:pt x="963" y="2189"/>
                    <a:pt x="985" y="2187"/>
                    <a:pt x="1001" y="2183"/>
                  </a:cubicBezTo>
                  <a:cubicBezTo>
                    <a:pt x="1036" y="2294"/>
                    <a:pt x="1040" y="2408"/>
                    <a:pt x="1040" y="2523"/>
                  </a:cubicBezTo>
                  <a:cubicBezTo>
                    <a:pt x="1060" y="2523"/>
                    <a:pt x="1285" y="2703"/>
                    <a:pt x="1563" y="2869"/>
                  </a:cubicBezTo>
                  <a:cubicBezTo>
                    <a:pt x="1815" y="3021"/>
                    <a:pt x="2114" y="3161"/>
                    <a:pt x="2340" y="3161"/>
                  </a:cubicBezTo>
                  <a:cubicBezTo>
                    <a:pt x="2362" y="3161"/>
                    <a:pt x="2384" y="3159"/>
                    <a:pt x="2404" y="3157"/>
                  </a:cubicBezTo>
                  <a:cubicBezTo>
                    <a:pt x="2452" y="3146"/>
                    <a:pt x="2500" y="3142"/>
                    <a:pt x="2547" y="3142"/>
                  </a:cubicBezTo>
                  <a:cubicBezTo>
                    <a:pt x="2746" y="3142"/>
                    <a:pt x="2943" y="3222"/>
                    <a:pt x="3139" y="3319"/>
                  </a:cubicBezTo>
                  <a:cubicBezTo>
                    <a:pt x="3139" y="3305"/>
                    <a:pt x="2976" y="2782"/>
                    <a:pt x="2910" y="2526"/>
                  </a:cubicBezTo>
                  <a:cubicBezTo>
                    <a:pt x="2872" y="2547"/>
                    <a:pt x="2803" y="2678"/>
                    <a:pt x="2796" y="2713"/>
                  </a:cubicBezTo>
                  <a:cubicBezTo>
                    <a:pt x="2785" y="2678"/>
                    <a:pt x="2844" y="2384"/>
                    <a:pt x="2844" y="2273"/>
                  </a:cubicBezTo>
                  <a:cubicBezTo>
                    <a:pt x="2803" y="2110"/>
                    <a:pt x="2688" y="1715"/>
                    <a:pt x="2668" y="1684"/>
                  </a:cubicBezTo>
                  <a:cubicBezTo>
                    <a:pt x="2666" y="1678"/>
                    <a:pt x="2662" y="1675"/>
                    <a:pt x="2657" y="1675"/>
                  </a:cubicBezTo>
                  <a:cubicBezTo>
                    <a:pt x="2626" y="1675"/>
                    <a:pt x="2543" y="1773"/>
                    <a:pt x="2439" y="1806"/>
                  </a:cubicBezTo>
                  <a:cubicBezTo>
                    <a:pt x="2543" y="1560"/>
                    <a:pt x="2595" y="1321"/>
                    <a:pt x="2598" y="1095"/>
                  </a:cubicBezTo>
                  <a:lnTo>
                    <a:pt x="2564" y="922"/>
                  </a:lnTo>
                  <a:cubicBezTo>
                    <a:pt x="2593" y="902"/>
                    <a:pt x="2618" y="885"/>
                    <a:pt x="2630" y="885"/>
                  </a:cubicBezTo>
                  <a:cubicBezTo>
                    <a:pt x="2636" y="885"/>
                    <a:pt x="2639" y="887"/>
                    <a:pt x="2640" y="894"/>
                  </a:cubicBezTo>
                  <a:cubicBezTo>
                    <a:pt x="2664" y="922"/>
                    <a:pt x="2685" y="957"/>
                    <a:pt x="2702" y="991"/>
                  </a:cubicBezTo>
                  <a:cubicBezTo>
                    <a:pt x="2681" y="884"/>
                    <a:pt x="2605" y="430"/>
                    <a:pt x="2588" y="309"/>
                  </a:cubicBezTo>
                  <a:cubicBezTo>
                    <a:pt x="2581" y="437"/>
                    <a:pt x="2553" y="569"/>
                    <a:pt x="2515" y="704"/>
                  </a:cubicBezTo>
                  <a:lnTo>
                    <a:pt x="2439" y="330"/>
                  </a:lnTo>
                  <a:lnTo>
                    <a:pt x="2432" y="316"/>
                  </a:lnTo>
                  <a:cubicBezTo>
                    <a:pt x="2117" y="177"/>
                    <a:pt x="1757" y="70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2227899" y="2927512"/>
              <a:ext cx="142960" cy="162099"/>
            </a:xfrm>
            <a:custGeom>
              <a:avLst/>
              <a:gdLst/>
              <a:ahLst/>
              <a:cxnLst/>
              <a:rect l="l" t="t" r="r" b="b"/>
              <a:pathLst>
                <a:path w="2928" h="3320" extrusionOk="0">
                  <a:moveTo>
                    <a:pt x="0" y="1"/>
                  </a:moveTo>
                  <a:cubicBezTo>
                    <a:pt x="489" y="1074"/>
                    <a:pt x="932" y="2176"/>
                    <a:pt x="1258" y="3319"/>
                  </a:cubicBezTo>
                  <a:cubicBezTo>
                    <a:pt x="1778" y="2865"/>
                    <a:pt x="2443" y="2678"/>
                    <a:pt x="2772" y="2072"/>
                  </a:cubicBezTo>
                  <a:cubicBezTo>
                    <a:pt x="2928" y="1708"/>
                    <a:pt x="2716" y="1317"/>
                    <a:pt x="2799" y="960"/>
                  </a:cubicBezTo>
                  <a:cubicBezTo>
                    <a:pt x="2692" y="780"/>
                    <a:pt x="2543" y="652"/>
                    <a:pt x="2574" y="499"/>
                  </a:cubicBezTo>
                  <a:lnTo>
                    <a:pt x="2522" y="406"/>
                  </a:lnTo>
                  <a:cubicBezTo>
                    <a:pt x="2318" y="565"/>
                    <a:pt x="2176" y="742"/>
                    <a:pt x="2003" y="839"/>
                  </a:cubicBezTo>
                  <a:cubicBezTo>
                    <a:pt x="1959" y="863"/>
                    <a:pt x="1915" y="873"/>
                    <a:pt x="1871" y="873"/>
                  </a:cubicBezTo>
                  <a:cubicBezTo>
                    <a:pt x="1628" y="873"/>
                    <a:pt x="1376" y="556"/>
                    <a:pt x="1112" y="409"/>
                  </a:cubicBezTo>
                  <a:cubicBezTo>
                    <a:pt x="1078" y="485"/>
                    <a:pt x="1071" y="603"/>
                    <a:pt x="1015" y="634"/>
                  </a:cubicBezTo>
                  <a:cubicBezTo>
                    <a:pt x="1012" y="634"/>
                    <a:pt x="1008" y="634"/>
                    <a:pt x="1005" y="634"/>
                  </a:cubicBezTo>
                  <a:cubicBezTo>
                    <a:pt x="488" y="634"/>
                    <a:pt x="389" y="128"/>
                    <a:pt x="0" y="1"/>
                  </a:cubicBezTo>
                  <a:close/>
                </a:path>
              </a:pathLst>
            </a:custGeom>
            <a:solidFill>
              <a:srgbClr val="DBAF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2313636" y="2874244"/>
              <a:ext cx="31883" cy="39792"/>
            </a:xfrm>
            <a:custGeom>
              <a:avLst/>
              <a:gdLst/>
              <a:ahLst/>
              <a:cxnLst/>
              <a:rect l="l" t="t" r="r" b="b"/>
              <a:pathLst>
                <a:path w="653" h="815" extrusionOk="0">
                  <a:moveTo>
                    <a:pt x="1" y="0"/>
                  </a:moveTo>
                  <a:cubicBezTo>
                    <a:pt x="181" y="267"/>
                    <a:pt x="351" y="537"/>
                    <a:pt x="507" y="814"/>
                  </a:cubicBezTo>
                  <a:cubicBezTo>
                    <a:pt x="555" y="780"/>
                    <a:pt x="600" y="745"/>
                    <a:pt x="652" y="717"/>
                  </a:cubicBezTo>
                  <a:lnTo>
                    <a:pt x="226" y="18"/>
                  </a:lnTo>
                  <a:cubicBezTo>
                    <a:pt x="146" y="18"/>
                    <a:pt x="74" y="14"/>
                    <a:pt x="1" y="0"/>
                  </a:cubicBezTo>
                  <a:close/>
                </a:path>
              </a:pathLst>
            </a:custGeom>
            <a:solidFill>
              <a:srgbClr val="DEB7D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2198995" y="2840066"/>
              <a:ext cx="151895" cy="130216"/>
            </a:xfrm>
            <a:custGeom>
              <a:avLst/>
              <a:gdLst/>
              <a:ahLst/>
              <a:cxnLst/>
              <a:rect l="l" t="t" r="r" b="b"/>
              <a:pathLst>
                <a:path w="3111" h="2667" extrusionOk="0">
                  <a:moveTo>
                    <a:pt x="395" y="1"/>
                  </a:moveTo>
                  <a:lnTo>
                    <a:pt x="395" y="1"/>
                  </a:lnTo>
                  <a:cubicBezTo>
                    <a:pt x="506" y="222"/>
                    <a:pt x="132" y="472"/>
                    <a:pt x="246" y="697"/>
                  </a:cubicBezTo>
                  <a:lnTo>
                    <a:pt x="0" y="558"/>
                  </a:lnTo>
                  <a:lnTo>
                    <a:pt x="0" y="558"/>
                  </a:lnTo>
                  <a:cubicBezTo>
                    <a:pt x="201" y="971"/>
                    <a:pt x="395" y="1376"/>
                    <a:pt x="586" y="1792"/>
                  </a:cubicBezTo>
                  <a:cubicBezTo>
                    <a:pt x="971" y="1919"/>
                    <a:pt x="1073" y="2425"/>
                    <a:pt x="1587" y="2425"/>
                  </a:cubicBezTo>
                  <a:cubicBezTo>
                    <a:pt x="1590" y="2425"/>
                    <a:pt x="1594" y="2425"/>
                    <a:pt x="1597" y="2425"/>
                  </a:cubicBezTo>
                  <a:cubicBezTo>
                    <a:pt x="1656" y="2394"/>
                    <a:pt x="1663" y="2273"/>
                    <a:pt x="1698" y="2200"/>
                  </a:cubicBezTo>
                  <a:cubicBezTo>
                    <a:pt x="1962" y="2347"/>
                    <a:pt x="2214" y="2666"/>
                    <a:pt x="2460" y="2666"/>
                  </a:cubicBezTo>
                  <a:cubicBezTo>
                    <a:pt x="2504" y="2666"/>
                    <a:pt x="2548" y="2656"/>
                    <a:pt x="2591" y="2633"/>
                  </a:cubicBezTo>
                  <a:cubicBezTo>
                    <a:pt x="2758" y="2543"/>
                    <a:pt x="2906" y="2360"/>
                    <a:pt x="3111" y="2200"/>
                  </a:cubicBezTo>
                  <a:cubicBezTo>
                    <a:pt x="2948" y="1923"/>
                    <a:pt x="2782" y="1649"/>
                    <a:pt x="2598" y="1386"/>
                  </a:cubicBezTo>
                  <a:cubicBezTo>
                    <a:pt x="1684" y="1261"/>
                    <a:pt x="1143" y="441"/>
                    <a:pt x="395" y="1"/>
                  </a:cubicBezTo>
                  <a:close/>
                </a:path>
              </a:pathLst>
            </a:custGeom>
            <a:solidFill>
              <a:srgbClr val="DEB7D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2142993" y="2741489"/>
              <a:ext cx="182703" cy="165956"/>
            </a:xfrm>
            <a:custGeom>
              <a:avLst/>
              <a:gdLst/>
              <a:ahLst/>
              <a:cxnLst/>
              <a:rect l="l" t="t" r="r" b="b"/>
              <a:pathLst>
                <a:path w="3742" h="3399" extrusionOk="0">
                  <a:moveTo>
                    <a:pt x="0" y="0"/>
                  </a:moveTo>
                  <a:cubicBezTo>
                    <a:pt x="111" y="367"/>
                    <a:pt x="285" y="662"/>
                    <a:pt x="416" y="1050"/>
                  </a:cubicBezTo>
                  <a:cubicBezTo>
                    <a:pt x="430" y="1084"/>
                    <a:pt x="437" y="1119"/>
                    <a:pt x="447" y="1154"/>
                  </a:cubicBezTo>
                  <a:lnTo>
                    <a:pt x="1147" y="2574"/>
                  </a:lnTo>
                  <a:lnTo>
                    <a:pt x="1393" y="2712"/>
                  </a:lnTo>
                  <a:cubicBezTo>
                    <a:pt x="1279" y="2487"/>
                    <a:pt x="1653" y="2241"/>
                    <a:pt x="1542" y="2016"/>
                  </a:cubicBezTo>
                  <a:lnTo>
                    <a:pt x="1542" y="2016"/>
                  </a:lnTo>
                  <a:cubicBezTo>
                    <a:pt x="2290" y="2456"/>
                    <a:pt x="2831" y="3274"/>
                    <a:pt x="3742" y="3398"/>
                  </a:cubicBezTo>
                  <a:cubicBezTo>
                    <a:pt x="3614" y="3222"/>
                    <a:pt x="3489" y="3041"/>
                    <a:pt x="3354" y="2868"/>
                  </a:cubicBezTo>
                  <a:cubicBezTo>
                    <a:pt x="3336" y="2830"/>
                    <a:pt x="3420" y="2702"/>
                    <a:pt x="3468" y="2615"/>
                  </a:cubicBezTo>
                  <a:cubicBezTo>
                    <a:pt x="3059" y="1954"/>
                    <a:pt x="2657" y="1296"/>
                    <a:pt x="2273" y="627"/>
                  </a:cubicBezTo>
                  <a:cubicBezTo>
                    <a:pt x="2267" y="627"/>
                    <a:pt x="2261" y="626"/>
                    <a:pt x="2255" y="626"/>
                  </a:cubicBezTo>
                  <a:cubicBezTo>
                    <a:pt x="1892" y="626"/>
                    <a:pt x="1391" y="1224"/>
                    <a:pt x="1241" y="1711"/>
                  </a:cubicBezTo>
                  <a:cubicBezTo>
                    <a:pt x="1234" y="1832"/>
                    <a:pt x="924" y="1932"/>
                    <a:pt x="956" y="2139"/>
                  </a:cubicBezTo>
                  <a:lnTo>
                    <a:pt x="956" y="2139"/>
                  </a:lnTo>
                  <a:cubicBezTo>
                    <a:pt x="860" y="1544"/>
                    <a:pt x="894" y="945"/>
                    <a:pt x="1009" y="364"/>
                  </a:cubicBezTo>
                  <a:cubicBezTo>
                    <a:pt x="676" y="239"/>
                    <a:pt x="337" y="1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2080741" y="2602583"/>
              <a:ext cx="173426" cy="244564"/>
            </a:xfrm>
            <a:custGeom>
              <a:avLst/>
              <a:gdLst/>
              <a:ahLst/>
              <a:cxnLst/>
              <a:rect l="l" t="t" r="r" b="b"/>
              <a:pathLst>
                <a:path w="3552" h="5009" extrusionOk="0">
                  <a:moveTo>
                    <a:pt x="11" y="1"/>
                  </a:moveTo>
                  <a:cubicBezTo>
                    <a:pt x="11" y="74"/>
                    <a:pt x="8" y="150"/>
                    <a:pt x="1" y="226"/>
                  </a:cubicBezTo>
                  <a:cubicBezTo>
                    <a:pt x="49" y="344"/>
                    <a:pt x="451" y="912"/>
                    <a:pt x="493" y="1407"/>
                  </a:cubicBezTo>
                  <a:cubicBezTo>
                    <a:pt x="531" y="1400"/>
                    <a:pt x="583" y="1380"/>
                    <a:pt x="614" y="1366"/>
                  </a:cubicBezTo>
                  <a:lnTo>
                    <a:pt x="614" y="1366"/>
                  </a:lnTo>
                  <a:cubicBezTo>
                    <a:pt x="652" y="1459"/>
                    <a:pt x="572" y="1605"/>
                    <a:pt x="732" y="1646"/>
                  </a:cubicBezTo>
                  <a:lnTo>
                    <a:pt x="912" y="1570"/>
                  </a:lnTo>
                  <a:lnTo>
                    <a:pt x="912" y="1570"/>
                  </a:lnTo>
                  <a:cubicBezTo>
                    <a:pt x="801" y="1674"/>
                    <a:pt x="745" y="1792"/>
                    <a:pt x="721" y="1920"/>
                  </a:cubicBezTo>
                  <a:lnTo>
                    <a:pt x="846" y="2197"/>
                  </a:lnTo>
                  <a:cubicBezTo>
                    <a:pt x="1113" y="2215"/>
                    <a:pt x="967" y="2370"/>
                    <a:pt x="971" y="2460"/>
                  </a:cubicBezTo>
                  <a:lnTo>
                    <a:pt x="1061" y="2654"/>
                  </a:lnTo>
                  <a:cubicBezTo>
                    <a:pt x="1099" y="2603"/>
                    <a:pt x="1147" y="2578"/>
                    <a:pt x="1203" y="2557"/>
                  </a:cubicBezTo>
                  <a:cubicBezTo>
                    <a:pt x="1224" y="2658"/>
                    <a:pt x="1244" y="2758"/>
                    <a:pt x="1275" y="2852"/>
                  </a:cubicBezTo>
                  <a:cubicBezTo>
                    <a:pt x="1611" y="2973"/>
                    <a:pt x="1954" y="3087"/>
                    <a:pt x="2283" y="3215"/>
                  </a:cubicBezTo>
                  <a:lnTo>
                    <a:pt x="2283" y="3215"/>
                  </a:lnTo>
                  <a:cubicBezTo>
                    <a:pt x="2269" y="3251"/>
                    <a:pt x="2007" y="4412"/>
                    <a:pt x="2235" y="4979"/>
                  </a:cubicBezTo>
                  <a:cubicBezTo>
                    <a:pt x="2248" y="4999"/>
                    <a:pt x="2263" y="5008"/>
                    <a:pt x="2279" y="5008"/>
                  </a:cubicBezTo>
                  <a:cubicBezTo>
                    <a:pt x="2377" y="5008"/>
                    <a:pt x="2511" y="4651"/>
                    <a:pt x="2523" y="4553"/>
                  </a:cubicBezTo>
                  <a:cubicBezTo>
                    <a:pt x="2672" y="4067"/>
                    <a:pt x="3168" y="3468"/>
                    <a:pt x="3530" y="3468"/>
                  </a:cubicBezTo>
                  <a:cubicBezTo>
                    <a:pt x="3537" y="3468"/>
                    <a:pt x="3544" y="3468"/>
                    <a:pt x="3551" y="3469"/>
                  </a:cubicBezTo>
                  <a:lnTo>
                    <a:pt x="3461" y="3313"/>
                  </a:lnTo>
                  <a:cubicBezTo>
                    <a:pt x="2841" y="3049"/>
                    <a:pt x="2852" y="2294"/>
                    <a:pt x="2696" y="1892"/>
                  </a:cubicBezTo>
                  <a:lnTo>
                    <a:pt x="2592" y="1685"/>
                  </a:lnTo>
                  <a:cubicBezTo>
                    <a:pt x="2578" y="1664"/>
                    <a:pt x="1982" y="1175"/>
                    <a:pt x="2069" y="559"/>
                  </a:cubicBezTo>
                  <a:cubicBezTo>
                    <a:pt x="1958" y="510"/>
                    <a:pt x="1851" y="458"/>
                    <a:pt x="1747" y="406"/>
                  </a:cubicBezTo>
                  <a:cubicBezTo>
                    <a:pt x="1737" y="404"/>
                    <a:pt x="1726" y="403"/>
                    <a:pt x="1714" y="403"/>
                  </a:cubicBezTo>
                  <a:cubicBezTo>
                    <a:pt x="1628" y="403"/>
                    <a:pt x="1490" y="458"/>
                    <a:pt x="1490" y="458"/>
                  </a:cubicBezTo>
                  <a:cubicBezTo>
                    <a:pt x="1047" y="178"/>
                    <a:pt x="538" y="56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2055890" y="2028404"/>
              <a:ext cx="11230" cy="36082"/>
            </a:xfrm>
            <a:custGeom>
              <a:avLst/>
              <a:gdLst/>
              <a:ahLst/>
              <a:cxnLst/>
              <a:rect l="l" t="t" r="r" b="b"/>
              <a:pathLst>
                <a:path w="230" h="739" extrusionOk="0">
                  <a:moveTo>
                    <a:pt x="229" y="0"/>
                  </a:moveTo>
                  <a:lnTo>
                    <a:pt x="229" y="0"/>
                  </a:lnTo>
                  <a:cubicBezTo>
                    <a:pt x="153" y="160"/>
                    <a:pt x="73" y="316"/>
                    <a:pt x="0" y="478"/>
                  </a:cubicBezTo>
                  <a:cubicBezTo>
                    <a:pt x="18" y="569"/>
                    <a:pt x="49" y="655"/>
                    <a:pt x="94" y="738"/>
                  </a:cubicBezTo>
                  <a:cubicBezTo>
                    <a:pt x="111" y="641"/>
                    <a:pt x="132" y="551"/>
                    <a:pt x="198" y="482"/>
                  </a:cubicBezTo>
                  <a:cubicBezTo>
                    <a:pt x="73" y="350"/>
                    <a:pt x="181" y="184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2075517" y="2069172"/>
              <a:ext cx="28807" cy="16796"/>
            </a:xfrm>
            <a:custGeom>
              <a:avLst/>
              <a:gdLst/>
              <a:ahLst/>
              <a:cxnLst/>
              <a:rect l="l" t="t" r="r" b="b"/>
              <a:pathLst>
                <a:path w="590" h="344" extrusionOk="0">
                  <a:moveTo>
                    <a:pt x="38" y="0"/>
                  </a:moveTo>
                  <a:lnTo>
                    <a:pt x="38" y="0"/>
                  </a:lnTo>
                  <a:cubicBezTo>
                    <a:pt x="4" y="63"/>
                    <a:pt x="0" y="118"/>
                    <a:pt x="170" y="149"/>
                  </a:cubicBezTo>
                  <a:cubicBezTo>
                    <a:pt x="174" y="150"/>
                    <a:pt x="177" y="150"/>
                    <a:pt x="179" y="150"/>
                  </a:cubicBezTo>
                  <a:cubicBezTo>
                    <a:pt x="220" y="150"/>
                    <a:pt x="149" y="63"/>
                    <a:pt x="224" y="63"/>
                  </a:cubicBezTo>
                  <a:cubicBezTo>
                    <a:pt x="232" y="63"/>
                    <a:pt x="241" y="64"/>
                    <a:pt x="253" y="66"/>
                  </a:cubicBezTo>
                  <a:cubicBezTo>
                    <a:pt x="170" y="146"/>
                    <a:pt x="277" y="267"/>
                    <a:pt x="402" y="288"/>
                  </a:cubicBezTo>
                  <a:lnTo>
                    <a:pt x="430" y="149"/>
                  </a:lnTo>
                  <a:cubicBezTo>
                    <a:pt x="489" y="187"/>
                    <a:pt x="506" y="274"/>
                    <a:pt x="558" y="343"/>
                  </a:cubicBezTo>
                  <a:lnTo>
                    <a:pt x="575" y="253"/>
                  </a:lnTo>
                  <a:cubicBezTo>
                    <a:pt x="589" y="184"/>
                    <a:pt x="322" y="59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2020541" y="2078303"/>
              <a:ext cx="65865" cy="91352"/>
            </a:xfrm>
            <a:custGeom>
              <a:avLst/>
              <a:gdLst/>
              <a:ahLst/>
              <a:cxnLst/>
              <a:rect l="l" t="t" r="r" b="b"/>
              <a:pathLst>
                <a:path w="1349" h="1871" extrusionOk="0">
                  <a:moveTo>
                    <a:pt x="714" y="0"/>
                  </a:moveTo>
                  <a:cubicBezTo>
                    <a:pt x="648" y="73"/>
                    <a:pt x="631" y="167"/>
                    <a:pt x="621" y="260"/>
                  </a:cubicBezTo>
                  <a:cubicBezTo>
                    <a:pt x="569" y="177"/>
                    <a:pt x="537" y="90"/>
                    <a:pt x="517" y="4"/>
                  </a:cubicBezTo>
                  <a:cubicBezTo>
                    <a:pt x="333" y="437"/>
                    <a:pt x="163" y="877"/>
                    <a:pt x="0" y="1331"/>
                  </a:cubicBezTo>
                  <a:cubicBezTo>
                    <a:pt x="274" y="1504"/>
                    <a:pt x="541" y="1677"/>
                    <a:pt x="766" y="1871"/>
                  </a:cubicBezTo>
                  <a:cubicBezTo>
                    <a:pt x="905" y="1732"/>
                    <a:pt x="1040" y="1646"/>
                    <a:pt x="1112" y="1507"/>
                  </a:cubicBezTo>
                  <a:lnTo>
                    <a:pt x="1248" y="1625"/>
                  </a:lnTo>
                  <a:cubicBezTo>
                    <a:pt x="1251" y="1213"/>
                    <a:pt x="1282" y="807"/>
                    <a:pt x="1348" y="399"/>
                  </a:cubicBezTo>
                  <a:cubicBezTo>
                    <a:pt x="1300" y="340"/>
                    <a:pt x="1282" y="246"/>
                    <a:pt x="1216" y="208"/>
                  </a:cubicBezTo>
                  <a:lnTo>
                    <a:pt x="1192" y="350"/>
                  </a:lnTo>
                  <a:cubicBezTo>
                    <a:pt x="1067" y="329"/>
                    <a:pt x="953" y="212"/>
                    <a:pt x="1036" y="125"/>
                  </a:cubicBezTo>
                  <a:cubicBezTo>
                    <a:pt x="1026" y="123"/>
                    <a:pt x="1017" y="123"/>
                    <a:pt x="1009" y="123"/>
                  </a:cubicBezTo>
                  <a:cubicBezTo>
                    <a:pt x="927" y="123"/>
                    <a:pt x="1003" y="213"/>
                    <a:pt x="962" y="213"/>
                  </a:cubicBezTo>
                  <a:cubicBezTo>
                    <a:pt x="960" y="213"/>
                    <a:pt x="957" y="212"/>
                    <a:pt x="953" y="212"/>
                  </a:cubicBezTo>
                  <a:cubicBezTo>
                    <a:pt x="783" y="187"/>
                    <a:pt x="783" y="132"/>
                    <a:pt x="818" y="66"/>
                  </a:cubicBezTo>
                  <a:lnTo>
                    <a:pt x="815" y="66"/>
                  </a:lnTo>
                  <a:cubicBezTo>
                    <a:pt x="770" y="49"/>
                    <a:pt x="742" y="28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2295570" y="2574850"/>
              <a:ext cx="19969" cy="36765"/>
            </a:xfrm>
            <a:custGeom>
              <a:avLst/>
              <a:gdLst/>
              <a:ahLst/>
              <a:cxnLst/>
              <a:rect l="l" t="t" r="r" b="b"/>
              <a:pathLst>
                <a:path w="409" h="753" extrusionOk="0">
                  <a:moveTo>
                    <a:pt x="146" y="1"/>
                  </a:moveTo>
                  <a:lnTo>
                    <a:pt x="146" y="1"/>
                  </a:lnTo>
                  <a:cubicBezTo>
                    <a:pt x="170" y="212"/>
                    <a:pt x="0" y="465"/>
                    <a:pt x="201" y="621"/>
                  </a:cubicBezTo>
                  <a:lnTo>
                    <a:pt x="409" y="753"/>
                  </a:lnTo>
                  <a:cubicBezTo>
                    <a:pt x="312" y="500"/>
                    <a:pt x="225" y="254"/>
                    <a:pt x="146" y="1"/>
                  </a:cubicBezTo>
                  <a:close/>
                </a:path>
              </a:pathLst>
            </a:custGeom>
            <a:solidFill>
              <a:srgbClr val="E3C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2287075" y="2541064"/>
              <a:ext cx="13915" cy="28611"/>
            </a:xfrm>
            <a:custGeom>
              <a:avLst/>
              <a:gdLst/>
              <a:ahLst/>
              <a:cxnLst/>
              <a:rect l="l" t="t" r="r" b="b"/>
              <a:pathLst>
                <a:path w="285" h="586" extrusionOk="0">
                  <a:moveTo>
                    <a:pt x="119" y="0"/>
                  </a:moveTo>
                  <a:cubicBezTo>
                    <a:pt x="1" y="222"/>
                    <a:pt x="105" y="392"/>
                    <a:pt x="257" y="551"/>
                  </a:cubicBezTo>
                  <a:cubicBezTo>
                    <a:pt x="271" y="561"/>
                    <a:pt x="275" y="572"/>
                    <a:pt x="285" y="585"/>
                  </a:cubicBezTo>
                  <a:cubicBezTo>
                    <a:pt x="226" y="392"/>
                    <a:pt x="171" y="198"/>
                    <a:pt x="119" y="0"/>
                  </a:cubicBezTo>
                  <a:close/>
                </a:path>
              </a:pathLst>
            </a:custGeom>
            <a:solidFill>
              <a:srgbClr val="E3C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2161595" y="2400497"/>
              <a:ext cx="114397" cy="61275"/>
            </a:xfrm>
            <a:custGeom>
              <a:avLst/>
              <a:gdLst/>
              <a:ahLst/>
              <a:cxnLst/>
              <a:rect l="l" t="t" r="r" b="b"/>
              <a:pathLst>
                <a:path w="2343" h="1255" extrusionOk="0">
                  <a:moveTo>
                    <a:pt x="143" y="0"/>
                  </a:moveTo>
                  <a:lnTo>
                    <a:pt x="143" y="0"/>
                  </a:lnTo>
                  <a:cubicBezTo>
                    <a:pt x="260" y="330"/>
                    <a:pt x="7" y="1033"/>
                    <a:pt x="1" y="1088"/>
                  </a:cubicBezTo>
                  <a:cubicBezTo>
                    <a:pt x="250" y="1175"/>
                    <a:pt x="508" y="1255"/>
                    <a:pt x="854" y="1255"/>
                  </a:cubicBezTo>
                  <a:cubicBezTo>
                    <a:pt x="936" y="1255"/>
                    <a:pt x="1023" y="1251"/>
                    <a:pt x="1116" y="1241"/>
                  </a:cubicBezTo>
                  <a:cubicBezTo>
                    <a:pt x="1248" y="1216"/>
                    <a:pt x="1282" y="1060"/>
                    <a:pt x="1334" y="981"/>
                  </a:cubicBezTo>
                  <a:cubicBezTo>
                    <a:pt x="1715" y="988"/>
                    <a:pt x="2051" y="1019"/>
                    <a:pt x="2342" y="1071"/>
                  </a:cubicBezTo>
                  <a:cubicBezTo>
                    <a:pt x="2318" y="895"/>
                    <a:pt x="2201" y="568"/>
                    <a:pt x="2180" y="568"/>
                  </a:cubicBezTo>
                  <a:cubicBezTo>
                    <a:pt x="2180" y="568"/>
                    <a:pt x="2180" y="569"/>
                    <a:pt x="2179" y="569"/>
                  </a:cubicBezTo>
                  <a:cubicBezTo>
                    <a:pt x="2169" y="520"/>
                    <a:pt x="2076" y="472"/>
                    <a:pt x="2027" y="420"/>
                  </a:cubicBezTo>
                  <a:cubicBezTo>
                    <a:pt x="1428" y="288"/>
                    <a:pt x="835" y="122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2167845" y="2324721"/>
              <a:ext cx="88666" cy="52340"/>
            </a:xfrm>
            <a:custGeom>
              <a:avLst/>
              <a:gdLst/>
              <a:ahLst/>
              <a:cxnLst/>
              <a:rect l="l" t="t" r="r" b="b"/>
              <a:pathLst>
                <a:path w="1816" h="1072" extrusionOk="0">
                  <a:moveTo>
                    <a:pt x="1393" y="1"/>
                  </a:moveTo>
                  <a:cubicBezTo>
                    <a:pt x="1334" y="77"/>
                    <a:pt x="1210" y="136"/>
                    <a:pt x="1088" y="219"/>
                  </a:cubicBezTo>
                  <a:cubicBezTo>
                    <a:pt x="846" y="153"/>
                    <a:pt x="562" y="101"/>
                    <a:pt x="271" y="52"/>
                  </a:cubicBezTo>
                  <a:cubicBezTo>
                    <a:pt x="215" y="184"/>
                    <a:pt x="15" y="496"/>
                    <a:pt x="1" y="724"/>
                  </a:cubicBezTo>
                  <a:cubicBezTo>
                    <a:pt x="521" y="783"/>
                    <a:pt x="1617" y="1071"/>
                    <a:pt x="1809" y="1071"/>
                  </a:cubicBezTo>
                  <a:cubicBezTo>
                    <a:pt x="1812" y="1071"/>
                    <a:pt x="1814" y="1071"/>
                    <a:pt x="1816" y="1071"/>
                  </a:cubicBezTo>
                  <a:cubicBezTo>
                    <a:pt x="1709" y="735"/>
                    <a:pt x="1608" y="392"/>
                    <a:pt x="1535" y="46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2166331" y="2360070"/>
              <a:ext cx="103753" cy="62984"/>
            </a:xfrm>
            <a:custGeom>
              <a:avLst/>
              <a:gdLst/>
              <a:ahLst/>
              <a:cxnLst/>
              <a:rect l="l" t="t" r="r" b="b"/>
              <a:pathLst>
                <a:path w="2125" h="1290" extrusionOk="0">
                  <a:moveTo>
                    <a:pt x="28" y="0"/>
                  </a:moveTo>
                  <a:cubicBezTo>
                    <a:pt x="7" y="149"/>
                    <a:pt x="1" y="295"/>
                    <a:pt x="11" y="440"/>
                  </a:cubicBezTo>
                  <a:cubicBezTo>
                    <a:pt x="59" y="510"/>
                    <a:pt x="101" y="582"/>
                    <a:pt x="149" y="659"/>
                  </a:cubicBezTo>
                  <a:cubicBezTo>
                    <a:pt x="195" y="693"/>
                    <a:pt x="115" y="724"/>
                    <a:pt x="35" y="756"/>
                  </a:cubicBezTo>
                  <a:lnTo>
                    <a:pt x="42" y="828"/>
                  </a:lnTo>
                  <a:cubicBezTo>
                    <a:pt x="735" y="950"/>
                    <a:pt x="1327" y="1116"/>
                    <a:pt x="1923" y="1248"/>
                  </a:cubicBezTo>
                  <a:cubicBezTo>
                    <a:pt x="1882" y="1203"/>
                    <a:pt x="1882" y="1151"/>
                    <a:pt x="2027" y="1092"/>
                  </a:cubicBezTo>
                  <a:lnTo>
                    <a:pt x="2027" y="1092"/>
                  </a:lnTo>
                  <a:cubicBezTo>
                    <a:pt x="2041" y="1158"/>
                    <a:pt x="1989" y="1241"/>
                    <a:pt x="2124" y="1289"/>
                  </a:cubicBezTo>
                  <a:cubicBezTo>
                    <a:pt x="2048" y="970"/>
                    <a:pt x="1947" y="659"/>
                    <a:pt x="1847" y="347"/>
                  </a:cubicBezTo>
                  <a:cubicBezTo>
                    <a:pt x="1670" y="347"/>
                    <a:pt x="1701" y="267"/>
                    <a:pt x="1566" y="167"/>
                  </a:cubicBezTo>
                  <a:lnTo>
                    <a:pt x="1566" y="167"/>
                  </a:lnTo>
                  <a:cubicBezTo>
                    <a:pt x="1570" y="191"/>
                    <a:pt x="1386" y="236"/>
                    <a:pt x="1393" y="257"/>
                  </a:cubicBezTo>
                  <a:cubicBezTo>
                    <a:pt x="1029" y="136"/>
                    <a:pt x="558" y="49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2189279" y="2511232"/>
              <a:ext cx="98382" cy="50143"/>
            </a:xfrm>
            <a:custGeom>
              <a:avLst/>
              <a:gdLst/>
              <a:ahLst/>
              <a:cxnLst/>
              <a:rect l="l" t="t" r="r" b="b"/>
              <a:pathLst>
                <a:path w="2015" h="1027" extrusionOk="0">
                  <a:moveTo>
                    <a:pt x="21" y="0"/>
                  </a:moveTo>
                  <a:cubicBezTo>
                    <a:pt x="0" y="0"/>
                    <a:pt x="33" y="12"/>
                    <a:pt x="100" y="29"/>
                  </a:cubicBezTo>
                  <a:lnTo>
                    <a:pt x="100" y="29"/>
                  </a:lnTo>
                  <a:cubicBezTo>
                    <a:pt x="83" y="14"/>
                    <a:pt x="62" y="4"/>
                    <a:pt x="36" y="1"/>
                  </a:cubicBezTo>
                  <a:cubicBezTo>
                    <a:pt x="30" y="1"/>
                    <a:pt x="25" y="0"/>
                    <a:pt x="21" y="0"/>
                  </a:cubicBezTo>
                  <a:close/>
                  <a:moveTo>
                    <a:pt x="100" y="29"/>
                  </a:moveTo>
                  <a:cubicBezTo>
                    <a:pt x="198" y="119"/>
                    <a:pt x="169" y="393"/>
                    <a:pt x="192" y="531"/>
                  </a:cubicBezTo>
                  <a:cubicBezTo>
                    <a:pt x="320" y="590"/>
                    <a:pt x="248" y="729"/>
                    <a:pt x="216" y="798"/>
                  </a:cubicBezTo>
                  <a:cubicBezTo>
                    <a:pt x="705" y="809"/>
                    <a:pt x="1152" y="854"/>
                    <a:pt x="1498" y="989"/>
                  </a:cubicBezTo>
                  <a:cubicBezTo>
                    <a:pt x="1498" y="989"/>
                    <a:pt x="1658" y="953"/>
                    <a:pt x="1731" y="953"/>
                  </a:cubicBezTo>
                  <a:cubicBezTo>
                    <a:pt x="1737" y="953"/>
                    <a:pt x="1743" y="953"/>
                    <a:pt x="1748" y="954"/>
                  </a:cubicBezTo>
                  <a:lnTo>
                    <a:pt x="2014" y="1027"/>
                  </a:lnTo>
                  <a:lnTo>
                    <a:pt x="2014" y="1023"/>
                  </a:lnTo>
                  <a:lnTo>
                    <a:pt x="1990" y="926"/>
                  </a:lnTo>
                  <a:cubicBezTo>
                    <a:pt x="1987" y="927"/>
                    <a:pt x="1984" y="927"/>
                    <a:pt x="1980" y="927"/>
                  </a:cubicBezTo>
                  <a:cubicBezTo>
                    <a:pt x="1916" y="927"/>
                    <a:pt x="1725" y="841"/>
                    <a:pt x="1948" y="736"/>
                  </a:cubicBezTo>
                  <a:cubicBezTo>
                    <a:pt x="1928" y="628"/>
                    <a:pt x="1886" y="407"/>
                    <a:pt x="1886" y="407"/>
                  </a:cubicBezTo>
                  <a:cubicBezTo>
                    <a:pt x="1886" y="407"/>
                    <a:pt x="1751" y="399"/>
                    <a:pt x="1700" y="399"/>
                  </a:cubicBezTo>
                  <a:cubicBezTo>
                    <a:pt x="1691" y="399"/>
                    <a:pt x="1685" y="399"/>
                    <a:pt x="1682" y="400"/>
                  </a:cubicBezTo>
                  <a:cubicBezTo>
                    <a:pt x="1696" y="365"/>
                    <a:pt x="1858" y="355"/>
                    <a:pt x="1865" y="320"/>
                  </a:cubicBezTo>
                  <a:cubicBezTo>
                    <a:pt x="1723" y="280"/>
                    <a:pt x="1571" y="251"/>
                    <a:pt x="1403" y="251"/>
                  </a:cubicBezTo>
                  <a:cubicBezTo>
                    <a:pt x="1339" y="251"/>
                    <a:pt x="1273" y="255"/>
                    <a:pt x="1204" y="265"/>
                  </a:cubicBezTo>
                  <a:cubicBezTo>
                    <a:pt x="898" y="216"/>
                    <a:pt x="317" y="87"/>
                    <a:pt x="100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2159056" y="2447857"/>
              <a:ext cx="124553" cy="78852"/>
            </a:xfrm>
            <a:custGeom>
              <a:avLst/>
              <a:gdLst/>
              <a:ahLst/>
              <a:cxnLst/>
              <a:rect l="l" t="t" r="r" b="b"/>
              <a:pathLst>
                <a:path w="2551" h="1615" extrusionOk="0">
                  <a:moveTo>
                    <a:pt x="1390" y="0"/>
                  </a:moveTo>
                  <a:cubicBezTo>
                    <a:pt x="1338" y="87"/>
                    <a:pt x="1300" y="243"/>
                    <a:pt x="1175" y="264"/>
                  </a:cubicBezTo>
                  <a:cubicBezTo>
                    <a:pt x="1080" y="274"/>
                    <a:pt x="991" y="278"/>
                    <a:pt x="907" y="278"/>
                  </a:cubicBezTo>
                  <a:cubicBezTo>
                    <a:pt x="563" y="278"/>
                    <a:pt x="304" y="201"/>
                    <a:pt x="56" y="115"/>
                  </a:cubicBezTo>
                  <a:lnTo>
                    <a:pt x="1" y="364"/>
                  </a:lnTo>
                  <a:cubicBezTo>
                    <a:pt x="84" y="333"/>
                    <a:pt x="172" y="294"/>
                    <a:pt x="230" y="294"/>
                  </a:cubicBezTo>
                  <a:cubicBezTo>
                    <a:pt x="245" y="294"/>
                    <a:pt x="257" y="296"/>
                    <a:pt x="267" y="302"/>
                  </a:cubicBezTo>
                  <a:cubicBezTo>
                    <a:pt x="350" y="388"/>
                    <a:pt x="434" y="499"/>
                    <a:pt x="451" y="572"/>
                  </a:cubicBezTo>
                  <a:cubicBezTo>
                    <a:pt x="434" y="672"/>
                    <a:pt x="302" y="801"/>
                    <a:pt x="250" y="915"/>
                  </a:cubicBezTo>
                  <a:cubicBezTo>
                    <a:pt x="309" y="988"/>
                    <a:pt x="368" y="1060"/>
                    <a:pt x="430" y="1130"/>
                  </a:cubicBezTo>
                  <a:cubicBezTo>
                    <a:pt x="432" y="1133"/>
                    <a:pt x="484" y="1137"/>
                    <a:pt x="544" y="1137"/>
                  </a:cubicBezTo>
                  <a:cubicBezTo>
                    <a:pt x="596" y="1137"/>
                    <a:pt x="654" y="1134"/>
                    <a:pt x="690" y="1126"/>
                  </a:cubicBezTo>
                  <a:lnTo>
                    <a:pt x="690" y="1126"/>
                  </a:lnTo>
                  <a:cubicBezTo>
                    <a:pt x="700" y="1182"/>
                    <a:pt x="683" y="1241"/>
                    <a:pt x="659" y="1296"/>
                  </a:cubicBezTo>
                  <a:cubicBezTo>
                    <a:pt x="694" y="1296"/>
                    <a:pt x="1276" y="1565"/>
                    <a:pt x="1720" y="1565"/>
                  </a:cubicBezTo>
                  <a:cubicBezTo>
                    <a:pt x="1756" y="1565"/>
                    <a:pt x="1792" y="1563"/>
                    <a:pt x="1826" y="1559"/>
                  </a:cubicBezTo>
                  <a:cubicBezTo>
                    <a:pt x="1896" y="1550"/>
                    <a:pt x="1963" y="1545"/>
                    <a:pt x="2027" y="1545"/>
                  </a:cubicBezTo>
                  <a:cubicBezTo>
                    <a:pt x="2195" y="1545"/>
                    <a:pt x="2346" y="1575"/>
                    <a:pt x="2491" y="1615"/>
                  </a:cubicBezTo>
                  <a:lnTo>
                    <a:pt x="2450" y="1213"/>
                  </a:lnTo>
                  <a:cubicBezTo>
                    <a:pt x="2408" y="1227"/>
                    <a:pt x="2311" y="1296"/>
                    <a:pt x="2301" y="1313"/>
                  </a:cubicBezTo>
                  <a:cubicBezTo>
                    <a:pt x="2294" y="1296"/>
                    <a:pt x="2415" y="1140"/>
                    <a:pt x="2443" y="1085"/>
                  </a:cubicBezTo>
                  <a:cubicBezTo>
                    <a:pt x="2439" y="1001"/>
                    <a:pt x="2408" y="801"/>
                    <a:pt x="2391" y="783"/>
                  </a:cubicBezTo>
                  <a:cubicBezTo>
                    <a:pt x="2390" y="781"/>
                    <a:pt x="2388" y="779"/>
                    <a:pt x="2384" y="779"/>
                  </a:cubicBezTo>
                  <a:cubicBezTo>
                    <a:pt x="2357" y="779"/>
                    <a:pt x="2254" y="835"/>
                    <a:pt x="2145" y="859"/>
                  </a:cubicBezTo>
                  <a:cubicBezTo>
                    <a:pt x="2294" y="724"/>
                    <a:pt x="2387" y="600"/>
                    <a:pt x="2429" y="482"/>
                  </a:cubicBezTo>
                  <a:lnTo>
                    <a:pt x="2425" y="395"/>
                  </a:lnTo>
                  <a:cubicBezTo>
                    <a:pt x="2460" y="383"/>
                    <a:pt x="2484" y="372"/>
                    <a:pt x="2498" y="372"/>
                  </a:cubicBezTo>
                  <a:cubicBezTo>
                    <a:pt x="2503" y="372"/>
                    <a:pt x="2507" y="374"/>
                    <a:pt x="2509" y="378"/>
                  </a:cubicBezTo>
                  <a:cubicBezTo>
                    <a:pt x="2526" y="395"/>
                    <a:pt x="2536" y="409"/>
                    <a:pt x="2550" y="423"/>
                  </a:cubicBezTo>
                  <a:lnTo>
                    <a:pt x="2550" y="77"/>
                  </a:lnTo>
                  <a:cubicBezTo>
                    <a:pt x="2526" y="142"/>
                    <a:pt x="2477" y="212"/>
                    <a:pt x="2422" y="284"/>
                  </a:cubicBezTo>
                  <a:lnTo>
                    <a:pt x="2398" y="101"/>
                  </a:lnTo>
                  <a:lnTo>
                    <a:pt x="2394" y="90"/>
                  </a:lnTo>
                  <a:cubicBezTo>
                    <a:pt x="2103" y="38"/>
                    <a:pt x="1771" y="7"/>
                    <a:pt x="1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2228387" y="2716784"/>
              <a:ext cx="112542" cy="83930"/>
            </a:xfrm>
            <a:custGeom>
              <a:avLst/>
              <a:gdLst/>
              <a:ahLst/>
              <a:cxnLst/>
              <a:rect l="l" t="t" r="r" b="b"/>
              <a:pathLst>
                <a:path w="2305" h="1719" extrusionOk="0">
                  <a:moveTo>
                    <a:pt x="112" y="0"/>
                  </a:moveTo>
                  <a:cubicBezTo>
                    <a:pt x="171" y="558"/>
                    <a:pt x="153" y="1136"/>
                    <a:pt x="1" y="1718"/>
                  </a:cubicBezTo>
                  <a:cubicBezTo>
                    <a:pt x="649" y="1521"/>
                    <a:pt x="1324" y="1459"/>
                    <a:pt x="1858" y="1171"/>
                  </a:cubicBezTo>
                  <a:cubicBezTo>
                    <a:pt x="2138" y="991"/>
                    <a:pt x="2093" y="780"/>
                    <a:pt x="2304" y="593"/>
                  </a:cubicBezTo>
                  <a:cubicBezTo>
                    <a:pt x="2273" y="496"/>
                    <a:pt x="2187" y="419"/>
                    <a:pt x="2273" y="347"/>
                  </a:cubicBezTo>
                  <a:lnTo>
                    <a:pt x="2259" y="295"/>
                  </a:lnTo>
                  <a:cubicBezTo>
                    <a:pt x="2013" y="367"/>
                    <a:pt x="1816" y="461"/>
                    <a:pt x="1626" y="499"/>
                  </a:cubicBezTo>
                  <a:cubicBezTo>
                    <a:pt x="1584" y="508"/>
                    <a:pt x="1546" y="512"/>
                    <a:pt x="1511" y="512"/>
                  </a:cubicBezTo>
                  <a:cubicBezTo>
                    <a:pt x="1276" y="512"/>
                    <a:pt x="1167" y="330"/>
                    <a:pt x="974" y="243"/>
                  </a:cubicBezTo>
                  <a:cubicBezTo>
                    <a:pt x="919" y="281"/>
                    <a:pt x="867" y="343"/>
                    <a:pt x="801" y="357"/>
                  </a:cubicBezTo>
                  <a:cubicBezTo>
                    <a:pt x="320" y="340"/>
                    <a:pt x="420" y="73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2331554" y="2691249"/>
              <a:ext cx="16308" cy="21874"/>
            </a:xfrm>
            <a:custGeom>
              <a:avLst/>
              <a:gdLst/>
              <a:ahLst/>
              <a:cxnLst/>
              <a:rect l="l" t="t" r="r" b="b"/>
              <a:pathLst>
                <a:path w="334" h="448" extrusionOk="0">
                  <a:moveTo>
                    <a:pt x="1" y="0"/>
                  </a:moveTo>
                  <a:cubicBezTo>
                    <a:pt x="70" y="142"/>
                    <a:pt x="126" y="295"/>
                    <a:pt x="164" y="447"/>
                  </a:cubicBezTo>
                  <a:cubicBezTo>
                    <a:pt x="216" y="430"/>
                    <a:pt x="275" y="412"/>
                    <a:pt x="334" y="399"/>
                  </a:cubicBezTo>
                  <a:lnTo>
                    <a:pt x="195" y="14"/>
                  </a:lnTo>
                  <a:cubicBezTo>
                    <a:pt x="126" y="14"/>
                    <a:pt x="56" y="4"/>
                    <a:pt x="1" y="0"/>
                  </a:cubicBezTo>
                  <a:close/>
                </a:path>
              </a:pathLst>
            </a:custGeom>
            <a:solidFill>
              <a:srgbClr val="DEB7D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2229071" y="2671084"/>
              <a:ext cx="109173" cy="70552"/>
            </a:xfrm>
            <a:custGeom>
              <a:avLst/>
              <a:gdLst/>
              <a:ahLst/>
              <a:cxnLst/>
              <a:rect l="l" t="t" r="r" b="b"/>
              <a:pathLst>
                <a:path w="2236" h="1445" extrusionOk="0">
                  <a:moveTo>
                    <a:pt x="555" y="1"/>
                  </a:moveTo>
                  <a:cubicBezTo>
                    <a:pt x="583" y="119"/>
                    <a:pt x="150" y="243"/>
                    <a:pt x="177" y="361"/>
                  </a:cubicBezTo>
                  <a:lnTo>
                    <a:pt x="1" y="285"/>
                  </a:lnTo>
                  <a:lnTo>
                    <a:pt x="1" y="285"/>
                  </a:lnTo>
                  <a:cubicBezTo>
                    <a:pt x="42" y="503"/>
                    <a:pt x="73" y="715"/>
                    <a:pt x="94" y="933"/>
                  </a:cubicBezTo>
                  <a:cubicBezTo>
                    <a:pt x="406" y="1006"/>
                    <a:pt x="306" y="1276"/>
                    <a:pt x="784" y="1286"/>
                  </a:cubicBezTo>
                  <a:cubicBezTo>
                    <a:pt x="849" y="1276"/>
                    <a:pt x="901" y="1213"/>
                    <a:pt x="957" y="1175"/>
                  </a:cubicBezTo>
                  <a:cubicBezTo>
                    <a:pt x="1150" y="1263"/>
                    <a:pt x="1259" y="1445"/>
                    <a:pt x="1487" y="1445"/>
                  </a:cubicBezTo>
                  <a:cubicBezTo>
                    <a:pt x="1521" y="1445"/>
                    <a:pt x="1558" y="1441"/>
                    <a:pt x="1598" y="1432"/>
                  </a:cubicBezTo>
                  <a:cubicBezTo>
                    <a:pt x="1788" y="1387"/>
                    <a:pt x="1986" y="1300"/>
                    <a:pt x="2235" y="1227"/>
                  </a:cubicBezTo>
                  <a:cubicBezTo>
                    <a:pt x="2200" y="1071"/>
                    <a:pt x="2142" y="922"/>
                    <a:pt x="2072" y="777"/>
                  </a:cubicBezTo>
                  <a:cubicBezTo>
                    <a:pt x="1289" y="676"/>
                    <a:pt x="1092" y="240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2218574" y="2620355"/>
              <a:ext cx="113909" cy="88666"/>
            </a:xfrm>
            <a:custGeom>
              <a:avLst/>
              <a:gdLst/>
              <a:ahLst/>
              <a:cxnLst/>
              <a:rect l="l" t="t" r="r" b="b"/>
              <a:pathLst>
                <a:path w="2333" h="1816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88"/>
                    <a:pt x="67" y="340"/>
                    <a:pt x="63" y="538"/>
                  </a:cubicBezTo>
                  <a:cubicBezTo>
                    <a:pt x="63" y="555"/>
                    <a:pt x="60" y="572"/>
                    <a:pt x="53" y="590"/>
                  </a:cubicBezTo>
                  <a:cubicBezTo>
                    <a:pt x="115" y="836"/>
                    <a:pt x="171" y="1078"/>
                    <a:pt x="219" y="1327"/>
                  </a:cubicBezTo>
                  <a:lnTo>
                    <a:pt x="396" y="1400"/>
                  </a:lnTo>
                  <a:cubicBezTo>
                    <a:pt x="365" y="1282"/>
                    <a:pt x="798" y="1158"/>
                    <a:pt x="773" y="1040"/>
                  </a:cubicBezTo>
                  <a:lnTo>
                    <a:pt x="773" y="1040"/>
                  </a:lnTo>
                  <a:cubicBezTo>
                    <a:pt x="1310" y="1279"/>
                    <a:pt x="1508" y="1719"/>
                    <a:pt x="2298" y="1816"/>
                  </a:cubicBezTo>
                  <a:cubicBezTo>
                    <a:pt x="2249" y="1715"/>
                    <a:pt x="2197" y="1615"/>
                    <a:pt x="2142" y="1521"/>
                  </a:cubicBezTo>
                  <a:cubicBezTo>
                    <a:pt x="2135" y="1497"/>
                    <a:pt x="2256" y="1435"/>
                    <a:pt x="2332" y="1390"/>
                  </a:cubicBezTo>
                  <a:lnTo>
                    <a:pt x="1920" y="316"/>
                  </a:lnTo>
                  <a:cubicBezTo>
                    <a:pt x="1913" y="316"/>
                    <a:pt x="1906" y="316"/>
                    <a:pt x="1899" y="316"/>
                  </a:cubicBezTo>
                  <a:cubicBezTo>
                    <a:pt x="1563" y="316"/>
                    <a:pt x="906" y="630"/>
                    <a:pt x="607" y="881"/>
                  </a:cubicBezTo>
                  <a:cubicBezTo>
                    <a:pt x="556" y="939"/>
                    <a:pt x="241" y="991"/>
                    <a:pt x="199" y="1096"/>
                  </a:cubicBezTo>
                  <a:lnTo>
                    <a:pt x="199" y="1096"/>
                  </a:lnTo>
                  <a:cubicBezTo>
                    <a:pt x="314" y="792"/>
                    <a:pt x="546" y="481"/>
                    <a:pt x="832" y="177"/>
                  </a:cubicBezTo>
                  <a:cubicBezTo>
                    <a:pt x="566" y="119"/>
                    <a:pt x="288" y="56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2196456" y="2550340"/>
              <a:ext cx="115569" cy="124748"/>
            </a:xfrm>
            <a:custGeom>
              <a:avLst/>
              <a:gdLst/>
              <a:ahLst/>
              <a:cxnLst/>
              <a:rect l="l" t="t" r="r" b="b"/>
              <a:pathLst>
                <a:path w="2367" h="2555" extrusionOk="0">
                  <a:moveTo>
                    <a:pt x="66" y="1"/>
                  </a:moveTo>
                  <a:cubicBezTo>
                    <a:pt x="49" y="42"/>
                    <a:pt x="28" y="80"/>
                    <a:pt x="0" y="118"/>
                  </a:cubicBezTo>
                  <a:cubicBezTo>
                    <a:pt x="14" y="181"/>
                    <a:pt x="253" y="458"/>
                    <a:pt x="149" y="711"/>
                  </a:cubicBezTo>
                  <a:cubicBezTo>
                    <a:pt x="187" y="707"/>
                    <a:pt x="239" y="693"/>
                    <a:pt x="274" y="686"/>
                  </a:cubicBezTo>
                  <a:lnTo>
                    <a:pt x="274" y="686"/>
                  </a:lnTo>
                  <a:cubicBezTo>
                    <a:pt x="288" y="735"/>
                    <a:pt x="173" y="811"/>
                    <a:pt x="308" y="829"/>
                  </a:cubicBezTo>
                  <a:lnTo>
                    <a:pt x="496" y="787"/>
                  </a:lnTo>
                  <a:lnTo>
                    <a:pt x="496" y="787"/>
                  </a:lnTo>
                  <a:cubicBezTo>
                    <a:pt x="364" y="842"/>
                    <a:pt x="277" y="908"/>
                    <a:pt x="218" y="971"/>
                  </a:cubicBezTo>
                  <a:lnTo>
                    <a:pt x="256" y="1109"/>
                  </a:lnTo>
                  <a:cubicBezTo>
                    <a:pt x="502" y="1116"/>
                    <a:pt x="315" y="1196"/>
                    <a:pt x="295" y="1244"/>
                  </a:cubicBezTo>
                  <a:lnTo>
                    <a:pt x="322" y="1345"/>
                  </a:lnTo>
                  <a:cubicBezTo>
                    <a:pt x="374" y="1313"/>
                    <a:pt x="426" y="1300"/>
                    <a:pt x="482" y="1289"/>
                  </a:cubicBezTo>
                  <a:lnTo>
                    <a:pt x="482" y="1289"/>
                  </a:lnTo>
                  <a:cubicBezTo>
                    <a:pt x="468" y="1341"/>
                    <a:pt x="461" y="1393"/>
                    <a:pt x="461" y="1438"/>
                  </a:cubicBezTo>
                  <a:cubicBezTo>
                    <a:pt x="738" y="1497"/>
                    <a:pt x="1018" y="1552"/>
                    <a:pt x="1281" y="1618"/>
                  </a:cubicBezTo>
                  <a:lnTo>
                    <a:pt x="1281" y="1618"/>
                  </a:lnTo>
                  <a:cubicBezTo>
                    <a:pt x="1256" y="1640"/>
                    <a:pt x="638" y="2243"/>
                    <a:pt x="641" y="2540"/>
                  </a:cubicBezTo>
                  <a:cubicBezTo>
                    <a:pt x="646" y="2550"/>
                    <a:pt x="657" y="2555"/>
                    <a:pt x="671" y="2555"/>
                  </a:cubicBezTo>
                  <a:cubicBezTo>
                    <a:pt x="762" y="2555"/>
                    <a:pt x="1008" y="2372"/>
                    <a:pt x="1053" y="2318"/>
                  </a:cubicBezTo>
                  <a:cubicBezTo>
                    <a:pt x="1355" y="2067"/>
                    <a:pt x="2009" y="1756"/>
                    <a:pt x="2345" y="1756"/>
                  </a:cubicBezTo>
                  <a:cubicBezTo>
                    <a:pt x="2352" y="1756"/>
                    <a:pt x="2359" y="1757"/>
                    <a:pt x="2366" y="1757"/>
                  </a:cubicBezTo>
                  <a:lnTo>
                    <a:pt x="2335" y="1674"/>
                  </a:lnTo>
                  <a:cubicBezTo>
                    <a:pt x="1850" y="1532"/>
                    <a:pt x="2096" y="1137"/>
                    <a:pt x="2072" y="926"/>
                  </a:cubicBezTo>
                  <a:lnTo>
                    <a:pt x="2037" y="815"/>
                  </a:lnTo>
                  <a:cubicBezTo>
                    <a:pt x="2027" y="804"/>
                    <a:pt x="1621" y="555"/>
                    <a:pt x="1867" y="233"/>
                  </a:cubicBezTo>
                  <a:lnTo>
                    <a:pt x="1604" y="156"/>
                  </a:lnTo>
                  <a:cubicBezTo>
                    <a:pt x="1599" y="156"/>
                    <a:pt x="1593" y="156"/>
                    <a:pt x="1586" y="156"/>
                  </a:cubicBezTo>
                  <a:cubicBezTo>
                    <a:pt x="1507" y="156"/>
                    <a:pt x="1348" y="191"/>
                    <a:pt x="1348" y="191"/>
                  </a:cubicBezTo>
                  <a:cubicBezTo>
                    <a:pt x="1005" y="53"/>
                    <a:pt x="554" y="1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2199483" y="2267743"/>
              <a:ext cx="9521" cy="17626"/>
            </a:xfrm>
            <a:custGeom>
              <a:avLst/>
              <a:gdLst/>
              <a:ahLst/>
              <a:cxnLst/>
              <a:rect l="l" t="t" r="r" b="b"/>
              <a:pathLst>
                <a:path w="195" h="361" extrusionOk="0">
                  <a:moveTo>
                    <a:pt x="104" y="0"/>
                  </a:moveTo>
                  <a:lnTo>
                    <a:pt x="0" y="256"/>
                  </a:lnTo>
                  <a:cubicBezTo>
                    <a:pt x="39" y="295"/>
                    <a:pt x="87" y="329"/>
                    <a:pt x="149" y="360"/>
                  </a:cubicBezTo>
                  <a:cubicBezTo>
                    <a:pt x="146" y="312"/>
                    <a:pt x="146" y="267"/>
                    <a:pt x="194" y="225"/>
                  </a:cubicBezTo>
                  <a:cubicBezTo>
                    <a:pt x="42" y="187"/>
                    <a:pt x="108" y="90"/>
                    <a:pt x="104" y="0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2223407" y="2285124"/>
              <a:ext cx="29051" cy="4638"/>
            </a:xfrm>
            <a:custGeom>
              <a:avLst/>
              <a:gdLst/>
              <a:ahLst/>
              <a:cxnLst/>
              <a:rect l="l" t="t" r="r" b="b"/>
              <a:pathLst>
                <a:path w="595" h="95" extrusionOk="0">
                  <a:moveTo>
                    <a:pt x="196" y="0"/>
                  </a:moveTo>
                  <a:cubicBezTo>
                    <a:pt x="138" y="0"/>
                    <a:pt x="77" y="1"/>
                    <a:pt x="16" y="4"/>
                  </a:cubicBezTo>
                  <a:cubicBezTo>
                    <a:pt x="1" y="35"/>
                    <a:pt x="5" y="58"/>
                    <a:pt x="123" y="58"/>
                  </a:cubicBezTo>
                  <a:cubicBezTo>
                    <a:pt x="139" y="58"/>
                    <a:pt x="156" y="57"/>
                    <a:pt x="176" y="56"/>
                  </a:cubicBezTo>
                  <a:cubicBezTo>
                    <a:pt x="241" y="56"/>
                    <a:pt x="106" y="11"/>
                    <a:pt x="238" y="8"/>
                  </a:cubicBezTo>
                  <a:lnTo>
                    <a:pt x="238" y="8"/>
                  </a:lnTo>
                  <a:cubicBezTo>
                    <a:pt x="178" y="54"/>
                    <a:pt x="296" y="91"/>
                    <a:pt x="419" y="91"/>
                  </a:cubicBezTo>
                  <a:cubicBezTo>
                    <a:pt x="425" y="91"/>
                    <a:pt x="430" y="91"/>
                    <a:pt x="435" y="91"/>
                  </a:cubicBezTo>
                  <a:lnTo>
                    <a:pt x="432" y="22"/>
                  </a:lnTo>
                  <a:lnTo>
                    <a:pt x="432" y="22"/>
                  </a:lnTo>
                  <a:cubicBezTo>
                    <a:pt x="501" y="29"/>
                    <a:pt x="536" y="70"/>
                    <a:pt x="595" y="94"/>
                  </a:cubicBezTo>
                  <a:lnTo>
                    <a:pt x="591" y="46"/>
                  </a:lnTo>
                  <a:cubicBezTo>
                    <a:pt x="591" y="19"/>
                    <a:pt x="411" y="0"/>
                    <a:pt x="196" y="0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2181223" y="2292741"/>
              <a:ext cx="61764" cy="42868"/>
            </a:xfrm>
            <a:custGeom>
              <a:avLst/>
              <a:gdLst/>
              <a:ahLst/>
              <a:cxnLst/>
              <a:rect l="l" t="t" r="r" b="b"/>
              <a:pathLst>
                <a:path w="1265" h="878" extrusionOk="0">
                  <a:moveTo>
                    <a:pt x="485" y="1"/>
                  </a:moveTo>
                  <a:cubicBezTo>
                    <a:pt x="437" y="42"/>
                    <a:pt x="437" y="87"/>
                    <a:pt x="444" y="132"/>
                  </a:cubicBezTo>
                  <a:cubicBezTo>
                    <a:pt x="378" y="105"/>
                    <a:pt x="329" y="70"/>
                    <a:pt x="291" y="29"/>
                  </a:cubicBezTo>
                  <a:cubicBezTo>
                    <a:pt x="201" y="261"/>
                    <a:pt x="108" y="479"/>
                    <a:pt x="0" y="714"/>
                  </a:cubicBezTo>
                  <a:cubicBezTo>
                    <a:pt x="295" y="763"/>
                    <a:pt x="575" y="815"/>
                    <a:pt x="818" y="877"/>
                  </a:cubicBezTo>
                  <a:cubicBezTo>
                    <a:pt x="939" y="794"/>
                    <a:pt x="1067" y="735"/>
                    <a:pt x="1123" y="662"/>
                  </a:cubicBezTo>
                  <a:lnTo>
                    <a:pt x="1265" y="701"/>
                  </a:lnTo>
                  <a:cubicBezTo>
                    <a:pt x="1227" y="507"/>
                    <a:pt x="1195" y="306"/>
                    <a:pt x="1182" y="105"/>
                  </a:cubicBezTo>
                  <a:cubicBezTo>
                    <a:pt x="1123" y="77"/>
                    <a:pt x="1092" y="39"/>
                    <a:pt x="1019" y="29"/>
                  </a:cubicBezTo>
                  <a:lnTo>
                    <a:pt x="1019" y="29"/>
                  </a:lnTo>
                  <a:lnTo>
                    <a:pt x="1022" y="98"/>
                  </a:lnTo>
                  <a:cubicBezTo>
                    <a:pt x="1008" y="99"/>
                    <a:pt x="994" y="100"/>
                    <a:pt x="980" y="100"/>
                  </a:cubicBezTo>
                  <a:cubicBezTo>
                    <a:pt x="867" y="100"/>
                    <a:pt x="769" y="64"/>
                    <a:pt x="825" y="18"/>
                  </a:cubicBezTo>
                  <a:lnTo>
                    <a:pt x="825" y="18"/>
                  </a:lnTo>
                  <a:cubicBezTo>
                    <a:pt x="697" y="25"/>
                    <a:pt x="828" y="63"/>
                    <a:pt x="762" y="70"/>
                  </a:cubicBezTo>
                  <a:cubicBezTo>
                    <a:pt x="742" y="71"/>
                    <a:pt x="725" y="71"/>
                    <a:pt x="709" y="71"/>
                  </a:cubicBezTo>
                  <a:cubicBezTo>
                    <a:pt x="589" y="71"/>
                    <a:pt x="588" y="49"/>
                    <a:pt x="603" y="18"/>
                  </a:cubicBezTo>
                  <a:lnTo>
                    <a:pt x="600" y="18"/>
                  </a:lnTo>
                  <a:cubicBezTo>
                    <a:pt x="551" y="11"/>
                    <a:pt x="517" y="8"/>
                    <a:pt x="485" y="1"/>
                  </a:cubicBezTo>
                  <a:close/>
                </a:path>
              </a:pathLst>
            </a:custGeom>
            <a:solidFill>
              <a:srgbClr val="F4E9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2341222" y="2487747"/>
              <a:ext cx="17284" cy="37107"/>
            </a:xfrm>
            <a:custGeom>
              <a:avLst/>
              <a:gdLst/>
              <a:ahLst/>
              <a:cxnLst/>
              <a:rect l="l" t="t" r="r" b="b"/>
              <a:pathLst>
                <a:path w="354" h="760" extrusionOk="0">
                  <a:moveTo>
                    <a:pt x="219" y="1"/>
                  </a:moveTo>
                  <a:cubicBezTo>
                    <a:pt x="208" y="209"/>
                    <a:pt x="0" y="427"/>
                    <a:pt x="170" y="604"/>
                  </a:cubicBezTo>
                  <a:lnTo>
                    <a:pt x="354" y="760"/>
                  </a:lnTo>
                  <a:cubicBezTo>
                    <a:pt x="302" y="510"/>
                    <a:pt x="257" y="254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2340733" y="2453765"/>
              <a:ext cx="10351" cy="28807"/>
            </a:xfrm>
            <a:custGeom>
              <a:avLst/>
              <a:gdLst/>
              <a:ahLst/>
              <a:cxnLst/>
              <a:rect l="l" t="t" r="r" b="b"/>
              <a:pathLst>
                <a:path w="212" h="590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195"/>
                    <a:pt x="73" y="378"/>
                    <a:pt x="194" y="551"/>
                  </a:cubicBezTo>
                  <a:cubicBezTo>
                    <a:pt x="201" y="565"/>
                    <a:pt x="208" y="576"/>
                    <a:pt x="211" y="589"/>
                  </a:cubicBezTo>
                  <a:cubicBezTo>
                    <a:pt x="184" y="396"/>
                    <a:pt x="163" y="202"/>
                    <a:pt x="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2229413" y="2305777"/>
              <a:ext cx="113860" cy="60104"/>
            </a:xfrm>
            <a:custGeom>
              <a:avLst/>
              <a:gdLst/>
              <a:ahLst/>
              <a:cxnLst/>
              <a:rect l="l" t="t" r="r" b="b"/>
              <a:pathLst>
                <a:path w="2332" h="1231" extrusionOk="0">
                  <a:moveTo>
                    <a:pt x="226" y="1"/>
                  </a:moveTo>
                  <a:lnTo>
                    <a:pt x="226" y="1"/>
                  </a:lnTo>
                  <a:cubicBezTo>
                    <a:pt x="330" y="312"/>
                    <a:pt x="18" y="946"/>
                    <a:pt x="1" y="988"/>
                  </a:cubicBezTo>
                  <a:cubicBezTo>
                    <a:pt x="295" y="1109"/>
                    <a:pt x="607" y="1230"/>
                    <a:pt x="1095" y="1230"/>
                  </a:cubicBezTo>
                  <a:cubicBezTo>
                    <a:pt x="1227" y="1223"/>
                    <a:pt x="1279" y="1074"/>
                    <a:pt x="1338" y="1002"/>
                  </a:cubicBezTo>
                  <a:cubicBezTo>
                    <a:pt x="1715" y="1043"/>
                    <a:pt x="2044" y="1112"/>
                    <a:pt x="2332" y="1196"/>
                  </a:cubicBezTo>
                  <a:cubicBezTo>
                    <a:pt x="2332" y="1020"/>
                    <a:pt x="2239" y="676"/>
                    <a:pt x="2218" y="676"/>
                  </a:cubicBezTo>
                  <a:cubicBezTo>
                    <a:pt x="2218" y="676"/>
                    <a:pt x="2218" y="676"/>
                    <a:pt x="2218" y="676"/>
                  </a:cubicBezTo>
                  <a:cubicBezTo>
                    <a:pt x="2214" y="628"/>
                    <a:pt x="2124" y="572"/>
                    <a:pt x="2079" y="517"/>
                  </a:cubicBezTo>
                  <a:cubicBezTo>
                    <a:pt x="1490" y="333"/>
                    <a:pt x="915" y="136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2241082" y="2233370"/>
              <a:ext cx="88324" cy="53170"/>
            </a:xfrm>
            <a:custGeom>
              <a:avLst/>
              <a:gdLst/>
              <a:ahLst/>
              <a:cxnLst/>
              <a:rect l="l" t="t" r="r" b="b"/>
              <a:pathLst>
                <a:path w="1809" h="1089" extrusionOk="0">
                  <a:moveTo>
                    <a:pt x="1386" y="1"/>
                  </a:moveTo>
                  <a:cubicBezTo>
                    <a:pt x="1331" y="81"/>
                    <a:pt x="1210" y="139"/>
                    <a:pt x="1088" y="226"/>
                  </a:cubicBezTo>
                  <a:cubicBezTo>
                    <a:pt x="839" y="167"/>
                    <a:pt x="558" y="129"/>
                    <a:pt x="264" y="94"/>
                  </a:cubicBezTo>
                  <a:cubicBezTo>
                    <a:pt x="209" y="216"/>
                    <a:pt x="18" y="514"/>
                    <a:pt x="1" y="721"/>
                  </a:cubicBezTo>
                  <a:cubicBezTo>
                    <a:pt x="524" y="756"/>
                    <a:pt x="1632" y="1078"/>
                    <a:pt x="1809" y="1089"/>
                  </a:cubicBezTo>
                  <a:cubicBezTo>
                    <a:pt x="1715" y="739"/>
                    <a:pt x="1611" y="392"/>
                    <a:pt x="1528" y="42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F0E0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2239422" y="2268573"/>
              <a:ext cx="100824" cy="65670"/>
            </a:xfrm>
            <a:custGeom>
              <a:avLst/>
              <a:gdLst/>
              <a:ahLst/>
              <a:cxnLst/>
              <a:rect l="l" t="t" r="r" b="b"/>
              <a:pathLst>
                <a:path w="2065" h="1345" extrusionOk="0">
                  <a:moveTo>
                    <a:pt x="35" y="0"/>
                  </a:moveTo>
                  <a:cubicBezTo>
                    <a:pt x="3" y="136"/>
                    <a:pt x="0" y="271"/>
                    <a:pt x="3" y="402"/>
                  </a:cubicBezTo>
                  <a:cubicBezTo>
                    <a:pt x="49" y="468"/>
                    <a:pt x="90" y="537"/>
                    <a:pt x="135" y="610"/>
                  </a:cubicBezTo>
                  <a:cubicBezTo>
                    <a:pt x="173" y="645"/>
                    <a:pt x="94" y="672"/>
                    <a:pt x="17" y="697"/>
                  </a:cubicBezTo>
                  <a:lnTo>
                    <a:pt x="21" y="766"/>
                  </a:lnTo>
                  <a:cubicBezTo>
                    <a:pt x="710" y="901"/>
                    <a:pt x="1289" y="1102"/>
                    <a:pt x="1874" y="1282"/>
                  </a:cubicBezTo>
                  <a:cubicBezTo>
                    <a:pt x="1836" y="1230"/>
                    <a:pt x="1836" y="1182"/>
                    <a:pt x="1988" y="1137"/>
                  </a:cubicBezTo>
                  <a:lnTo>
                    <a:pt x="1988" y="1137"/>
                  </a:lnTo>
                  <a:cubicBezTo>
                    <a:pt x="1992" y="1209"/>
                    <a:pt x="1936" y="1282"/>
                    <a:pt x="2065" y="1344"/>
                  </a:cubicBezTo>
                  <a:cubicBezTo>
                    <a:pt x="2013" y="1015"/>
                    <a:pt x="1930" y="693"/>
                    <a:pt x="1843" y="368"/>
                  </a:cubicBezTo>
                  <a:cubicBezTo>
                    <a:pt x="1670" y="361"/>
                    <a:pt x="1701" y="278"/>
                    <a:pt x="1573" y="174"/>
                  </a:cubicBezTo>
                  <a:cubicBezTo>
                    <a:pt x="1573" y="201"/>
                    <a:pt x="1389" y="239"/>
                    <a:pt x="1393" y="260"/>
                  </a:cubicBezTo>
                  <a:cubicBezTo>
                    <a:pt x="1029" y="132"/>
                    <a:pt x="558" y="39"/>
                    <a:pt x="35" y="0"/>
                  </a:cubicBezTo>
                  <a:close/>
                </a:path>
              </a:pathLst>
            </a:custGeom>
            <a:solidFill>
              <a:srgbClr val="EEDCE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2249919" y="2410506"/>
              <a:ext cx="89643" cy="61764"/>
            </a:xfrm>
            <a:custGeom>
              <a:avLst/>
              <a:gdLst/>
              <a:ahLst/>
              <a:cxnLst/>
              <a:rect l="l" t="t" r="r" b="b"/>
              <a:pathLst>
                <a:path w="1836" h="1265" extrusionOk="0">
                  <a:moveTo>
                    <a:pt x="12" y="0"/>
                  </a:moveTo>
                  <a:cubicBezTo>
                    <a:pt x="0" y="0"/>
                    <a:pt x="30" y="14"/>
                    <a:pt x="88" y="37"/>
                  </a:cubicBezTo>
                  <a:lnTo>
                    <a:pt x="88" y="37"/>
                  </a:lnTo>
                  <a:cubicBezTo>
                    <a:pt x="74" y="21"/>
                    <a:pt x="55" y="10"/>
                    <a:pt x="31" y="3"/>
                  </a:cubicBezTo>
                  <a:cubicBezTo>
                    <a:pt x="22" y="1"/>
                    <a:pt x="15" y="0"/>
                    <a:pt x="12" y="0"/>
                  </a:cubicBezTo>
                  <a:close/>
                  <a:moveTo>
                    <a:pt x="88" y="37"/>
                  </a:moveTo>
                  <a:cubicBezTo>
                    <a:pt x="176" y="136"/>
                    <a:pt x="107" y="392"/>
                    <a:pt x="107" y="523"/>
                  </a:cubicBezTo>
                  <a:cubicBezTo>
                    <a:pt x="225" y="603"/>
                    <a:pt x="131" y="720"/>
                    <a:pt x="93" y="783"/>
                  </a:cubicBezTo>
                  <a:cubicBezTo>
                    <a:pt x="578" y="862"/>
                    <a:pt x="1011" y="973"/>
                    <a:pt x="1330" y="1153"/>
                  </a:cubicBezTo>
                  <a:cubicBezTo>
                    <a:pt x="1330" y="1153"/>
                    <a:pt x="1399" y="1150"/>
                    <a:pt x="1468" y="1150"/>
                  </a:cubicBezTo>
                  <a:cubicBezTo>
                    <a:pt x="1514" y="1150"/>
                    <a:pt x="1560" y="1151"/>
                    <a:pt x="1586" y="1157"/>
                  </a:cubicBezTo>
                  <a:lnTo>
                    <a:pt x="1832" y="1264"/>
                  </a:lnTo>
                  <a:lnTo>
                    <a:pt x="1836" y="1261"/>
                  </a:lnTo>
                  <a:lnTo>
                    <a:pt x="1829" y="1164"/>
                  </a:lnTo>
                  <a:cubicBezTo>
                    <a:pt x="1773" y="1164"/>
                    <a:pt x="1569" y="1042"/>
                    <a:pt x="1815" y="973"/>
                  </a:cubicBezTo>
                  <a:lnTo>
                    <a:pt x="1808" y="644"/>
                  </a:lnTo>
                  <a:cubicBezTo>
                    <a:pt x="1808" y="644"/>
                    <a:pt x="1624" y="606"/>
                    <a:pt x="1604" y="606"/>
                  </a:cubicBezTo>
                  <a:cubicBezTo>
                    <a:pt x="1624" y="575"/>
                    <a:pt x="1784" y="589"/>
                    <a:pt x="1798" y="558"/>
                  </a:cubicBezTo>
                  <a:cubicBezTo>
                    <a:pt x="1611" y="474"/>
                    <a:pt x="1403" y="412"/>
                    <a:pt x="1153" y="412"/>
                  </a:cubicBezTo>
                  <a:cubicBezTo>
                    <a:pt x="857" y="320"/>
                    <a:pt x="294" y="120"/>
                    <a:pt x="88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2225360" y="2354162"/>
              <a:ext cx="124894" cy="84077"/>
            </a:xfrm>
            <a:custGeom>
              <a:avLst/>
              <a:gdLst/>
              <a:ahLst/>
              <a:cxnLst/>
              <a:rect l="l" t="t" r="r" b="b"/>
              <a:pathLst>
                <a:path w="2558" h="1722" extrusionOk="0">
                  <a:moveTo>
                    <a:pt x="84" y="0"/>
                  </a:moveTo>
                  <a:lnTo>
                    <a:pt x="1" y="225"/>
                  </a:lnTo>
                  <a:cubicBezTo>
                    <a:pt x="84" y="207"/>
                    <a:pt x="169" y="181"/>
                    <a:pt x="227" y="181"/>
                  </a:cubicBezTo>
                  <a:cubicBezTo>
                    <a:pt x="246" y="181"/>
                    <a:pt x="262" y="184"/>
                    <a:pt x="274" y="191"/>
                  </a:cubicBezTo>
                  <a:cubicBezTo>
                    <a:pt x="343" y="277"/>
                    <a:pt x="416" y="392"/>
                    <a:pt x="423" y="461"/>
                  </a:cubicBezTo>
                  <a:cubicBezTo>
                    <a:pt x="392" y="551"/>
                    <a:pt x="250" y="658"/>
                    <a:pt x="181" y="759"/>
                  </a:cubicBezTo>
                  <a:cubicBezTo>
                    <a:pt x="226" y="832"/>
                    <a:pt x="274" y="911"/>
                    <a:pt x="326" y="981"/>
                  </a:cubicBezTo>
                  <a:cubicBezTo>
                    <a:pt x="329" y="984"/>
                    <a:pt x="491" y="1012"/>
                    <a:pt x="573" y="1012"/>
                  </a:cubicBezTo>
                  <a:cubicBezTo>
                    <a:pt x="578" y="1012"/>
                    <a:pt x="582" y="1012"/>
                    <a:pt x="586" y="1012"/>
                  </a:cubicBezTo>
                  <a:lnTo>
                    <a:pt x="586" y="1012"/>
                  </a:lnTo>
                  <a:cubicBezTo>
                    <a:pt x="589" y="1064"/>
                    <a:pt x="565" y="1116"/>
                    <a:pt x="534" y="1168"/>
                  </a:cubicBezTo>
                  <a:cubicBezTo>
                    <a:pt x="572" y="1171"/>
                    <a:pt x="1203" y="1556"/>
                    <a:pt x="1656" y="1573"/>
                  </a:cubicBezTo>
                  <a:cubicBezTo>
                    <a:pt x="1906" y="1573"/>
                    <a:pt x="2114" y="1639"/>
                    <a:pt x="2301" y="1722"/>
                  </a:cubicBezTo>
                  <a:lnTo>
                    <a:pt x="2321" y="1324"/>
                  </a:lnTo>
                  <a:lnTo>
                    <a:pt x="2321" y="1324"/>
                  </a:lnTo>
                  <a:cubicBezTo>
                    <a:pt x="2273" y="1330"/>
                    <a:pt x="2176" y="1382"/>
                    <a:pt x="2159" y="1400"/>
                  </a:cubicBezTo>
                  <a:cubicBezTo>
                    <a:pt x="2159" y="1382"/>
                    <a:pt x="2301" y="1247"/>
                    <a:pt x="2332" y="1195"/>
                  </a:cubicBezTo>
                  <a:cubicBezTo>
                    <a:pt x="2335" y="1116"/>
                    <a:pt x="2335" y="915"/>
                    <a:pt x="2318" y="897"/>
                  </a:cubicBezTo>
                  <a:cubicBezTo>
                    <a:pt x="2318" y="894"/>
                    <a:pt x="2315" y="893"/>
                    <a:pt x="2308" y="893"/>
                  </a:cubicBezTo>
                  <a:cubicBezTo>
                    <a:pt x="2277" y="893"/>
                    <a:pt x="2172" y="930"/>
                    <a:pt x="2062" y="936"/>
                  </a:cubicBezTo>
                  <a:cubicBezTo>
                    <a:pt x="2228" y="825"/>
                    <a:pt x="2335" y="717"/>
                    <a:pt x="2398" y="603"/>
                  </a:cubicBezTo>
                  <a:lnTo>
                    <a:pt x="2401" y="516"/>
                  </a:lnTo>
                  <a:cubicBezTo>
                    <a:pt x="2431" y="508"/>
                    <a:pt x="2456" y="502"/>
                    <a:pt x="2470" y="502"/>
                  </a:cubicBezTo>
                  <a:cubicBezTo>
                    <a:pt x="2479" y="502"/>
                    <a:pt x="2484" y="504"/>
                    <a:pt x="2484" y="509"/>
                  </a:cubicBezTo>
                  <a:cubicBezTo>
                    <a:pt x="2502" y="527"/>
                    <a:pt x="2509" y="544"/>
                    <a:pt x="2519" y="561"/>
                  </a:cubicBezTo>
                  <a:lnTo>
                    <a:pt x="2557" y="215"/>
                  </a:lnTo>
                  <a:lnTo>
                    <a:pt x="2557" y="215"/>
                  </a:lnTo>
                  <a:cubicBezTo>
                    <a:pt x="2522" y="277"/>
                    <a:pt x="2470" y="343"/>
                    <a:pt x="2405" y="406"/>
                  </a:cubicBezTo>
                  <a:cubicBezTo>
                    <a:pt x="2405" y="340"/>
                    <a:pt x="2408" y="277"/>
                    <a:pt x="2405" y="218"/>
                  </a:cubicBezTo>
                  <a:lnTo>
                    <a:pt x="2401" y="208"/>
                  </a:lnTo>
                  <a:cubicBezTo>
                    <a:pt x="2121" y="128"/>
                    <a:pt x="1791" y="63"/>
                    <a:pt x="1414" y="18"/>
                  </a:cubicBezTo>
                  <a:cubicBezTo>
                    <a:pt x="1362" y="87"/>
                    <a:pt x="1310" y="236"/>
                    <a:pt x="1178" y="243"/>
                  </a:cubicBezTo>
                  <a:cubicBezTo>
                    <a:pt x="690" y="243"/>
                    <a:pt x="378" y="121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2246990" y="2614105"/>
              <a:ext cx="117131" cy="83784"/>
            </a:xfrm>
            <a:custGeom>
              <a:avLst/>
              <a:gdLst/>
              <a:ahLst/>
              <a:cxnLst/>
              <a:rect l="l" t="t" r="r" b="b"/>
              <a:pathLst>
                <a:path w="2399" h="1716" extrusionOk="0">
                  <a:moveTo>
                    <a:pt x="295" y="1"/>
                  </a:moveTo>
                  <a:cubicBezTo>
                    <a:pt x="275" y="558"/>
                    <a:pt x="191" y="1126"/>
                    <a:pt x="1" y="1715"/>
                  </a:cubicBezTo>
                  <a:cubicBezTo>
                    <a:pt x="663" y="1563"/>
                    <a:pt x="1342" y="1552"/>
                    <a:pt x="1896" y="1317"/>
                  </a:cubicBezTo>
                  <a:cubicBezTo>
                    <a:pt x="2197" y="1168"/>
                    <a:pt x="2169" y="964"/>
                    <a:pt x="2398" y="815"/>
                  </a:cubicBezTo>
                  <a:cubicBezTo>
                    <a:pt x="2381" y="718"/>
                    <a:pt x="2305" y="641"/>
                    <a:pt x="2388" y="589"/>
                  </a:cubicBezTo>
                  <a:lnTo>
                    <a:pt x="2381" y="534"/>
                  </a:lnTo>
                  <a:cubicBezTo>
                    <a:pt x="2131" y="579"/>
                    <a:pt x="1923" y="645"/>
                    <a:pt x="1729" y="662"/>
                  </a:cubicBezTo>
                  <a:cubicBezTo>
                    <a:pt x="1707" y="665"/>
                    <a:pt x="1686" y="666"/>
                    <a:pt x="1666" y="666"/>
                  </a:cubicBezTo>
                  <a:cubicBezTo>
                    <a:pt x="1395" y="666"/>
                    <a:pt x="1307" y="460"/>
                    <a:pt x="1116" y="347"/>
                  </a:cubicBezTo>
                  <a:cubicBezTo>
                    <a:pt x="1057" y="371"/>
                    <a:pt x="995" y="427"/>
                    <a:pt x="933" y="434"/>
                  </a:cubicBezTo>
                  <a:cubicBezTo>
                    <a:pt x="455" y="364"/>
                    <a:pt x="593" y="11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2361874" y="2601948"/>
              <a:ext cx="13232" cy="21190"/>
            </a:xfrm>
            <a:custGeom>
              <a:avLst/>
              <a:gdLst/>
              <a:ahLst/>
              <a:cxnLst/>
              <a:rect l="l" t="t" r="r" b="b"/>
              <a:pathLst>
                <a:path w="271" h="434" extrusionOk="0">
                  <a:moveTo>
                    <a:pt x="0" y="0"/>
                  </a:moveTo>
                  <a:cubicBezTo>
                    <a:pt x="45" y="146"/>
                    <a:pt x="80" y="288"/>
                    <a:pt x="97" y="433"/>
                  </a:cubicBezTo>
                  <a:cubicBezTo>
                    <a:pt x="152" y="426"/>
                    <a:pt x="211" y="416"/>
                    <a:pt x="270" y="409"/>
                  </a:cubicBezTo>
                  <a:lnTo>
                    <a:pt x="191" y="42"/>
                  </a:lnTo>
                  <a:cubicBezTo>
                    <a:pt x="125" y="31"/>
                    <a:pt x="59" y="1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2261539" y="2572849"/>
              <a:ext cx="102044" cy="73286"/>
            </a:xfrm>
            <a:custGeom>
              <a:avLst/>
              <a:gdLst/>
              <a:ahLst/>
              <a:cxnLst/>
              <a:rect l="l" t="t" r="r" b="b"/>
              <a:pathLst>
                <a:path w="2090" h="1501" extrusionOk="0">
                  <a:moveTo>
                    <a:pt x="593" y="0"/>
                  </a:moveTo>
                  <a:lnTo>
                    <a:pt x="593" y="0"/>
                  </a:lnTo>
                  <a:cubicBezTo>
                    <a:pt x="604" y="118"/>
                    <a:pt x="157" y="177"/>
                    <a:pt x="167" y="295"/>
                  </a:cubicBezTo>
                  <a:lnTo>
                    <a:pt x="1" y="194"/>
                  </a:lnTo>
                  <a:lnTo>
                    <a:pt x="1" y="194"/>
                  </a:lnTo>
                  <a:cubicBezTo>
                    <a:pt x="11" y="406"/>
                    <a:pt x="11" y="620"/>
                    <a:pt x="1" y="835"/>
                  </a:cubicBezTo>
                  <a:cubicBezTo>
                    <a:pt x="299" y="946"/>
                    <a:pt x="167" y="1199"/>
                    <a:pt x="638" y="1268"/>
                  </a:cubicBezTo>
                  <a:cubicBezTo>
                    <a:pt x="704" y="1265"/>
                    <a:pt x="763" y="1213"/>
                    <a:pt x="825" y="1182"/>
                  </a:cubicBezTo>
                  <a:cubicBezTo>
                    <a:pt x="1012" y="1294"/>
                    <a:pt x="1100" y="1500"/>
                    <a:pt x="1371" y="1500"/>
                  </a:cubicBezTo>
                  <a:cubicBezTo>
                    <a:pt x="1392" y="1500"/>
                    <a:pt x="1413" y="1499"/>
                    <a:pt x="1435" y="1497"/>
                  </a:cubicBezTo>
                  <a:cubicBezTo>
                    <a:pt x="1629" y="1479"/>
                    <a:pt x="1837" y="1417"/>
                    <a:pt x="2090" y="1372"/>
                  </a:cubicBezTo>
                  <a:cubicBezTo>
                    <a:pt x="2065" y="1230"/>
                    <a:pt x="2031" y="1081"/>
                    <a:pt x="1986" y="939"/>
                  </a:cubicBezTo>
                  <a:cubicBezTo>
                    <a:pt x="1224" y="752"/>
                    <a:pt x="1089" y="309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2259196" y="2518214"/>
              <a:ext cx="103900" cy="100335"/>
            </a:xfrm>
            <a:custGeom>
              <a:avLst/>
              <a:gdLst/>
              <a:ahLst/>
              <a:cxnLst/>
              <a:rect l="l" t="t" r="r" b="b"/>
              <a:pathLst>
                <a:path w="2128" h="2055" extrusionOk="0">
                  <a:moveTo>
                    <a:pt x="52" y="0"/>
                  </a:moveTo>
                  <a:cubicBezTo>
                    <a:pt x="14" y="181"/>
                    <a:pt x="59" y="333"/>
                    <a:pt x="18" y="527"/>
                  </a:cubicBezTo>
                  <a:cubicBezTo>
                    <a:pt x="14" y="544"/>
                    <a:pt x="11" y="562"/>
                    <a:pt x="0" y="579"/>
                  </a:cubicBezTo>
                  <a:cubicBezTo>
                    <a:pt x="25" y="821"/>
                    <a:pt x="42" y="1067"/>
                    <a:pt x="49" y="1313"/>
                  </a:cubicBezTo>
                  <a:lnTo>
                    <a:pt x="215" y="1414"/>
                  </a:lnTo>
                  <a:cubicBezTo>
                    <a:pt x="205" y="1293"/>
                    <a:pt x="652" y="1237"/>
                    <a:pt x="641" y="1119"/>
                  </a:cubicBezTo>
                  <a:lnTo>
                    <a:pt x="641" y="1119"/>
                  </a:lnTo>
                  <a:cubicBezTo>
                    <a:pt x="1137" y="1428"/>
                    <a:pt x="1272" y="1871"/>
                    <a:pt x="2037" y="2055"/>
                  </a:cubicBezTo>
                  <a:cubicBezTo>
                    <a:pt x="2003" y="1954"/>
                    <a:pt x="1964" y="1861"/>
                    <a:pt x="1919" y="1760"/>
                  </a:cubicBezTo>
                  <a:cubicBezTo>
                    <a:pt x="1919" y="1743"/>
                    <a:pt x="2051" y="1694"/>
                    <a:pt x="2127" y="1663"/>
                  </a:cubicBezTo>
                  <a:cubicBezTo>
                    <a:pt x="2041" y="1310"/>
                    <a:pt x="1958" y="953"/>
                    <a:pt x="1885" y="600"/>
                  </a:cubicBezTo>
                  <a:cubicBezTo>
                    <a:pt x="1843" y="591"/>
                    <a:pt x="1795" y="587"/>
                    <a:pt x="1741" y="587"/>
                  </a:cubicBezTo>
                  <a:cubicBezTo>
                    <a:pt x="1384" y="587"/>
                    <a:pt x="797" y="764"/>
                    <a:pt x="499" y="936"/>
                  </a:cubicBezTo>
                  <a:cubicBezTo>
                    <a:pt x="437" y="987"/>
                    <a:pt x="120" y="988"/>
                    <a:pt x="61" y="1086"/>
                  </a:cubicBezTo>
                  <a:lnTo>
                    <a:pt x="61" y="1086"/>
                  </a:lnTo>
                  <a:cubicBezTo>
                    <a:pt x="220" y="810"/>
                    <a:pt x="497" y="547"/>
                    <a:pt x="832" y="302"/>
                  </a:cubicBezTo>
                  <a:cubicBezTo>
                    <a:pt x="582" y="201"/>
                    <a:pt x="319" y="101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2250749" y="2448883"/>
              <a:ext cx="101019" cy="123723"/>
            </a:xfrm>
            <a:custGeom>
              <a:avLst/>
              <a:gdLst/>
              <a:ahLst/>
              <a:cxnLst/>
              <a:rect l="l" t="t" r="r" b="b"/>
              <a:pathLst>
                <a:path w="2069" h="2534" extrusionOk="0">
                  <a:moveTo>
                    <a:pt x="83" y="0"/>
                  </a:moveTo>
                  <a:cubicBezTo>
                    <a:pt x="59" y="31"/>
                    <a:pt x="31" y="66"/>
                    <a:pt x="0" y="101"/>
                  </a:cubicBezTo>
                  <a:cubicBezTo>
                    <a:pt x="7" y="156"/>
                    <a:pt x="191" y="450"/>
                    <a:pt x="49" y="683"/>
                  </a:cubicBezTo>
                  <a:cubicBezTo>
                    <a:pt x="94" y="683"/>
                    <a:pt x="146" y="683"/>
                    <a:pt x="180" y="676"/>
                  </a:cubicBezTo>
                  <a:lnTo>
                    <a:pt x="180" y="676"/>
                  </a:lnTo>
                  <a:cubicBezTo>
                    <a:pt x="184" y="721"/>
                    <a:pt x="59" y="776"/>
                    <a:pt x="187" y="814"/>
                  </a:cubicBezTo>
                  <a:lnTo>
                    <a:pt x="378" y="804"/>
                  </a:lnTo>
                  <a:lnTo>
                    <a:pt x="378" y="804"/>
                  </a:lnTo>
                  <a:cubicBezTo>
                    <a:pt x="243" y="838"/>
                    <a:pt x="146" y="883"/>
                    <a:pt x="76" y="935"/>
                  </a:cubicBezTo>
                  <a:lnTo>
                    <a:pt x="87" y="1074"/>
                  </a:lnTo>
                  <a:cubicBezTo>
                    <a:pt x="326" y="1119"/>
                    <a:pt x="132" y="1168"/>
                    <a:pt x="101" y="1209"/>
                  </a:cubicBezTo>
                  <a:lnTo>
                    <a:pt x="111" y="1310"/>
                  </a:lnTo>
                  <a:cubicBezTo>
                    <a:pt x="166" y="1292"/>
                    <a:pt x="222" y="1289"/>
                    <a:pt x="277" y="1282"/>
                  </a:cubicBezTo>
                  <a:lnTo>
                    <a:pt x="277" y="1282"/>
                  </a:lnTo>
                  <a:cubicBezTo>
                    <a:pt x="256" y="1334"/>
                    <a:pt x="239" y="1382"/>
                    <a:pt x="232" y="1427"/>
                  </a:cubicBezTo>
                  <a:cubicBezTo>
                    <a:pt x="495" y="1524"/>
                    <a:pt x="759" y="1621"/>
                    <a:pt x="1011" y="1725"/>
                  </a:cubicBezTo>
                  <a:lnTo>
                    <a:pt x="1011" y="1725"/>
                  </a:lnTo>
                  <a:cubicBezTo>
                    <a:pt x="986" y="1739"/>
                    <a:pt x="269" y="2223"/>
                    <a:pt x="239" y="2512"/>
                  </a:cubicBezTo>
                  <a:cubicBezTo>
                    <a:pt x="244" y="2527"/>
                    <a:pt x="260" y="2533"/>
                    <a:pt x="283" y="2533"/>
                  </a:cubicBezTo>
                  <a:cubicBezTo>
                    <a:pt x="386" y="2533"/>
                    <a:pt x="632" y="2404"/>
                    <a:pt x="683" y="2359"/>
                  </a:cubicBezTo>
                  <a:cubicBezTo>
                    <a:pt x="979" y="2187"/>
                    <a:pt x="1569" y="2012"/>
                    <a:pt x="1928" y="2012"/>
                  </a:cubicBezTo>
                  <a:cubicBezTo>
                    <a:pt x="1980" y="2012"/>
                    <a:pt x="2027" y="2015"/>
                    <a:pt x="2068" y="2023"/>
                  </a:cubicBezTo>
                  <a:lnTo>
                    <a:pt x="2051" y="1940"/>
                  </a:lnTo>
                  <a:cubicBezTo>
                    <a:pt x="1594" y="1732"/>
                    <a:pt x="1905" y="1396"/>
                    <a:pt x="1916" y="1188"/>
                  </a:cubicBezTo>
                  <a:lnTo>
                    <a:pt x="1898" y="1077"/>
                  </a:lnTo>
                  <a:cubicBezTo>
                    <a:pt x="1895" y="1067"/>
                    <a:pt x="1535" y="762"/>
                    <a:pt x="1829" y="489"/>
                  </a:cubicBezTo>
                  <a:lnTo>
                    <a:pt x="1583" y="381"/>
                  </a:lnTo>
                  <a:cubicBezTo>
                    <a:pt x="1554" y="372"/>
                    <a:pt x="1502" y="370"/>
                    <a:pt x="1452" y="370"/>
                  </a:cubicBezTo>
                  <a:cubicBezTo>
                    <a:pt x="1386" y="370"/>
                    <a:pt x="1323" y="374"/>
                    <a:pt x="1323" y="374"/>
                  </a:cubicBezTo>
                  <a:cubicBezTo>
                    <a:pt x="1001" y="187"/>
                    <a:pt x="565" y="8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2269351" y="2179272"/>
              <a:ext cx="9326" cy="16942"/>
            </a:xfrm>
            <a:custGeom>
              <a:avLst/>
              <a:gdLst/>
              <a:ahLst/>
              <a:cxnLst/>
              <a:rect l="l" t="t" r="r" b="b"/>
              <a:pathLst>
                <a:path w="191" h="347" extrusionOk="0">
                  <a:moveTo>
                    <a:pt x="80" y="0"/>
                  </a:moveTo>
                  <a:lnTo>
                    <a:pt x="0" y="257"/>
                  </a:lnTo>
                  <a:cubicBezTo>
                    <a:pt x="42" y="288"/>
                    <a:pt x="94" y="319"/>
                    <a:pt x="160" y="347"/>
                  </a:cubicBezTo>
                  <a:cubicBezTo>
                    <a:pt x="153" y="305"/>
                    <a:pt x="149" y="257"/>
                    <a:pt x="191" y="215"/>
                  </a:cubicBezTo>
                  <a:cubicBezTo>
                    <a:pt x="35" y="187"/>
                    <a:pt x="90" y="87"/>
                    <a:pt x="80" y="0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293764" y="2192601"/>
              <a:ext cx="29393" cy="4345"/>
            </a:xfrm>
            <a:custGeom>
              <a:avLst/>
              <a:gdLst/>
              <a:ahLst/>
              <a:cxnLst/>
              <a:rect l="l" t="t" r="r" b="b"/>
              <a:pathLst>
                <a:path w="602" h="89" extrusionOk="0">
                  <a:moveTo>
                    <a:pt x="428" y="0"/>
                  </a:moveTo>
                  <a:cubicBezTo>
                    <a:pt x="317" y="0"/>
                    <a:pt x="164" y="12"/>
                    <a:pt x="13" y="32"/>
                  </a:cubicBezTo>
                  <a:cubicBezTo>
                    <a:pt x="0" y="58"/>
                    <a:pt x="4" y="80"/>
                    <a:pt x="74" y="80"/>
                  </a:cubicBezTo>
                  <a:cubicBezTo>
                    <a:pt x="99" y="80"/>
                    <a:pt x="132" y="77"/>
                    <a:pt x="176" y="70"/>
                  </a:cubicBezTo>
                  <a:cubicBezTo>
                    <a:pt x="238" y="63"/>
                    <a:pt x="106" y="32"/>
                    <a:pt x="235" y="15"/>
                  </a:cubicBezTo>
                  <a:lnTo>
                    <a:pt x="235" y="15"/>
                  </a:lnTo>
                  <a:cubicBezTo>
                    <a:pt x="187" y="60"/>
                    <a:pt x="267" y="89"/>
                    <a:pt x="366" y="89"/>
                  </a:cubicBezTo>
                  <a:cubicBezTo>
                    <a:pt x="388" y="89"/>
                    <a:pt x="412" y="87"/>
                    <a:pt x="435" y="84"/>
                  </a:cubicBezTo>
                  <a:lnTo>
                    <a:pt x="429" y="15"/>
                  </a:lnTo>
                  <a:lnTo>
                    <a:pt x="429" y="15"/>
                  </a:lnTo>
                  <a:cubicBezTo>
                    <a:pt x="501" y="18"/>
                    <a:pt x="536" y="53"/>
                    <a:pt x="602" y="74"/>
                  </a:cubicBezTo>
                  <a:lnTo>
                    <a:pt x="591" y="29"/>
                  </a:lnTo>
                  <a:cubicBezTo>
                    <a:pt x="590" y="9"/>
                    <a:pt x="525" y="0"/>
                    <a:pt x="428" y="0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2253923" y="2202610"/>
              <a:ext cx="61812" cy="41648"/>
            </a:xfrm>
            <a:custGeom>
              <a:avLst/>
              <a:gdLst/>
              <a:ahLst/>
              <a:cxnLst/>
              <a:rect l="l" t="t" r="r" b="b"/>
              <a:pathLst>
                <a:path w="1266" h="853" extrusionOk="0">
                  <a:moveTo>
                    <a:pt x="981" y="0"/>
                  </a:moveTo>
                  <a:lnTo>
                    <a:pt x="988" y="70"/>
                  </a:lnTo>
                  <a:cubicBezTo>
                    <a:pt x="965" y="73"/>
                    <a:pt x="941" y="75"/>
                    <a:pt x="918" y="75"/>
                  </a:cubicBezTo>
                  <a:cubicBezTo>
                    <a:pt x="820" y="75"/>
                    <a:pt x="739" y="45"/>
                    <a:pt x="784" y="0"/>
                  </a:cubicBezTo>
                  <a:lnTo>
                    <a:pt x="784" y="0"/>
                  </a:lnTo>
                  <a:cubicBezTo>
                    <a:pt x="659" y="18"/>
                    <a:pt x="794" y="49"/>
                    <a:pt x="728" y="56"/>
                  </a:cubicBezTo>
                  <a:cubicBezTo>
                    <a:pt x="684" y="62"/>
                    <a:pt x="650" y="65"/>
                    <a:pt x="625" y="65"/>
                  </a:cubicBezTo>
                  <a:cubicBezTo>
                    <a:pt x="555" y="65"/>
                    <a:pt x="553" y="43"/>
                    <a:pt x="566" y="18"/>
                  </a:cubicBezTo>
                  <a:lnTo>
                    <a:pt x="559" y="18"/>
                  </a:lnTo>
                  <a:cubicBezTo>
                    <a:pt x="514" y="18"/>
                    <a:pt x="479" y="14"/>
                    <a:pt x="448" y="11"/>
                  </a:cubicBezTo>
                  <a:cubicBezTo>
                    <a:pt x="403" y="56"/>
                    <a:pt x="413" y="101"/>
                    <a:pt x="417" y="142"/>
                  </a:cubicBezTo>
                  <a:cubicBezTo>
                    <a:pt x="347" y="122"/>
                    <a:pt x="299" y="91"/>
                    <a:pt x="257" y="56"/>
                  </a:cubicBezTo>
                  <a:cubicBezTo>
                    <a:pt x="185" y="278"/>
                    <a:pt x="101" y="499"/>
                    <a:pt x="1" y="721"/>
                  </a:cubicBezTo>
                  <a:cubicBezTo>
                    <a:pt x="295" y="756"/>
                    <a:pt x="583" y="794"/>
                    <a:pt x="825" y="853"/>
                  </a:cubicBezTo>
                  <a:cubicBezTo>
                    <a:pt x="947" y="766"/>
                    <a:pt x="1068" y="707"/>
                    <a:pt x="1123" y="627"/>
                  </a:cubicBezTo>
                  <a:lnTo>
                    <a:pt x="1265" y="669"/>
                  </a:lnTo>
                  <a:cubicBezTo>
                    <a:pt x="1217" y="468"/>
                    <a:pt x="1179" y="264"/>
                    <a:pt x="1148" y="63"/>
                  </a:cubicBezTo>
                  <a:cubicBezTo>
                    <a:pt x="1089" y="45"/>
                    <a:pt x="1054" y="4"/>
                    <a:pt x="981" y="0"/>
                  </a:cubicBezTo>
                  <a:close/>
                </a:path>
              </a:pathLst>
            </a:custGeom>
            <a:solidFill>
              <a:srgbClr val="F4E9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098855" y="2121073"/>
              <a:ext cx="18163" cy="32371"/>
            </a:xfrm>
            <a:custGeom>
              <a:avLst/>
              <a:gdLst/>
              <a:ahLst/>
              <a:cxnLst/>
              <a:rect l="l" t="t" r="r" b="b"/>
              <a:pathLst>
                <a:path w="372" h="663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219"/>
                    <a:pt x="132" y="441"/>
                    <a:pt x="184" y="662"/>
                  </a:cubicBezTo>
                  <a:cubicBezTo>
                    <a:pt x="180" y="475"/>
                    <a:pt x="371" y="264"/>
                    <a:pt x="194" y="1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109011" y="2157936"/>
              <a:ext cx="11864" cy="25438"/>
            </a:xfrm>
            <a:custGeom>
              <a:avLst/>
              <a:gdLst/>
              <a:ahLst/>
              <a:cxnLst/>
              <a:rect l="l" t="t" r="r" b="b"/>
              <a:pathLst>
                <a:path w="243" h="521" extrusionOk="0">
                  <a:moveTo>
                    <a:pt x="0" y="1"/>
                  </a:moveTo>
                  <a:cubicBezTo>
                    <a:pt x="42" y="171"/>
                    <a:pt x="76" y="344"/>
                    <a:pt x="108" y="521"/>
                  </a:cubicBezTo>
                  <a:cubicBezTo>
                    <a:pt x="243" y="337"/>
                    <a:pt x="156" y="178"/>
                    <a:pt x="21" y="36"/>
                  </a:cubicBezTo>
                  <a:cubicBezTo>
                    <a:pt x="11" y="25"/>
                    <a:pt x="4" y="1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123707" y="2257197"/>
              <a:ext cx="114055" cy="51657"/>
            </a:xfrm>
            <a:custGeom>
              <a:avLst/>
              <a:gdLst/>
              <a:ahLst/>
              <a:cxnLst/>
              <a:rect l="l" t="t" r="r" b="b"/>
              <a:pathLst>
                <a:path w="2336" h="1058" extrusionOk="0">
                  <a:moveTo>
                    <a:pt x="1445" y="0"/>
                  </a:moveTo>
                  <a:cubicBezTo>
                    <a:pt x="1377" y="0"/>
                    <a:pt x="1306" y="3"/>
                    <a:pt x="1230" y="8"/>
                  </a:cubicBezTo>
                  <a:cubicBezTo>
                    <a:pt x="1102" y="26"/>
                    <a:pt x="1057" y="161"/>
                    <a:pt x="1002" y="233"/>
                  </a:cubicBezTo>
                  <a:cubicBezTo>
                    <a:pt x="621" y="220"/>
                    <a:pt x="288" y="185"/>
                    <a:pt x="1" y="130"/>
                  </a:cubicBezTo>
                  <a:lnTo>
                    <a:pt x="1" y="130"/>
                  </a:lnTo>
                  <a:cubicBezTo>
                    <a:pt x="14" y="295"/>
                    <a:pt x="121" y="594"/>
                    <a:pt x="142" y="594"/>
                  </a:cubicBezTo>
                  <a:cubicBezTo>
                    <a:pt x="142" y="594"/>
                    <a:pt x="142" y="594"/>
                    <a:pt x="143" y="594"/>
                  </a:cubicBezTo>
                  <a:cubicBezTo>
                    <a:pt x="153" y="635"/>
                    <a:pt x="243" y="680"/>
                    <a:pt x="292" y="729"/>
                  </a:cubicBezTo>
                  <a:cubicBezTo>
                    <a:pt x="884" y="850"/>
                    <a:pt x="1469" y="989"/>
                    <a:pt x="2162" y="1058"/>
                  </a:cubicBezTo>
                  <a:cubicBezTo>
                    <a:pt x="2041" y="784"/>
                    <a:pt x="2318" y="192"/>
                    <a:pt x="2335" y="150"/>
                  </a:cubicBezTo>
                  <a:cubicBezTo>
                    <a:pt x="2083" y="74"/>
                    <a:pt x="1817" y="0"/>
                    <a:pt x="1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141284" y="2333168"/>
              <a:ext cx="89203" cy="46579"/>
            </a:xfrm>
            <a:custGeom>
              <a:avLst/>
              <a:gdLst/>
              <a:ahLst/>
              <a:cxnLst/>
              <a:rect l="l" t="t" r="r" b="b"/>
              <a:pathLst>
                <a:path w="1827" h="954" extrusionOk="0">
                  <a:moveTo>
                    <a:pt x="10" y="1"/>
                  </a:moveTo>
                  <a:cubicBezTo>
                    <a:pt x="7" y="1"/>
                    <a:pt x="4" y="1"/>
                    <a:pt x="1" y="1"/>
                  </a:cubicBezTo>
                  <a:cubicBezTo>
                    <a:pt x="119" y="312"/>
                    <a:pt x="233" y="621"/>
                    <a:pt x="337" y="933"/>
                  </a:cubicBezTo>
                  <a:lnTo>
                    <a:pt x="486" y="953"/>
                  </a:lnTo>
                  <a:cubicBezTo>
                    <a:pt x="538" y="877"/>
                    <a:pt x="656" y="811"/>
                    <a:pt x="770" y="725"/>
                  </a:cubicBezTo>
                  <a:cubicBezTo>
                    <a:pt x="1019" y="759"/>
                    <a:pt x="1303" y="773"/>
                    <a:pt x="1598" y="777"/>
                  </a:cubicBezTo>
                  <a:cubicBezTo>
                    <a:pt x="1646" y="662"/>
                    <a:pt x="1823" y="378"/>
                    <a:pt x="1826" y="188"/>
                  </a:cubicBezTo>
                  <a:lnTo>
                    <a:pt x="1826" y="188"/>
                  </a:lnTo>
                  <a:cubicBezTo>
                    <a:pt x="1813" y="188"/>
                    <a:pt x="1800" y="188"/>
                    <a:pt x="1786" y="188"/>
                  </a:cubicBezTo>
                  <a:cubicBezTo>
                    <a:pt x="1254" y="188"/>
                    <a:pt x="210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127955" y="2290739"/>
              <a:ext cx="103363" cy="51657"/>
            </a:xfrm>
            <a:custGeom>
              <a:avLst/>
              <a:gdLst/>
              <a:ahLst/>
              <a:cxnLst/>
              <a:rect l="l" t="t" r="r" b="b"/>
              <a:pathLst>
                <a:path w="2117" h="1058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291"/>
                    <a:pt x="170" y="582"/>
                    <a:pt x="274" y="866"/>
                  </a:cubicBezTo>
                  <a:cubicBezTo>
                    <a:pt x="278" y="866"/>
                    <a:pt x="281" y="866"/>
                    <a:pt x="285" y="866"/>
                  </a:cubicBezTo>
                  <a:cubicBezTo>
                    <a:pt x="446" y="866"/>
                    <a:pt x="429" y="941"/>
                    <a:pt x="558" y="1022"/>
                  </a:cubicBezTo>
                  <a:cubicBezTo>
                    <a:pt x="554" y="1001"/>
                    <a:pt x="731" y="953"/>
                    <a:pt x="728" y="932"/>
                  </a:cubicBezTo>
                  <a:lnTo>
                    <a:pt x="728" y="932"/>
                  </a:lnTo>
                  <a:cubicBezTo>
                    <a:pt x="1069" y="1016"/>
                    <a:pt x="1505" y="1058"/>
                    <a:pt x="1985" y="1058"/>
                  </a:cubicBezTo>
                  <a:cubicBezTo>
                    <a:pt x="2021" y="1058"/>
                    <a:pt x="2059" y="1057"/>
                    <a:pt x="2096" y="1057"/>
                  </a:cubicBezTo>
                  <a:cubicBezTo>
                    <a:pt x="2117" y="932"/>
                    <a:pt x="2113" y="814"/>
                    <a:pt x="2106" y="693"/>
                  </a:cubicBezTo>
                  <a:cubicBezTo>
                    <a:pt x="2061" y="638"/>
                    <a:pt x="2013" y="582"/>
                    <a:pt x="1968" y="516"/>
                  </a:cubicBezTo>
                  <a:cubicBezTo>
                    <a:pt x="1926" y="485"/>
                    <a:pt x="2002" y="461"/>
                    <a:pt x="2075" y="430"/>
                  </a:cubicBezTo>
                  <a:lnTo>
                    <a:pt x="2072" y="371"/>
                  </a:lnTo>
                  <a:cubicBezTo>
                    <a:pt x="1382" y="302"/>
                    <a:pt x="793" y="166"/>
                    <a:pt x="201" y="42"/>
                  </a:cubicBezTo>
                  <a:lnTo>
                    <a:pt x="201" y="42"/>
                  </a:lnTo>
                  <a:cubicBezTo>
                    <a:pt x="239" y="83"/>
                    <a:pt x="239" y="132"/>
                    <a:pt x="90" y="184"/>
                  </a:cubicBezTo>
                  <a:cubicBezTo>
                    <a:pt x="83" y="118"/>
                    <a:pt x="135" y="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121168" y="2166090"/>
              <a:ext cx="92816" cy="48679"/>
            </a:xfrm>
            <a:custGeom>
              <a:avLst/>
              <a:gdLst/>
              <a:ahLst/>
              <a:cxnLst/>
              <a:rect l="l" t="t" r="r" b="b"/>
              <a:pathLst>
                <a:path w="1901" h="997" extrusionOk="0">
                  <a:moveTo>
                    <a:pt x="4" y="0"/>
                  </a:moveTo>
                  <a:lnTo>
                    <a:pt x="1" y="4"/>
                  </a:lnTo>
                  <a:lnTo>
                    <a:pt x="14" y="87"/>
                  </a:lnTo>
                  <a:cubicBezTo>
                    <a:pt x="15" y="87"/>
                    <a:pt x="16" y="87"/>
                    <a:pt x="18" y="87"/>
                  </a:cubicBezTo>
                  <a:cubicBezTo>
                    <a:pt x="74" y="87"/>
                    <a:pt x="273" y="175"/>
                    <a:pt x="35" y="257"/>
                  </a:cubicBezTo>
                  <a:lnTo>
                    <a:pt x="66" y="551"/>
                  </a:lnTo>
                  <a:cubicBezTo>
                    <a:pt x="66" y="551"/>
                    <a:pt x="223" y="572"/>
                    <a:pt x="264" y="572"/>
                  </a:cubicBezTo>
                  <a:cubicBezTo>
                    <a:pt x="267" y="572"/>
                    <a:pt x="269" y="572"/>
                    <a:pt x="271" y="572"/>
                  </a:cubicBezTo>
                  <a:lnTo>
                    <a:pt x="271" y="572"/>
                  </a:lnTo>
                  <a:cubicBezTo>
                    <a:pt x="247" y="603"/>
                    <a:pt x="91" y="596"/>
                    <a:pt x="80" y="627"/>
                  </a:cubicBezTo>
                  <a:cubicBezTo>
                    <a:pt x="246" y="674"/>
                    <a:pt x="421" y="714"/>
                    <a:pt x="623" y="714"/>
                  </a:cubicBezTo>
                  <a:cubicBezTo>
                    <a:pt x="659" y="714"/>
                    <a:pt x="695" y="713"/>
                    <a:pt x="732" y="710"/>
                  </a:cubicBezTo>
                  <a:cubicBezTo>
                    <a:pt x="1034" y="772"/>
                    <a:pt x="1607" y="913"/>
                    <a:pt x="1814" y="971"/>
                  </a:cubicBezTo>
                  <a:lnTo>
                    <a:pt x="1814" y="971"/>
                  </a:lnTo>
                  <a:cubicBezTo>
                    <a:pt x="1721" y="894"/>
                    <a:pt x="1776" y="653"/>
                    <a:pt x="1767" y="534"/>
                  </a:cubicBezTo>
                  <a:cubicBezTo>
                    <a:pt x="1646" y="475"/>
                    <a:pt x="1733" y="360"/>
                    <a:pt x="1767" y="298"/>
                  </a:cubicBezTo>
                  <a:cubicBezTo>
                    <a:pt x="1282" y="263"/>
                    <a:pt x="842" y="198"/>
                    <a:pt x="513" y="59"/>
                  </a:cubicBezTo>
                  <a:cubicBezTo>
                    <a:pt x="513" y="59"/>
                    <a:pt x="378" y="79"/>
                    <a:pt x="296" y="79"/>
                  </a:cubicBezTo>
                  <a:cubicBezTo>
                    <a:pt x="281" y="79"/>
                    <a:pt x="267" y="78"/>
                    <a:pt x="257" y="76"/>
                  </a:cubicBezTo>
                  <a:lnTo>
                    <a:pt x="4" y="0"/>
                  </a:lnTo>
                  <a:close/>
                  <a:moveTo>
                    <a:pt x="1814" y="971"/>
                  </a:moveTo>
                  <a:cubicBezTo>
                    <a:pt x="1829" y="983"/>
                    <a:pt x="1848" y="992"/>
                    <a:pt x="1871" y="994"/>
                  </a:cubicBezTo>
                  <a:cubicBezTo>
                    <a:pt x="1881" y="996"/>
                    <a:pt x="1887" y="997"/>
                    <a:pt x="1890" y="997"/>
                  </a:cubicBezTo>
                  <a:cubicBezTo>
                    <a:pt x="1901" y="997"/>
                    <a:pt x="1871" y="987"/>
                    <a:pt x="1814" y="9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116286" y="2196703"/>
              <a:ext cx="124699" cy="71724"/>
            </a:xfrm>
            <a:custGeom>
              <a:avLst/>
              <a:gdLst/>
              <a:ahLst/>
              <a:cxnLst/>
              <a:rect l="l" t="t" r="r" b="b"/>
              <a:pathLst>
                <a:path w="2554" h="1469" extrusionOk="0">
                  <a:moveTo>
                    <a:pt x="173" y="0"/>
                  </a:moveTo>
                  <a:lnTo>
                    <a:pt x="180" y="360"/>
                  </a:lnTo>
                  <a:cubicBezTo>
                    <a:pt x="225" y="350"/>
                    <a:pt x="322" y="295"/>
                    <a:pt x="340" y="277"/>
                  </a:cubicBezTo>
                  <a:lnTo>
                    <a:pt x="340" y="277"/>
                  </a:lnTo>
                  <a:cubicBezTo>
                    <a:pt x="343" y="295"/>
                    <a:pt x="205" y="423"/>
                    <a:pt x="180" y="475"/>
                  </a:cubicBezTo>
                  <a:cubicBezTo>
                    <a:pt x="180" y="551"/>
                    <a:pt x="191" y="731"/>
                    <a:pt x="208" y="745"/>
                  </a:cubicBezTo>
                  <a:cubicBezTo>
                    <a:pt x="209" y="748"/>
                    <a:pt x="213" y="749"/>
                    <a:pt x="218" y="749"/>
                  </a:cubicBezTo>
                  <a:cubicBezTo>
                    <a:pt x="251" y="749"/>
                    <a:pt x="354" y="704"/>
                    <a:pt x="461" y="690"/>
                  </a:cubicBezTo>
                  <a:lnTo>
                    <a:pt x="461" y="690"/>
                  </a:lnTo>
                  <a:cubicBezTo>
                    <a:pt x="302" y="800"/>
                    <a:pt x="201" y="908"/>
                    <a:pt x="146" y="1012"/>
                  </a:cubicBezTo>
                  <a:lnTo>
                    <a:pt x="146" y="1091"/>
                  </a:lnTo>
                  <a:cubicBezTo>
                    <a:pt x="111" y="1101"/>
                    <a:pt x="83" y="1109"/>
                    <a:pt x="70" y="1109"/>
                  </a:cubicBezTo>
                  <a:cubicBezTo>
                    <a:pt x="65" y="1109"/>
                    <a:pt x="63" y="1108"/>
                    <a:pt x="63" y="1105"/>
                  </a:cubicBezTo>
                  <a:cubicBezTo>
                    <a:pt x="45" y="1091"/>
                    <a:pt x="31" y="1074"/>
                    <a:pt x="24" y="1060"/>
                  </a:cubicBezTo>
                  <a:lnTo>
                    <a:pt x="0" y="1375"/>
                  </a:lnTo>
                  <a:cubicBezTo>
                    <a:pt x="31" y="1317"/>
                    <a:pt x="80" y="1254"/>
                    <a:pt x="146" y="1192"/>
                  </a:cubicBezTo>
                  <a:cubicBezTo>
                    <a:pt x="146" y="1247"/>
                    <a:pt x="149" y="1303"/>
                    <a:pt x="153" y="1358"/>
                  </a:cubicBezTo>
                  <a:lnTo>
                    <a:pt x="156" y="1369"/>
                  </a:lnTo>
                  <a:cubicBezTo>
                    <a:pt x="444" y="1424"/>
                    <a:pt x="776" y="1459"/>
                    <a:pt x="1154" y="1469"/>
                  </a:cubicBezTo>
                  <a:cubicBezTo>
                    <a:pt x="1206" y="1400"/>
                    <a:pt x="1254" y="1265"/>
                    <a:pt x="1379" y="1247"/>
                  </a:cubicBezTo>
                  <a:cubicBezTo>
                    <a:pt x="1454" y="1242"/>
                    <a:pt x="1526" y="1239"/>
                    <a:pt x="1593" y="1239"/>
                  </a:cubicBezTo>
                  <a:cubicBezTo>
                    <a:pt x="1964" y="1239"/>
                    <a:pt x="2229" y="1313"/>
                    <a:pt x="2484" y="1389"/>
                  </a:cubicBezTo>
                  <a:lnTo>
                    <a:pt x="2553" y="1178"/>
                  </a:lnTo>
                  <a:lnTo>
                    <a:pt x="2553" y="1178"/>
                  </a:lnTo>
                  <a:cubicBezTo>
                    <a:pt x="2466" y="1203"/>
                    <a:pt x="2378" y="1234"/>
                    <a:pt x="2319" y="1234"/>
                  </a:cubicBezTo>
                  <a:cubicBezTo>
                    <a:pt x="2304" y="1234"/>
                    <a:pt x="2290" y="1232"/>
                    <a:pt x="2280" y="1226"/>
                  </a:cubicBezTo>
                  <a:cubicBezTo>
                    <a:pt x="2207" y="1150"/>
                    <a:pt x="2127" y="1057"/>
                    <a:pt x="2120" y="994"/>
                  </a:cubicBezTo>
                  <a:cubicBezTo>
                    <a:pt x="2141" y="908"/>
                    <a:pt x="2280" y="804"/>
                    <a:pt x="2345" y="710"/>
                  </a:cubicBezTo>
                  <a:cubicBezTo>
                    <a:pt x="2293" y="645"/>
                    <a:pt x="2241" y="579"/>
                    <a:pt x="2183" y="520"/>
                  </a:cubicBezTo>
                  <a:cubicBezTo>
                    <a:pt x="2180" y="517"/>
                    <a:pt x="2065" y="508"/>
                    <a:pt x="1978" y="508"/>
                  </a:cubicBezTo>
                  <a:cubicBezTo>
                    <a:pt x="1958" y="508"/>
                    <a:pt x="1938" y="508"/>
                    <a:pt x="1923" y="509"/>
                  </a:cubicBezTo>
                  <a:cubicBezTo>
                    <a:pt x="1919" y="464"/>
                    <a:pt x="1937" y="416"/>
                    <a:pt x="1968" y="367"/>
                  </a:cubicBezTo>
                  <a:cubicBezTo>
                    <a:pt x="1931" y="367"/>
                    <a:pt x="1314" y="83"/>
                    <a:pt x="866" y="83"/>
                  </a:cubicBezTo>
                  <a:cubicBezTo>
                    <a:pt x="853" y="83"/>
                    <a:pt x="841" y="83"/>
                    <a:pt x="828" y="83"/>
                  </a:cubicBezTo>
                  <a:cubicBezTo>
                    <a:pt x="791" y="86"/>
                    <a:pt x="755" y="87"/>
                    <a:pt x="720" y="87"/>
                  </a:cubicBezTo>
                  <a:cubicBezTo>
                    <a:pt x="517" y="87"/>
                    <a:pt x="342" y="47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082255" y="1952139"/>
              <a:ext cx="111028" cy="78852"/>
            </a:xfrm>
            <a:custGeom>
              <a:avLst/>
              <a:gdLst/>
              <a:ahLst/>
              <a:cxnLst/>
              <a:rect l="l" t="t" r="r" b="b"/>
              <a:pathLst>
                <a:path w="2274" h="1615" extrusionOk="0">
                  <a:moveTo>
                    <a:pt x="2273" y="0"/>
                  </a:moveTo>
                  <a:lnTo>
                    <a:pt x="2273" y="0"/>
                  </a:lnTo>
                  <a:cubicBezTo>
                    <a:pt x="1636" y="232"/>
                    <a:pt x="971" y="336"/>
                    <a:pt x="448" y="631"/>
                  </a:cubicBezTo>
                  <a:cubicBezTo>
                    <a:pt x="171" y="804"/>
                    <a:pt x="212" y="977"/>
                    <a:pt x="1" y="1143"/>
                  </a:cubicBezTo>
                  <a:cubicBezTo>
                    <a:pt x="32" y="1219"/>
                    <a:pt x="115" y="1282"/>
                    <a:pt x="32" y="1351"/>
                  </a:cubicBezTo>
                  <a:lnTo>
                    <a:pt x="42" y="1393"/>
                  </a:lnTo>
                  <a:cubicBezTo>
                    <a:pt x="292" y="1320"/>
                    <a:pt x="489" y="1237"/>
                    <a:pt x="680" y="1195"/>
                  </a:cubicBezTo>
                  <a:cubicBezTo>
                    <a:pt x="726" y="1185"/>
                    <a:pt x="768" y="1180"/>
                    <a:pt x="807" y="1180"/>
                  </a:cubicBezTo>
                  <a:cubicBezTo>
                    <a:pt x="1027" y="1180"/>
                    <a:pt x="1134" y="1329"/>
                    <a:pt x="1317" y="1403"/>
                  </a:cubicBezTo>
                  <a:cubicBezTo>
                    <a:pt x="1373" y="1368"/>
                    <a:pt x="1425" y="1313"/>
                    <a:pt x="1490" y="1299"/>
                  </a:cubicBezTo>
                  <a:cubicBezTo>
                    <a:pt x="1968" y="1303"/>
                    <a:pt x="1854" y="1545"/>
                    <a:pt x="2162" y="1614"/>
                  </a:cubicBezTo>
                  <a:cubicBezTo>
                    <a:pt x="2131" y="1098"/>
                    <a:pt x="2152" y="572"/>
                    <a:pt x="2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074492" y="2034995"/>
              <a:ext cx="15087" cy="18163"/>
            </a:xfrm>
            <a:custGeom>
              <a:avLst/>
              <a:gdLst/>
              <a:ahLst/>
              <a:cxnLst/>
              <a:rect l="l" t="t" r="r" b="b"/>
              <a:pathLst>
                <a:path w="309" h="372" extrusionOk="0">
                  <a:moveTo>
                    <a:pt x="170" y="1"/>
                  </a:moveTo>
                  <a:cubicBezTo>
                    <a:pt x="118" y="14"/>
                    <a:pt x="59" y="32"/>
                    <a:pt x="1" y="42"/>
                  </a:cubicBezTo>
                  <a:lnTo>
                    <a:pt x="111" y="361"/>
                  </a:lnTo>
                  <a:cubicBezTo>
                    <a:pt x="181" y="361"/>
                    <a:pt x="246" y="364"/>
                    <a:pt x="309" y="371"/>
                  </a:cubicBezTo>
                  <a:cubicBezTo>
                    <a:pt x="246" y="250"/>
                    <a:pt x="198" y="125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083964" y="2009704"/>
              <a:ext cx="106585" cy="61715"/>
            </a:xfrm>
            <a:custGeom>
              <a:avLst/>
              <a:gdLst/>
              <a:ahLst/>
              <a:cxnLst/>
              <a:rect l="l" t="t" r="r" b="b"/>
              <a:pathLst>
                <a:path w="2183" h="1264" extrusionOk="0">
                  <a:moveTo>
                    <a:pt x="772" y="0"/>
                  </a:moveTo>
                  <a:cubicBezTo>
                    <a:pt x="732" y="0"/>
                    <a:pt x="687" y="5"/>
                    <a:pt x="638" y="16"/>
                  </a:cubicBezTo>
                  <a:cubicBezTo>
                    <a:pt x="447" y="58"/>
                    <a:pt x="246" y="141"/>
                    <a:pt x="1" y="214"/>
                  </a:cubicBezTo>
                  <a:cubicBezTo>
                    <a:pt x="35" y="342"/>
                    <a:pt x="84" y="463"/>
                    <a:pt x="143" y="584"/>
                  </a:cubicBezTo>
                  <a:cubicBezTo>
                    <a:pt x="919" y="654"/>
                    <a:pt x="1092" y="1038"/>
                    <a:pt x="1608" y="1263"/>
                  </a:cubicBezTo>
                  <a:cubicBezTo>
                    <a:pt x="1591" y="1159"/>
                    <a:pt x="2027" y="1059"/>
                    <a:pt x="2010" y="952"/>
                  </a:cubicBezTo>
                  <a:lnTo>
                    <a:pt x="2010" y="952"/>
                  </a:lnTo>
                  <a:lnTo>
                    <a:pt x="2183" y="1021"/>
                  </a:lnTo>
                  <a:cubicBezTo>
                    <a:pt x="2159" y="827"/>
                    <a:pt x="2141" y="629"/>
                    <a:pt x="2127" y="432"/>
                  </a:cubicBezTo>
                  <a:cubicBezTo>
                    <a:pt x="1819" y="366"/>
                    <a:pt x="1933" y="120"/>
                    <a:pt x="1455" y="117"/>
                  </a:cubicBezTo>
                  <a:cubicBezTo>
                    <a:pt x="1397" y="127"/>
                    <a:pt x="1338" y="186"/>
                    <a:pt x="1282" y="221"/>
                  </a:cubicBezTo>
                  <a:cubicBezTo>
                    <a:pt x="1101" y="147"/>
                    <a:pt x="993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088846" y="2037876"/>
              <a:ext cx="108147" cy="80024"/>
            </a:xfrm>
            <a:custGeom>
              <a:avLst/>
              <a:gdLst/>
              <a:ahLst/>
              <a:cxnLst/>
              <a:rect l="l" t="t" r="r" b="b"/>
              <a:pathLst>
                <a:path w="2215" h="1639" extrusionOk="0">
                  <a:moveTo>
                    <a:pt x="60" y="0"/>
                  </a:moveTo>
                  <a:cubicBezTo>
                    <a:pt x="101" y="84"/>
                    <a:pt x="146" y="167"/>
                    <a:pt x="198" y="246"/>
                  </a:cubicBezTo>
                  <a:cubicBezTo>
                    <a:pt x="198" y="264"/>
                    <a:pt x="77" y="323"/>
                    <a:pt x="1" y="357"/>
                  </a:cubicBezTo>
                  <a:cubicBezTo>
                    <a:pt x="112" y="659"/>
                    <a:pt x="226" y="963"/>
                    <a:pt x="327" y="1275"/>
                  </a:cubicBezTo>
                  <a:cubicBezTo>
                    <a:pt x="339" y="1276"/>
                    <a:pt x="353" y="1276"/>
                    <a:pt x="366" y="1276"/>
                  </a:cubicBezTo>
                  <a:cubicBezTo>
                    <a:pt x="703" y="1276"/>
                    <a:pt x="1365" y="1038"/>
                    <a:pt x="1678" y="828"/>
                  </a:cubicBezTo>
                  <a:cubicBezTo>
                    <a:pt x="1733" y="776"/>
                    <a:pt x="2050" y="742"/>
                    <a:pt x="2100" y="645"/>
                  </a:cubicBezTo>
                  <a:lnTo>
                    <a:pt x="2100" y="645"/>
                  </a:lnTo>
                  <a:cubicBezTo>
                    <a:pt x="1961" y="919"/>
                    <a:pt x="1705" y="1182"/>
                    <a:pt x="1390" y="1438"/>
                  </a:cubicBezTo>
                  <a:cubicBezTo>
                    <a:pt x="1646" y="1507"/>
                    <a:pt x="1920" y="1573"/>
                    <a:pt x="2187" y="1639"/>
                  </a:cubicBezTo>
                  <a:cubicBezTo>
                    <a:pt x="2215" y="1473"/>
                    <a:pt x="2163" y="1334"/>
                    <a:pt x="2183" y="1157"/>
                  </a:cubicBezTo>
                  <a:cubicBezTo>
                    <a:pt x="2187" y="1140"/>
                    <a:pt x="2190" y="1126"/>
                    <a:pt x="2194" y="1109"/>
                  </a:cubicBezTo>
                  <a:cubicBezTo>
                    <a:pt x="2152" y="891"/>
                    <a:pt x="2118" y="669"/>
                    <a:pt x="2086" y="444"/>
                  </a:cubicBezTo>
                  <a:lnTo>
                    <a:pt x="1913" y="375"/>
                  </a:lnTo>
                  <a:lnTo>
                    <a:pt x="1913" y="375"/>
                  </a:lnTo>
                  <a:cubicBezTo>
                    <a:pt x="1930" y="482"/>
                    <a:pt x="1494" y="582"/>
                    <a:pt x="1511" y="686"/>
                  </a:cubicBezTo>
                  <a:cubicBezTo>
                    <a:pt x="995" y="461"/>
                    <a:pt x="829" y="7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104275" y="2068831"/>
              <a:ext cx="106438" cy="112005"/>
            </a:xfrm>
            <a:custGeom>
              <a:avLst/>
              <a:gdLst/>
              <a:ahLst/>
              <a:cxnLst/>
              <a:rect l="l" t="t" r="r" b="b"/>
              <a:pathLst>
                <a:path w="2180" h="2294" extrusionOk="0">
                  <a:moveTo>
                    <a:pt x="1743" y="1"/>
                  </a:moveTo>
                  <a:cubicBezTo>
                    <a:pt x="1648" y="1"/>
                    <a:pt x="1398" y="154"/>
                    <a:pt x="1351" y="198"/>
                  </a:cubicBezTo>
                  <a:cubicBezTo>
                    <a:pt x="1040" y="406"/>
                    <a:pt x="388" y="646"/>
                    <a:pt x="46" y="646"/>
                  </a:cubicBezTo>
                  <a:cubicBezTo>
                    <a:pt x="30" y="646"/>
                    <a:pt x="15" y="646"/>
                    <a:pt x="0" y="645"/>
                  </a:cubicBezTo>
                  <a:lnTo>
                    <a:pt x="0" y="645"/>
                  </a:lnTo>
                  <a:lnTo>
                    <a:pt x="21" y="717"/>
                  </a:lnTo>
                  <a:cubicBezTo>
                    <a:pt x="492" y="856"/>
                    <a:pt x="208" y="1192"/>
                    <a:pt x="212" y="1376"/>
                  </a:cubicBezTo>
                  <a:lnTo>
                    <a:pt x="232" y="1473"/>
                  </a:lnTo>
                  <a:cubicBezTo>
                    <a:pt x="239" y="1480"/>
                    <a:pt x="620" y="1722"/>
                    <a:pt x="343" y="1992"/>
                  </a:cubicBezTo>
                  <a:lnTo>
                    <a:pt x="593" y="2068"/>
                  </a:lnTo>
                  <a:cubicBezTo>
                    <a:pt x="607" y="2071"/>
                    <a:pt x="628" y="2073"/>
                    <a:pt x="651" y="2073"/>
                  </a:cubicBezTo>
                  <a:cubicBezTo>
                    <a:pt x="734" y="2073"/>
                    <a:pt x="849" y="2058"/>
                    <a:pt x="849" y="2058"/>
                  </a:cubicBezTo>
                  <a:cubicBezTo>
                    <a:pt x="1178" y="2197"/>
                    <a:pt x="1618" y="2259"/>
                    <a:pt x="2103" y="2294"/>
                  </a:cubicBezTo>
                  <a:cubicBezTo>
                    <a:pt x="2127" y="2259"/>
                    <a:pt x="2148" y="2231"/>
                    <a:pt x="2179" y="2197"/>
                  </a:cubicBezTo>
                  <a:cubicBezTo>
                    <a:pt x="2169" y="2145"/>
                    <a:pt x="1961" y="1892"/>
                    <a:pt x="2093" y="1670"/>
                  </a:cubicBezTo>
                  <a:cubicBezTo>
                    <a:pt x="2047" y="1670"/>
                    <a:pt x="1996" y="1680"/>
                    <a:pt x="1961" y="1684"/>
                  </a:cubicBezTo>
                  <a:cubicBezTo>
                    <a:pt x="1957" y="1646"/>
                    <a:pt x="2079" y="1583"/>
                    <a:pt x="1944" y="1559"/>
                  </a:cubicBezTo>
                  <a:lnTo>
                    <a:pt x="1753" y="1583"/>
                  </a:lnTo>
                  <a:cubicBezTo>
                    <a:pt x="1888" y="1542"/>
                    <a:pt x="1982" y="1493"/>
                    <a:pt x="2047" y="1438"/>
                  </a:cubicBezTo>
                  <a:lnTo>
                    <a:pt x="2027" y="1310"/>
                  </a:lnTo>
                  <a:cubicBezTo>
                    <a:pt x="1784" y="1292"/>
                    <a:pt x="1978" y="1230"/>
                    <a:pt x="2006" y="1189"/>
                  </a:cubicBezTo>
                  <a:lnTo>
                    <a:pt x="1989" y="1098"/>
                  </a:lnTo>
                  <a:cubicBezTo>
                    <a:pt x="1937" y="1119"/>
                    <a:pt x="1878" y="1130"/>
                    <a:pt x="1822" y="1137"/>
                  </a:cubicBezTo>
                  <a:cubicBezTo>
                    <a:pt x="1847" y="1092"/>
                    <a:pt x="1854" y="1046"/>
                    <a:pt x="1864" y="1005"/>
                  </a:cubicBezTo>
                  <a:cubicBezTo>
                    <a:pt x="1594" y="939"/>
                    <a:pt x="1328" y="874"/>
                    <a:pt x="1068" y="804"/>
                  </a:cubicBezTo>
                  <a:lnTo>
                    <a:pt x="1068" y="804"/>
                  </a:lnTo>
                  <a:cubicBezTo>
                    <a:pt x="1105" y="787"/>
                    <a:pt x="1767" y="284"/>
                    <a:pt x="1777" y="18"/>
                  </a:cubicBezTo>
                  <a:cubicBezTo>
                    <a:pt x="1772" y="6"/>
                    <a:pt x="1760" y="1"/>
                    <a:pt x="1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197433" y="2410653"/>
              <a:ext cx="9179" cy="14940"/>
            </a:xfrm>
            <a:custGeom>
              <a:avLst/>
              <a:gdLst/>
              <a:ahLst/>
              <a:cxnLst/>
              <a:rect l="l" t="t" r="r" b="b"/>
              <a:pathLst>
                <a:path w="188" h="306" extrusionOk="0">
                  <a:moveTo>
                    <a:pt x="25" y="0"/>
                  </a:moveTo>
                  <a:cubicBezTo>
                    <a:pt x="32" y="45"/>
                    <a:pt x="42" y="83"/>
                    <a:pt x="1" y="125"/>
                  </a:cubicBezTo>
                  <a:cubicBezTo>
                    <a:pt x="157" y="135"/>
                    <a:pt x="112" y="225"/>
                    <a:pt x="129" y="305"/>
                  </a:cubicBezTo>
                  <a:lnTo>
                    <a:pt x="188" y="66"/>
                  </a:lnTo>
                  <a:cubicBezTo>
                    <a:pt x="146" y="38"/>
                    <a:pt x="88" y="18"/>
                    <a:pt x="25" y="0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152953" y="2412117"/>
              <a:ext cx="28953" cy="5175"/>
            </a:xfrm>
            <a:custGeom>
              <a:avLst/>
              <a:gdLst/>
              <a:ahLst/>
              <a:cxnLst/>
              <a:rect l="l" t="t" r="r" b="b"/>
              <a:pathLst>
                <a:path w="593" h="106" extrusionOk="0">
                  <a:moveTo>
                    <a:pt x="548" y="1"/>
                  </a:moveTo>
                  <a:cubicBezTo>
                    <a:pt x="523" y="1"/>
                    <a:pt x="482" y="6"/>
                    <a:pt x="420" y="19"/>
                  </a:cubicBezTo>
                  <a:cubicBezTo>
                    <a:pt x="358" y="33"/>
                    <a:pt x="493" y="50"/>
                    <a:pt x="368" y="74"/>
                  </a:cubicBezTo>
                  <a:cubicBezTo>
                    <a:pt x="403" y="37"/>
                    <a:pt x="354" y="19"/>
                    <a:pt x="281" y="19"/>
                  </a:cubicBezTo>
                  <a:cubicBezTo>
                    <a:pt x="245" y="19"/>
                    <a:pt x="202" y="23"/>
                    <a:pt x="160" y="33"/>
                  </a:cubicBezTo>
                  <a:lnTo>
                    <a:pt x="174" y="95"/>
                  </a:lnTo>
                  <a:cubicBezTo>
                    <a:pt x="98" y="95"/>
                    <a:pt x="60" y="67"/>
                    <a:pt x="1" y="50"/>
                  </a:cubicBezTo>
                  <a:lnTo>
                    <a:pt x="1" y="50"/>
                  </a:lnTo>
                  <a:lnTo>
                    <a:pt x="8" y="92"/>
                  </a:lnTo>
                  <a:cubicBezTo>
                    <a:pt x="11" y="101"/>
                    <a:pt x="36" y="106"/>
                    <a:pt x="78" y="106"/>
                  </a:cubicBezTo>
                  <a:cubicBezTo>
                    <a:pt x="181" y="106"/>
                    <a:pt x="383" y="78"/>
                    <a:pt x="583" y="36"/>
                  </a:cubicBezTo>
                  <a:cubicBezTo>
                    <a:pt x="592" y="16"/>
                    <a:pt x="592" y="1"/>
                    <a:pt x="548" y="1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157689" y="2368370"/>
              <a:ext cx="61617" cy="38474"/>
            </a:xfrm>
            <a:custGeom>
              <a:avLst/>
              <a:gdLst/>
              <a:ahLst/>
              <a:cxnLst/>
              <a:rect l="l" t="t" r="r" b="b"/>
              <a:pathLst>
                <a:path w="1262" h="788" extrusionOk="0">
                  <a:moveTo>
                    <a:pt x="434" y="0"/>
                  </a:moveTo>
                  <a:cubicBezTo>
                    <a:pt x="320" y="87"/>
                    <a:pt x="202" y="156"/>
                    <a:pt x="150" y="229"/>
                  </a:cubicBezTo>
                  <a:lnTo>
                    <a:pt x="1" y="208"/>
                  </a:lnTo>
                  <a:lnTo>
                    <a:pt x="1" y="208"/>
                  </a:lnTo>
                  <a:cubicBezTo>
                    <a:pt x="63" y="385"/>
                    <a:pt x="115" y="568"/>
                    <a:pt x="153" y="748"/>
                  </a:cubicBezTo>
                  <a:cubicBezTo>
                    <a:pt x="210" y="758"/>
                    <a:pt x="247" y="787"/>
                    <a:pt x="308" y="787"/>
                  </a:cubicBezTo>
                  <a:cubicBezTo>
                    <a:pt x="314" y="787"/>
                    <a:pt x="320" y="787"/>
                    <a:pt x="326" y="787"/>
                  </a:cubicBezTo>
                  <a:lnTo>
                    <a:pt x="313" y="724"/>
                  </a:lnTo>
                  <a:cubicBezTo>
                    <a:pt x="355" y="715"/>
                    <a:pt x="398" y="710"/>
                    <a:pt x="435" y="710"/>
                  </a:cubicBezTo>
                  <a:cubicBezTo>
                    <a:pt x="508" y="710"/>
                    <a:pt x="555" y="729"/>
                    <a:pt x="520" y="766"/>
                  </a:cubicBezTo>
                  <a:cubicBezTo>
                    <a:pt x="649" y="742"/>
                    <a:pt x="510" y="724"/>
                    <a:pt x="572" y="710"/>
                  </a:cubicBezTo>
                  <a:cubicBezTo>
                    <a:pt x="634" y="698"/>
                    <a:pt x="674" y="693"/>
                    <a:pt x="700" y="693"/>
                  </a:cubicBezTo>
                  <a:cubicBezTo>
                    <a:pt x="747" y="693"/>
                    <a:pt x="748" y="709"/>
                    <a:pt x="739" y="731"/>
                  </a:cubicBezTo>
                  <a:lnTo>
                    <a:pt x="742" y="731"/>
                  </a:lnTo>
                  <a:cubicBezTo>
                    <a:pt x="791" y="728"/>
                    <a:pt x="825" y="728"/>
                    <a:pt x="856" y="728"/>
                  </a:cubicBezTo>
                  <a:cubicBezTo>
                    <a:pt x="898" y="686"/>
                    <a:pt x="891" y="645"/>
                    <a:pt x="881" y="606"/>
                  </a:cubicBezTo>
                  <a:lnTo>
                    <a:pt x="881" y="606"/>
                  </a:lnTo>
                  <a:cubicBezTo>
                    <a:pt x="950" y="624"/>
                    <a:pt x="1002" y="645"/>
                    <a:pt x="1047" y="672"/>
                  </a:cubicBezTo>
                  <a:cubicBezTo>
                    <a:pt x="1106" y="464"/>
                    <a:pt x="1175" y="260"/>
                    <a:pt x="1262" y="52"/>
                  </a:cubicBezTo>
                  <a:cubicBezTo>
                    <a:pt x="967" y="49"/>
                    <a:pt x="683" y="35"/>
                    <a:pt x="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177170" y="2137332"/>
              <a:ext cx="18993" cy="30809"/>
            </a:xfrm>
            <a:custGeom>
              <a:avLst/>
              <a:gdLst/>
              <a:ahLst/>
              <a:cxnLst/>
              <a:rect l="l" t="t" r="r" b="b"/>
              <a:pathLst>
                <a:path w="389" h="631" extrusionOk="0">
                  <a:moveTo>
                    <a:pt x="0" y="0"/>
                  </a:moveTo>
                  <a:cubicBezTo>
                    <a:pt x="80" y="208"/>
                    <a:pt x="153" y="419"/>
                    <a:pt x="222" y="631"/>
                  </a:cubicBezTo>
                  <a:cubicBezTo>
                    <a:pt x="208" y="454"/>
                    <a:pt x="388" y="232"/>
                    <a:pt x="201" y="1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189523" y="2172681"/>
              <a:ext cx="12694" cy="24217"/>
            </a:xfrm>
            <a:custGeom>
              <a:avLst/>
              <a:gdLst/>
              <a:ahLst/>
              <a:cxnLst/>
              <a:rect l="l" t="t" r="r" b="b"/>
              <a:pathLst>
                <a:path w="260" h="496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63"/>
                    <a:pt x="94" y="329"/>
                    <a:pt x="139" y="496"/>
                  </a:cubicBezTo>
                  <a:cubicBezTo>
                    <a:pt x="260" y="305"/>
                    <a:pt x="163" y="163"/>
                    <a:pt x="21" y="28"/>
                  </a:cubicBezTo>
                  <a:cubicBezTo>
                    <a:pt x="14" y="21"/>
                    <a:pt x="4" y="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212178" y="2259980"/>
              <a:ext cx="113372" cy="46530"/>
            </a:xfrm>
            <a:custGeom>
              <a:avLst/>
              <a:gdLst/>
              <a:ahLst/>
              <a:cxnLst/>
              <a:rect l="l" t="t" r="r" b="b"/>
              <a:pathLst>
                <a:path w="2322" h="953" extrusionOk="0">
                  <a:moveTo>
                    <a:pt x="1682" y="0"/>
                  </a:moveTo>
                  <a:cubicBezTo>
                    <a:pt x="1540" y="0"/>
                    <a:pt x="1383" y="12"/>
                    <a:pt x="1206" y="41"/>
                  </a:cubicBezTo>
                  <a:cubicBezTo>
                    <a:pt x="1081" y="73"/>
                    <a:pt x="1046" y="208"/>
                    <a:pt x="998" y="280"/>
                  </a:cubicBezTo>
                  <a:cubicBezTo>
                    <a:pt x="809" y="294"/>
                    <a:pt x="632" y="301"/>
                    <a:pt x="465" y="301"/>
                  </a:cubicBezTo>
                  <a:cubicBezTo>
                    <a:pt x="299" y="301"/>
                    <a:pt x="144" y="294"/>
                    <a:pt x="0" y="280"/>
                  </a:cubicBezTo>
                  <a:lnTo>
                    <a:pt x="0" y="280"/>
                  </a:lnTo>
                  <a:cubicBezTo>
                    <a:pt x="24" y="433"/>
                    <a:pt x="155" y="714"/>
                    <a:pt x="179" y="714"/>
                  </a:cubicBezTo>
                  <a:cubicBezTo>
                    <a:pt x="180" y="714"/>
                    <a:pt x="180" y="714"/>
                    <a:pt x="180" y="713"/>
                  </a:cubicBezTo>
                  <a:cubicBezTo>
                    <a:pt x="191" y="758"/>
                    <a:pt x="288" y="793"/>
                    <a:pt x="336" y="831"/>
                  </a:cubicBezTo>
                  <a:cubicBezTo>
                    <a:pt x="908" y="887"/>
                    <a:pt x="1476" y="953"/>
                    <a:pt x="2128" y="953"/>
                  </a:cubicBezTo>
                  <a:cubicBezTo>
                    <a:pt x="2160" y="953"/>
                    <a:pt x="2192" y="953"/>
                    <a:pt x="2224" y="952"/>
                  </a:cubicBezTo>
                  <a:cubicBezTo>
                    <a:pt x="2082" y="706"/>
                    <a:pt x="2307" y="118"/>
                    <a:pt x="2321" y="69"/>
                  </a:cubicBezTo>
                  <a:cubicBezTo>
                    <a:pt x="2127" y="34"/>
                    <a:pt x="1925" y="0"/>
                    <a:pt x="1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2236004" y="2338441"/>
              <a:ext cx="89887" cy="42966"/>
            </a:xfrm>
            <a:custGeom>
              <a:avLst/>
              <a:gdLst/>
              <a:ahLst/>
              <a:cxnLst/>
              <a:rect l="l" t="t" r="r" b="b"/>
              <a:pathLst>
                <a:path w="1841" h="880" extrusionOk="0">
                  <a:moveTo>
                    <a:pt x="1826" y="0"/>
                  </a:moveTo>
                  <a:lnTo>
                    <a:pt x="1826" y="0"/>
                  </a:lnTo>
                  <a:cubicBezTo>
                    <a:pt x="1653" y="23"/>
                    <a:pt x="1412" y="30"/>
                    <a:pt x="1161" y="30"/>
                  </a:cubicBezTo>
                  <a:cubicBezTo>
                    <a:pt x="784" y="30"/>
                    <a:pt x="385" y="15"/>
                    <a:pt x="160" y="15"/>
                  </a:cubicBezTo>
                  <a:cubicBezTo>
                    <a:pt x="85" y="15"/>
                    <a:pt x="30" y="16"/>
                    <a:pt x="1" y="21"/>
                  </a:cubicBezTo>
                  <a:cubicBezTo>
                    <a:pt x="143" y="305"/>
                    <a:pt x="295" y="586"/>
                    <a:pt x="423" y="877"/>
                  </a:cubicBezTo>
                  <a:lnTo>
                    <a:pt x="572" y="880"/>
                  </a:lnTo>
                  <a:cubicBezTo>
                    <a:pt x="614" y="804"/>
                    <a:pt x="725" y="724"/>
                    <a:pt x="832" y="631"/>
                  </a:cubicBezTo>
                  <a:cubicBezTo>
                    <a:pt x="850" y="631"/>
                    <a:pt x="868" y="631"/>
                    <a:pt x="887" y="631"/>
                  </a:cubicBezTo>
                  <a:cubicBezTo>
                    <a:pt x="1120" y="631"/>
                    <a:pt x="1387" y="611"/>
                    <a:pt x="1653" y="582"/>
                  </a:cubicBezTo>
                  <a:cubicBezTo>
                    <a:pt x="1695" y="471"/>
                    <a:pt x="1840" y="180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2218915" y="2299869"/>
              <a:ext cx="106780" cy="45358"/>
            </a:xfrm>
            <a:custGeom>
              <a:avLst/>
              <a:gdLst/>
              <a:ahLst/>
              <a:cxnLst/>
              <a:rect l="l" t="t" r="r" b="b"/>
              <a:pathLst>
                <a:path w="2187" h="929" extrusionOk="0">
                  <a:moveTo>
                    <a:pt x="1" y="0"/>
                  </a:moveTo>
                  <a:lnTo>
                    <a:pt x="1" y="0"/>
                  </a:lnTo>
                  <a:cubicBezTo>
                    <a:pt x="94" y="277"/>
                    <a:pt x="219" y="548"/>
                    <a:pt x="351" y="811"/>
                  </a:cubicBezTo>
                  <a:cubicBezTo>
                    <a:pt x="375" y="807"/>
                    <a:pt x="396" y="805"/>
                    <a:pt x="413" y="805"/>
                  </a:cubicBezTo>
                  <a:cubicBezTo>
                    <a:pt x="522" y="805"/>
                    <a:pt x="527" y="872"/>
                    <a:pt x="649" y="929"/>
                  </a:cubicBezTo>
                  <a:cubicBezTo>
                    <a:pt x="645" y="904"/>
                    <a:pt x="815" y="842"/>
                    <a:pt x="808" y="818"/>
                  </a:cubicBezTo>
                  <a:lnTo>
                    <a:pt x="808" y="818"/>
                  </a:lnTo>
                  <a:cubicBezTo>
                    <a:pt x="960" y="838"/>
                    <a:pt x="1129" y="847"/>
                    <a:pt x="1311" y="847"/>
                  </a:cubicBezTo>
                  <a:cubicBezTo>
                    <a:pt x="1576" y="847"/>
                    <a:pt x="1868" y="827"/>
                    <a:pt x="2176" y="790"/>
                  </a:cubicBezTo>
                  <a:cubicBezTo>
                    <a:pt x="2187" y="662"/>
                    <a:pt x="2173" y="551"/>
                    <a:pt x="2152" y="437"/>
                  </a:cubicBezTo>
                  <a:cubicBezTo>
                    <a:pt x="2100" y="392"/>
                    <a:pt x="2048" y="343"/>
                    <a:pt x="1996" y="288"/>
                  </a:cubicBezTo>
                  <a:cubicBezTo>
                    <a:pt x="1951" y="264"/>
                    <a:pt x="2027" y="229"/>
                    <a:pt x="2097" y="194"/>
                  </a:cubicBezTo>
                  <a:lnTo>
                    <a:pt x="2083" y="139"/>
                  </a:lnTo>
                  <a:cubicBezTo>
                    <a:pt x="2050" y="139"/>
                    <a:pt x="2018" y="139"/>
                    <a:pt x="1986" y="139"/>
                  </a:cubicBezTo>
                  <a:cubicBezTo>
                    <a:pt x="1335" y="139"/>
                    <a:pt x="769" y="74"/>
                    <a:pt x="195" y="18"/>
                  </a:cubicBezTo>
                  <a:lnTo>
                    <a:pt x="195" y="18"/>
                  </a:lnTo>
                  <a:cubicBezTo>
                    <a:pt x="243" y="56"/>
                    <a:pt x="247" y="101"/>
                    <a:pt x="105" y="163"/>
                  </a:cubicBezTo>
                  <a:cubicBezTo>
                    <a:pt x="91" y="104"/>
                    <a:pt x="139" y="3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201827" y="2179077"/>
              <a:ext cx="96234" cy="39841"/>
            </a:xfrm>
            <a:custGeom>
              <a:avLst/>
              <a:gdLst/>
              <a:ahLst/>
              <a:cxnLst/>
              <a:rect l="l" t="t" r="r" b="b"/>
              <a:pathLst>
                <a:path w="1971" h="816" extrusionOk="0">
                  <a:moveTo>
                    <a:pt x="8" y="1"/>
                  </a:moveTo>
                  <a:lnTo>
                    <a:pt x="1" y="8"/>
                  </a:lnTo>
                  <a:lnTo>
                    <a:pt x="18" y="88"/>
                  </a:lnTo>
                  <a:cubicBezTo>
                    <a:pt x="20" y="87"/>
                    <a:pt x="21" y="87"/>
                    <a:pt x="22" y="87"/>
                  </a:cubicBezTo>
                  <a:cubicBezTo>
                    <a:pt x="81" y="87"/>
                    <a:pt x="286" y="156"/>
                    <a:pt x="53" y="254"/>
                  </a:cubicBezTo>
                  <a:lnTo>
                    <a:pt x="101" y="538"/>
                  </a:lnTo>
                  <a:cubicBezTo>
                    <a:pt x="101" y="538"/>
                    <a:pt x="236" y="545"/>
                    <a:pt x="288" y="545"/>
                  </a:cubicBezTo>
                  <a:cubicBezTo>
                    <a:pt x="297" y="545"/>
                    <a:pt x="303" y="545"/>
                    <a:pt x="306" y="545"/>
                  </a:cubicBezTo>
                  <a:lnTo>
                    <a:pt x="306" y="545"/>
                  </a:lnTo>
                  <a:cubicBezTo>
                    <a:pt x="289" y="579"/>
                    <a:pt x="129" y="586"/>
                    <a:pt x="119" y="618"/>
                  </a:cubicBezTo>
                  <a:cubicBezTo>
                    <a:pt x="246" y="644"/>
                    <a:pt x="378" y="663"/>
                    <a:pt x="520" y="663"/>
                  </a:cubicBezTo>
                  <a:cubicBezTo>
                    <a:pt x="602" y="663"/>
                    <a:pt x="687" y="657"/>
                    <a:pt x="777" y="642"/>
                  </a:cubicBezTo>
                  <a:cubicBezTo>
                    <a:pt x="1081" y="675"/>
                    <a:pt x="1661" y="759"/>
                    <a:pt x="1874" y="797"/>
                  </a:cubicBezTo>
                  <a:lnTo>
                    <a:pt x="1874" y="797"/>
                  </a:lnTo>
                  <a:cubicBezTo>
                    <a:pt x="1774" y="730"/>
                    <a:pt x="1810" y="495"/>
                    <a:pt x="1795" y="382"/>
                  </a:cubicBezTo>
                  <a:cubicBezTo>
                    <a:pt x="1674" y="337"/>
                    <a:pt x="1754" y="219"/>
                    <a:pt x="1782" y="157"/>
                  </a:cubicBezTo>
                  <a:lnTo>
                    <a:pt x="1782" y="157"/>
                  </a:lnTo>
                  <a:cubicBezTo>
                    <a:pt x="1720" y="158"/>
                    <a:pt x="1659" y="159"/>
                    <a:pt x="1598" y="159"/>
                  </a:cubicBezTo>
                  <a:cubicBezTo>
                    <a:pt x="1186" y="159"/>
                    <a:pt x="813" y="126"/>
                    <a:pt x="517" y="32"/>
                  </a:cubicBezTo>
                  <a:cubicBezTo>
                    <a:pt x="517" y="32"/>
                    <a:pt x="375" y="62"/>
                    <a:pt x="291" y="62"/>
                  </a:cubicBezTo>
                  <a:cubicBezTo>
                    <a:pt x="280" y="62"/>
                    <a:pt x="270" y="61"/>
                    <a:pt x="261" y="60"/>
                  </a:cubicBezTo>
                  <a:lnTo>
                    <a:pt x="8" y="1"/>
                  </a:lnTo>
                  <a:close/>
                  <a:moveTo>
                    <a:pt x="1874" y="797"/>
                  </a:moveTo>
                  <a:lnTo>
                    <a:pt x="1874" y="797"/>
                  </a:lnTo>
                  <a:cubicBezTo>
                    <a:pt x="1890" y="808"/>
                    <a:pt x="1910" y="814"/>
                    <a:pt x="1934" y="815"/>
                  </a:cubicBezTo>
                  <a:cubicBezTo>
                    <a:pt x="1940" y="815"/>
                    <a:pt x="1945" y="816"/>
                    <a:pt x="1948" y="816"/>
                  </a:cubicBezTo>
                  <a:cubicBezTo>
                    <a:pt x="1970" y="816"/>
                    <a:pt x="1940" y="808"/>
                    <a:pt x="1874" y="7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204707" y="2209202"/>
              <a:ext cx="123381" cy="66011"/>
            </a:xfrm>
            <a:custGeom>
              <a:avLst/>
              <a:gdLst/>
              <a:ahLst/>
              <a:cxnLst/>
              <a:rect l="l" t="t" r="r" b="b"/>
              <a:pathLst>
                <a:path w="2527" h="1352" extrusionOk="0">
                  <a:moveTo>
                    <a:pt x="70" y="1"/>
                  </a:moveTo>
                  <a:cubicBezTo>
                    <a:pt x="70" y="4"/>
                    <a:pt x="91" y="240"/>
                    <a:pt x="101" y="350"/>
                  </a:cubicBezTo>
                  <a:cubicBezTo>
                    <a:pt x="143" y="337"/>
                    <a:pt x="240" y="274"/>
                    <a:pt x="250" y="260"/>
                  </a:cubicBezTo>
                  <a:lnTo>
                    <a:pt x="250" y="260"/>
                  </a:lnTo>
                  <a:cubicBezTo>
                    <a:pt x="257" y="274"/>
                    <a:pt x="129" y="416"/>
                    <a:pt x="108" y="465"/>
                  </a:cubicBezTo>
                  <a:cubicBezTo>
                    <a:pt x="112" y="537"/>
                    <a:pt x="139" y="711"/>
                    <a:pt x="160" y="718"/>
                  </a:cubicBezTo>
                  <a:cubicBezTo>
                    <a:pt x="161" y="721"/>
                    <a:pt x="164" y="723"/>
                    <a:pt x="169" y="723"/>
                  </a:cubicBezTo>
                  <a:cubicBezTo>
                    <a:pt x="198" y="723"/>
                    <a:pt x="299" y="668"/>
                    <a:pt x="406" y="641"/>
                  </a:cubicBezTo>
                  <a:lnTo>
                    <a:pt x="406" y="641"/>
                  </a:lnTo>
                  <a:cubicBezTo>
                    <a:pt x="257" y="763"/>
                    <a:pt x="164" y="880"/>
                    <a:pt x="122" y="984"/>
                  </a:cubicBezTo>
                  <a:lnTo>
                    <a:pt x="126" y="1061"/>
                  </a:lnTo>
                  <a:cubicBezTo>
                    <a:pt x="89" y="1074"/>
                    <a:pt x="64" y="1085"/>
                    <a:pt x="51" y="1085"/>
                  </a:cubicBezTo>
                  <a:cubicBezTo>
                    <a:pt x="47" y="1085"/>
                    <a:pt x="44" y="1084"/>
                    <a:pt x="42" y="1081"/>
                  </a:cubicBezTo>
                  <a:cubicBezTo>
                    <a:pt x="25" y="1071"/>
                    <a:pt x="15" y="1057"/>
                    <a:pt x="1" y="1043"/>
                  </a:cubicBezTo>
                  <a:lnTo>
                    <a:pt x="1" y="1043"/>
                  </a:lnTo>
                  <a:lnTo>
                    <a:pt x="4" y="1352"/>
                  </a:lnTo>
                  <a:cubicBezTo>
                    <a:pt x="32" y="1289"/>
                    <a:pt x="74" y="1227"/>
                    <a:pt x="129" y="1161"/>
                  </a:cubicBezTo>
                  <a:cubicBezTo>
                    <a:pt x="136" y="1216"/>
                    <a:pt x="143" y="1268"/>
                    <a:pt x="153" y="1324"/>
                  </a:cubicBezTo>
                  <a:lnTo>
                    <a:pt x="157" y="1331"/>
                  </a:lnTo>
                  <a:cubicBezTo>
                    <a:pt x="302" y="1343"/>
                    <a:pt x="458" y="1349"/>
                    <a:pt x="625" y="1349"/>
                  </a:cubicBezTo>
                  <a:cubicBezTo>
                    <a:pt x="792" y="1349"/>
                    <a:pt x="969" y="1343"/>
                    <a:pt x="1158" y="1331"/>
                  </a:cubicBezTo>
                  <a:cubicBezTo>
                    <a:pt x="1199" y="1251"/>
                    <a:pt x="1234" y="1119"/>
                    <a:pt x="1359" y="1092"/>
                  </a:cubicBezTo>
                  <a:cubicBezTo>
                    <a:pt x="1540" y="1060"/>
                    <a:pt x="1700" y="1048"/>
                    <a:pt x="1844" y="1048"/>
                  </a:cubicBezTo>
                  <a:cubicBezTo>
                    <a:pt x="2083" y="1048"/>
                    <a:pt x="2282" y="1081"/>
                    <a:pt x="2474" y="1116"/>
                  </a:cubicBezTo>
                  <a:lnTo>
                    <a:pt x="2526" y="908"/>
                  </a:lnTo>
                  <a:lnTo>
                    <a:pt x="2526" y="908"/>
                  </a:lnTo>
                  <a:cubicBezTo>
                    <a:pt x="2436" y="944"/>
                    <a:pt x="2341" y="988"/>
                    <a:pt x="2284" y="988"/>
                  </a:cubicBezTo>
                  <a:cubicBezTo>
                    <a:pt x="2275" y="988"/>
                    <a:pt x="2267" y="987"/>
                    <a:pt x="2259" y="984"/>
                  </a:cubicBezTo>
                  <a:cubicBezTo>
                    <a:pt x="2180" y="919"/>
                    <a:pt x="2097" y="835"/>
                    <a:pt x="2083" y="780"/>
                  </a:cubicBezTo>
                  <a:cubicBezTo>
                    <a:pt x="2100" y="697"/>
                    <a:pt x="2225" y="586"/>
                    <a:pt x="2284" y="486"/>
                  </a:cubicBezTo>
                  <a:cubicBezTo>
                    <a:pt x="2225" y="430"/>
                    <a:pt x="2169" y="371"/>
                    <a:pt x="2111" y="319"/>
                  </a:cubicBezTo>
                  <a:cubicBezTo>
                    <a:pt x="2109" y="318"/>
                    <a:pt x="2099" y="318"/>
                    <a:pt x="2083" y="318"/>
                  </a:cubicBezTo>
                  <a:cubicBezTo>
                    <a:pt x="2029" y="318"/>
                    <a:pt x="1910" y="323"/>
                    <a:pt x="1851" y="337"/>
                  </a:cubicBezTo>
                  <a:cubicBezTo>
                    <a:pt x="1840" y="295"/>
                    <a:pt x="1858" y="246"/>
                    <a:pt x="1885" y="198"/>
                  </a:cubicBezTo>
                  <a:lnTo>
                    <a:pt x="1885" y="198"/>
                  </a:lnTo>
                  <a:cubicBezTo>
                    <a:pt x="1885" y="198"/>
                    <a:pt x="1884" y="198"/>
                    <a:pt x="1883" y="198"/>
                  </a:cubicBezTo>
                  <a:cubicBezTo>
                    <a:pt x="1830" y="198"/>
                    <a:pt x="1299" y="17"/>
                    <a:pt x="870" y="17"/>
                  </a:cubicBezTo>
                  <a:cubicBezTo>
                    <a:pt x="821" y="17"/>
                    <a:pt x="774" y="20"/>
                    <a:pt x="728" y="25"/>
                  </a:cubicBezTo>
                  <a:cubicBezTo>
                    <a:pt x="639" y="40"/>
                    <a:pt x="553" y="46"/>
                    <a:pt x="471" y="46"/>
                  </a:cubicBezTo>
                  <a:cubicBezTo>
                    <a:pt x="328" y="46"/>
                    <a:pt x="196" y="27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156517" y="1970546"/>
              <a:ext cx="110149" cy="74995"/>
            </a:xfrm>
            <a:custGeom>
              <a:avLst/>
              <a:gdLst/>
              <a:ahLst/>
              <a:cxnLst/>
              <a:rect l="l" t="t" r="r" b="b"/>
              <a:pathLst>
                <a:path w="2256" h="1536" extrusionOk="0">
                  <a:moveTo>
                    <a:pt x="2256" y="1"/>
                  </a:moveTo>
                  <a:lnTo>
                    <a:pt x="2256" y="1"/>
                  </a:lnTo>
                  <a:cubicBezTo>
                    <a:pt x="1625" y="236"/>
                    <a:pt x="957" y="358"/>
                    <a:pt x="437" y="659"/>
                  </a:cubicBezTo>
                  <a:cubicBezTo>
                    <a:pt x="160" y="832"/>
                    <a:pt x="212" y="998"/>
                    <a:pt x="1" y="1168"/>
                  </a:cubicBezTo>
                  <a:cubicBezTo>
                    <a:pt x="32" y="1248"/>
                    <a:pt x="111" y="1300"/>
                    <a:pt x="32" y="1369"/>
                  </a:cubicBezTo>
                  <a:lnTo>
                    <a:pt x="42" y="1411"/>
                  </a:lnTo>
                  <a:cubicBezTo>
                    <a:pt x="285" y="1327"/>
                    <a:pt x="486" y="1241"/>
                    <a:pt x="676" y="1196"/>
                  </a:cubicBezTo>
                  <a:cubicBezTo>
                    <a:pt x="732" y="1181"/>
                    <a:pt x="782" y="1174"/>
                    <a:pt x="827" y="1174"/>
                  </a:cubicBezTo>
                  <a:cubicBezTo>
                    <a:pt x="1031" y="1174"/>
                    <a:pt x="1138" y="1307"/>
                    <a:pt x="1317" y="1369"/>
                  </a:cubicBezTo>
                  <a:cubicBezTo>
                    <a:pt x="1372" y="1334"/>
                    <a:pt x="1428" y="1282"/>
                    <a:pt x="1490" y="1265"/>
                  </a:cubicBezTo>
                  <a:cubicBezTo>
                    <a:pt x="1510" y="1264"/>
                    <a:pt x="1528" y="1264"/>
                    <a:pt x="1546" y="1264"/>
                  </a:cubicBezTo>
                  <a:cubicBezTo>
                    <a:pt x="1953" y="1264"/>
                    <a:pt x="1870" y="1485"/>
                    <a:pt x="2166" y="1535"/>
                  </a:cubicBezTo>
                  <a:cubicBezTo>
                    <a:pt x="2121" y="1047"/>
                    <a:pt x="2138" y="545"/>
                    <a:pt x="2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149243" y="2054281"/>
              <a:ext cx="15770" cy="17284"/>
            </a:xfrm>
            <a:custGeom>
              <a:avLst/>
              <a:gdLst/>
              <a:ahLst/>
              <a:cxnLst/>
              <a:rect l="l" t="t" r="r" b="b"/>
              <a:pathLst>
                <a:path w="323" h="354" extrusionOk="0">
                  <a:moveTo>
                    <a:pt x="170" y="0"/>
                  </a:moveTo>
                  <a:cubicBezTo>
                    <a:pt x="118" y="18"/>
                    <a:pt x="63" y="28"/>
                    <a:pt x="1" y="45"/>
                  </a:cubicBezTo>
                  <a:lnTo>
                    <a:pt x="129" y="350"/>
                  </a:lnTo>
                  <a:cubicBezTo>
                    <a:pt x="198" y="350"/>
                    <a:pt x="260" y="350"/>
                    <a:pt x="323" y="354"/>
                  </a:cubicBezTo>
                  <a:cubicBezTo>
                    <a:pt x="257" y="243"/>
                    <a:pt x="205" y="122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158568" y="2027964"/>
              <a:ext cx="107269" cy="57662"/>
            </a:xfrm>
            <a:custGeom>
              <a:avLst/>
              <a:gdLst/>
              <a:ahLst/>
              <a:cxnLst/>
              <a:rect l="l" t="t" r="r" b="b"/>
              <a:pathLst>
                <a:path w="2197" h="1181" extrusionOk="0">
                  <a:moveTo>
                    <a:pt x="780" y="0"/>
                  </a:moveTo>
                  <a:cubicBezTo>
                    <a:pt x="737" y="0"/>
                    <a:pt x="688" y="6"/>
                    <a:pt x="634" y="20"/>
                  </a:cubicBezTo>
                  <a:cubicBezTo>
                    <a:pt x="444" y="72"/>
                    <a:pt x="243" y="158"/>
                    <a:pt x="0" y="235"/>
                  </a:cubicBezTo>
                  <a:cubicBezTo>
                    <a:pt x="35" y="356"/>
                    <a:pt x="87" y="474"/>
                    <a:pt x="153" y="591"/>
                  </a:cubicBezTo>
                  <a:cubicBezTo>
                    <a:pt x="929" y="626"/>
                    <a:pt x="1109" y="993"/>
                    <a:pt x="1635" y="1180"/>
                  </a:cubicBezTo>
                  <a:cubicBezTo>
                    <a:pt x="1611" y="1080"/>
                    <a:pt x="2044" y="959"/>
                    <a:pt x="2023" y="858"/>
                  </a:cubicBezTo>
                  <a:lnTo>
                    <a:pt x="2023" y="858"/>
                  </a:lnTo>
                  <a:lnTo>
                    <a:pt x="2196" y="920"/>
                  </a:lnTo>
                  <a:cubicBezTo>
                    <a:pt x="2165" y="737"/>
                    <a:pt x="2141" y="550"/>
                    <a:pt x="2124" y="366"/>
                  </a:cubicBezTo>
                  <a:cubicBezTo>
                    <a:pt x="1828" y="316"/>
                    <a:pt x="1917" y="92"/>
                    <a:pt x="1487" y="92"/>
                  </a:cubicBezTo>
                  <a:cubicBezTo>
                    <a:pt x="1475" y="92"/>
                    <a:pt x="1462" y="92"/>
                    <a:pt x="1448" y="93"/>
                  </a:cubicBezTo>
                  <a:cubicBezTo>
                    <a:pt x="1382" y="106"/>
                    <a:pt x="1330" y="162"/>
                    <a:pt x="1275" y="196"/>
                  </a:cubicBezTo>
                  <a:cubicBezTo>
                    <a:pt x="1094" y="136"/>
                    <a:pt x="990" y="0"/>
                    <a:pt x="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164134" y="2056624"/>
              <a:ext cx="110149" cy="71626"/>
            </a:xfrm>
            <a:custGeom>
              <a:avLst/>
              <a:gdLst/>
              <a:ahLst/>
              <a:cxnLst/>
              <a:rect l="l" t="t" r="r" b="b"/>
              <a:pathLst>
                <a:path w="2256" h="1467" extrusionOk="0">
                  <a:moveTo>
                    <a:pt x="49" y="1"/>
                  </a:moveTo>
                  <a:lnTo>
                    <a:pt x="49" y="1"/>
                  </a:lnTo>
                  <a:cubicBezTo>
                    <a:pt x="91" y="81"/>
                    <a:pt x="139" y="157"/>
                    <a:pt x="194" y="236"/>
                  </a:cubicBezTo>
                  <a:cubicBezTo>
                    <a:pt x="198" y="254"/>
                    <a:pt x="73" y="313"/>
                    <a:pt x="0" y="354"/>
                  </a:cubicBezTo>
                  <a:cubicBezTo>
                    <a:pt x="125" y="642"/>
                    <a:pt x="246" y="936"/>
                    <a:pt x="364" y="1231"/>
                  </a:cubicBezTo>
                  <a:cubicBezTo>
                    <a:pt x="368" y="1231"/>
                    <a:pt x="372" y="1231"/>
                    <a:pt x="376" y="1231"/>
                  </a:cubicBezTo>
                  <a:cubicBezTo>
                    <a:pt x="699" y="1231"/>
                    <a:pt x="1379" y="947"/>
                    <a:pt x="1688" y="725"/>
                  </a:cubicBezTo>
                  <a:cubicBezTo>
                    <a:pt x="1739" y="670"/>
                    <a:pt x="2057" y="622"/>
                    <a:pt x="2102" y="530"/>
                  </a:cubicBezTo>
                  <a:lnTo>
                    <a:pt x="2102" y="530"/>
                  </a:lnTo>
                  <a:cubicBezTo>
                    <a:pt x="1977" y="796"/>
                    <a:pt x="1735" y="1065"/>
                    <a:pt x="1435" y="1328"/>
                  </a:cubicBezTo>
                  <a:cubicBezTo>
                    <a:pt x="1694" y="1380"/>
                    <a:pt x="1965" y="1421"/>
                    <a:pt x="2238" y="1466"/>
                  </a:cubicBezTo>
                  <a:cubicBezTo>
                    <a:pt x="2256" y="1307"/>
                    <a:pt x="2197" y="1175"/>
                    <a:pt x="2214" y="1009"/>
                  </a:cubicBezTo>
                  <a:cubicBezTo>
                    <a:pt x="2214" y="992"/>
                    <a:pt x="2218" y="978"/>
                    <a:pt x="2221" y="960"/>
                  </a:cubicBezTo>
                  <a:cubicBezTo>
                    <a:pt x="2169" y="753"/>
                    <a:pt x="2127" y="545"/>
                    <a:pt x="2086" y="333"/>
                  </a:cubicBezTo>
                  <a:lnTo>
                    <a:pt x="1913" y="271"/>
                  </a:lnTo>
                  <a:lnTo>
                    <a:pt x="1913" y="271"/>
                  </a:lnTo>
                  <a:cubicBezTo>
                    <a:pt x="1937" y="372"/>
                    <a:pt x="1504" y="493"/>
                    <a:pt x="1525" y="593"/>
                  </a:cubicBezTo>
                  <a:cubicBezTo>
                    <a:pt x="1002" y="406"/>
                    <a:pt x="818" y="39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181565" y="2081720"/>
              <a:ext cx="110637" cy="105120"/>
            </a:xfrm>
            <a:custGeom>
              <a:avLst/>
              <a:gdLst/>
              <a:ahLst/>
              <a:cxnLst/>
              <a:rect l="l" t="t" r="r" b="b"/>
              <a:pathLst>
                <a:path w="2266" h="2153" extrusionOk="0">
                  <a:moveTo>
                    <a:pt x="1715" y="1"/>
                  </a:moveTo>
                  <a:cubicBezTo>
                    <a:pt x="1626" y="1"/>
                    <a:pt x="1372" y="166"/>
                    <a:pt x="1327" y="211"/>
                  </a:cubicBezTo>
                  <a:cubicBezTo>
                    <a:pt x="1017" y="435"/>
                    <a:pt x="334" y="720"/>
                    <a:pt x="6" y="720"/>
                  </a:cubicBezTo>
                  <a:cubicBezTo>
                    <a:pt x="4" y="720"/>
                    <a:pt x="2" y="720"/>
                    <a:pt x="0" y="720"/>
                  </a:cubicBezTo>
                  <a:lnTo>
                    <a:pt x="0" y="720"/>
                  </a:lnTo>
                  <a:lnTo>
                    <a:pt x="28" y="789"/>
                  </a:lnTo>
                  <a:cubicBezTo>
                    <a:pt x="503" y="897"/>
                    <a:pt x="239" y="1233"/>
                    <a:pt x="253" y="1416"/>
                  </a:cubicBezTo>
                  <a:lnTo>
                    <a:pt x="284" y="1506"/>
                  </a:lnTo>
                  <a:cubicBezTo>
                    <a:pt x="288" y="1520"/>
                    <a:pt x="683" y="1725"/>
                    <a:pt x="423" y="2005"/>
                  </a:cubicBezTo>
                  <a:lnTo>
                    <a:pt x="679" y="2061"/>
                  </a:lnTo>
                  <a:cubicBezTo>
                    <a:pt x="682" y="2061"/>
                    <a:pt x="686" y="2061"/>
                    <a:pt x="689" y="2061"/>
                  </a:cubicBezTo>
                  <a:cubicBezTo>
                    <a:pt x="764" y="2061"/>
                    <a:pt x="932" y="2026"/>
                    <a:pt x="932" y="2026"/>
                  </a:cubicBezTo>
                  <a:cubicBezTo>
                    <a:pt x="1228" y="2120"/>
                    <a:pt x="1601" y="2153"/>
                    <a:pt x="2013" y="2153"/>
                  </a:cubicBezTo>
                  <a:cubicBezTo>
                    <a:pt x="2074" y="2153"/>
                    <a:pt x="2135" y="2152"/>
                    <a:pt x="2197" y="2151"/>
                  </a:cubicBezTo>
                  <a:cubicBezTo>
                    <a:pt x="2221" y="2116"/>
                    <a:pt x="2242" y="2088"/>
                    <a:pt x="2266" y="2054"/>
                  </a:cubicBezTo>
                  <a:cubicBezTo>
                    <a:pt x="2259" y="2005"/>
                    <a:pt x="2037" y="1777"/>
                    <a:pt x="2152" y="1558"/>
                  </a:cubicBezTo>
                  <a:lnTo>
                    <a:pt x="2152" y="1558"/>
                  </a:lnTo>
                  <a:cubicBezTo>
                    <a:pt x="2110" y="1565"/>
                    <a:pt x="2058" y="1576"/>
                    <a:pt x="2023" y="1586"/>
                  </a:cubicBezTo>
                  <a:cubicBezTo>
                    <a:pt x="2016" y="1541"/>
                    <a:pt x="2134" y="1475"/>
                    <a:pt x="1999" y="1465"/>
                  </a:cubicBezTo>
                  <a:lnTo>
                    <a:pt x="1809" y="1503"/>
                  </a:lnTo>
                  <a:cubicBezTo>
                    <a:pt x="1937" y="1455"/>
                    <a:pt x="2030" y="1399"/>
                    <a:pt x="2093" y="1344"/>
                  </a:cubicBezTo>
                  <a:lnTo>
                    <a:pt x="2065" y="1226"/>
                  </a:lnTo>
                  <a:cubicBezTo>
                    <a:pt x="1822" y="1226"/>
                    <a:pt x="2006" y="1153"/>
                    <a:pt x="2034" y="1112"/>
                  </a:cubicBezTo>
                  <a:lnTo>
                    <a:pt x="2013" y="1032"/>
                  </a:lnTo>
                  <a:cubicBezTo>
                    <a:pt x="1954" y="1053"/>
                    <a:pt x="1902" y="1067"/>
                    <a:pt x="1847" y="1077"/>
                  </a:cubicBezTo>
                  <a:cubicBezTo>
                    <a:pt x="1864" y="1032"/>
                    <a:pt x="1874" y="987"/>
                    <a:pt x="1878" y="949"/>
                  </a:cubicBezTo>
                  <a:cubicBezTo>
                    <a:pt x="1604" y="904"/>
                    <a:pt x="1331" y="855"/>
                    <a:pt x="1071" y="810"/>
                  </a:cubicBezTo>
                  <a:lnTo>
                    <a:pt x="1071" y="810"/>
                  </a:lnTo>
                  <a:cubicBezTo>
                    <a:pt x="1094" y="795"/>
                    <a:pt x="1743" y="269"/>
                    <a:pt x="1743" y="13"/>
                  </a:cubicBezTo>
                  <a:cubicBezTo>
                    <a:pt x="1738" y="5"/>
                    <a:pt x="1728" y="1"/>
                    <a:pt x="1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2299428" y="2407430"/>
              <a:ext cx="8837" cy="13573"/>
            </a:xfrm>
            <a:custGeom>
              <a:avLst/>
              <a:gdLst/>
              <a:ahLst/>
              <a:cxnLst/>
              <a:rect l="l" t="t" r="r" b="b"/>
              <a:pathLst>
                <a:path w="181" h="278" extrusionOk="0">
                  <a:moveTo>
                    <a:pt x="8" y="0"/>
                  </a:moveTo>
                  <a:lnTo>
                    <a:pt x="8" y="0"/>
                  </a:lnTo>
                  <a:cubicBezTo>
                    <a:pt x="22" y="35"/>
                    <a:pt x="35" y="77"/>
                    <a:pt x="1" y="122"/>
                  </a:cubicBezTo>
                  <a:cubicBezTo>
                    <a:pt x="9" y="121"/>
                    <a:pt x="16" y="121"/>
                    <a:pt x="23" y="121"/>
                  </a:cubicBezTo>
                  <a:cubicBezTo>
                    <a:pt x="153" y="121"/>
                    <a:pt x="120" y="209"/>
                    <a:pt x="143" y="278"/>
                  </a:cubicBezTo>
                  <a:lnTo>
                    <a:pt x="181" y="42"/>
                  </a:lnTo>
                  <a:cubicBezTo>
                    <a:pt x="139" y="25"/>
                    <a:pt x="84" y="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2255290" y="2410848"/>
              <a:ext cx="28514" cy="8251"/>
            </a:xfrm>
            <a:custGeom>
              <a:avLst/>
              <a:gdLst/>
              <a:ahLst/>
              <a:cxnLst/>
              <a:rect l="l" t="t" r="r" b="b"/>
              <a:pathLst>
                <a:path w="584" h="169" extrusionOk="0">
                  <a:moveTo>
                    <a:pt x="550" y="0"/>
                  </a:moveTo>
                  <a:cubicBezTo>
                    <a:pt x="525" y="0"/>
                    <a:pt x="482" y="10"/>
                    <a:pt x="409" y="34"/>
                  </a:cubicBezTo>
                  <a:cubicBezTo>
                    <a:pt x="351" y="55"/>
                    <a:pt x="486" y="52"/>
                    <a:pt x="364" y="97"/>
                  </a:cubicBezTo>
                  <a:cubicBezTo>
                    <a:pt x="388" y="63"/>
                    <a:pt x="362" y="49"/>
                    <a:pt x="314" y="49"/>
                  </a:cubicBezTo>
                  <a:cubicBezTo>
                    <a:pt x="272" y="49"/>
                    <a:pt x="213" y="60"/>
                    <a:pt x="157" y="79"/>
                  </a:cubicBezTo>
                  <a:lnTo>
                    <a:pt x="177" y="138"/>
                  </a:lnTo>
                  <a:cubicBezTo>
                    <a:pt x="166" y="140"/>
                    <a:pt x="156" y="141"/>
                    <a:pt x="146" y="141"/>
                  </a:cubicBezTo>
                  <a:cubicBezTo>
                    <a:pt x="93" y="141"/>
                    <a:pt x="53" y="121"/>
                    <a:pt x="1" y="121"/>
                  </a:cubicBezTo>
                  <a:lnTo>
                    <a:pt x="11" y="163"/>
                  </a:lnTo>
                  <a:cubicBezTo>
                    <a:pt x="13" y="167"/>
                    <a:pt x="21" y="169"/>
                    <a:pt x="35" y="169"/>
                  </a:cubicBezTo>
                  <a:cubicBezTo>
                    <a:pt x="110" y="169"/>
                    <a:pt x="345" y="110"/>
                    <a:pt x="576" y="34"/>
                  </a:cubicBezTo>
                  <a:cubicBezTo>
                    <a:pt x="583" y="15"/>
                    <a:pt x="581" y="0"/>
                    <a:pt x="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2256462" y="2366857"/>
              <a:ext cx="60299" cy="40232"/>
            </a:xfrm>
            <a:custGeom>
              <a:avLst/>
              <a:gdLst/>
              <a:ahLst/>
              <a:cxnLst/>
              <a:rect l="l" t="t" r="r" b="b"/>
              <a:pathLst>
                <a:path w="1235" h="824" extrusionOk="0">
                  <a:moveTo>
                    <a:pt x="1234" y="0"/>
                  </a:moveTo>
                  <a:cubicBezTo>
                    <a:pt x="968" y="29"/>
                    <a:pt x="701" y="49"/>
                    <a:pt x="468" y="49"/>
                  </a:cubicBezTo>
                  <a:cubicBezTo>
                    <a:pt x="449" y="49"/>
                    <a:pt x="431" y="49"/>
                    <a:pt x="413" y="49"/>
                  </a:cubicBezTo>
                  <a:cubicBezTo>
                    <a:pt x="306" y="146"/>
                    <a:pt x="195" y="222"/>
                    <a:pt x="153" y="301"/>
                  </a:cubicBezTo>
                  <a:lnTo>
                    <a:pt x="1" y="295"/>
                  </a:lnTo>
                  <a:lnTo>
                    <a:pt x="1" y="295"/>
                  </a:lnTo>
                  <a:cubicBezTo>
                    <a:pt x="81" y="464"/>
                    <a:pt x="150" y="631"/>
                    <a:pt x="205" y="804"/>
                  </a:cubicBezTo>
                  <a:cubicBezTo>
                    <a:pt x="260" y="807"/>
                    <a:pt x="295" y="824"/>
                    <a:pt x="347" y="824"/>
                  </a:cubicBezTo>
                  <a:cubicBezTo>
                    <a:pt x="358" y="824"/>
                    <a:pt x="369" y="823"/>
                    <a:pt x="382" y="821"/>
                  </a:cubicBezTo>
                  <a:lnTo>
                    <a:pt x="361" y="759"/>
                  </a:lnTo>
                  <a:cubicBezTo>
                    <a:pt x="417" y="741"/>
                    <a:pt x="477" y="731"/>
                    <a:pt x="519" y="731"/>
                  </a:cubicBezTo>
                  <a:cubicBezTo>
                    <a:pt x="568" y="731"/>
                    <a:pt x="595" y="744"/>
                    <a:pt x="569" y="776"/>
                  </a:cubicBezTo>
                  <a:cubicBezTo>
                    <a:pt x="690" y="734"/>
                    <a:pt x="555" y="738"/>
                    <a:pt x="618" y="717"/>
                  </a:cubicBezTo>
                  <a:cubicBezTo>
                    <a:pt x="689" y="694"/>
                    <a:pt x="732" y="684"/>
                    <a:pt x="757" y="684"/>
                  </a:cubicBezTo>
                  <a:cubicBezTo>
                    <a:pt x="786" y="684"/>
                    <a:pt x="788" y="698"/>
                    <a:pt x="780" y="717"/>
                  </a:cubicBezTo>
                  <a:lnTo>
                    <a:pt x="784" y="717"/>
                  </a:lnTo>
                  <a:cubicBezTo>
                    <a:pt x="832" y="707"/>
                    <a:pt x="867" y="700"/>
                    <a:pt x="898" y="700"/>
                  </a:cubicBezTo>
                  <a:cubicBezTo>
                    <a:pt x="936" y="651"/>
                    <a:pt x="922" y="613"/>
                    <a:pt x="912" y="579"/>
                  </a:cubicBezTo>
                  <a:lnTo>
                    <a:pt x="912" y="579"/>
                  </a:lnTo>
                  <a:cubicBezTo>
                    <a:pt x="981" y="585"/>
                    <a:pt x="1037" y="599"/>
                    <a:pt x="1078" y="620"/>
                  </a:cubicBezTo>
                  <a:cubicBezTo>
                    <a:pt x="1120" y="412"/>
                    <a:pt x="1165" y="208"/>
                    <a:pt x="1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228387" y="2200560"/>
              <a:ext cx="17821" cy="34422"/>
            </a:xfrm>
            <a:custGeom>
              <a:avLst/>
              <a:gdLst/>
              <a:ahLst/>
              <a:cxnLst/>
              <a:rect l="l" t="t" r="r" b="b"/>
              <a:pathLst>
                <a:path w="365" h="705" extrusionOk="0">
                  <a:moveTo>
                    <a:pt x="1" y="1"/>
                  </a:moveTo>
                  <a:cubicBezTo>
                    <a:pt x="60" y="233"/>
                    <a:pt x="122" y="472"/>
                    <a:pt x="174" y="704"/>
                  </a:cubicBezTo>
                  <a:cubicBezTo>
                    <a:pt x="174" y="507"/>
                    <a:pt x="365" y="288"/>
                    <a:pt x="191" y="1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2237859" y="2239815"/>
              <a:ext cx="11913" cy="26756"/>
            </a:xfrm>
            <a:custGeom>
              <a:avLst/>
              <a:gdLst/>
              <a:ahLst/>
              <a:cxnLst/>
              <a:rect l="l" t="t" r="r" b="b"/>
              <a:pathLst>
                <a:path w="244" h="548" extrusionOk="0">
                  <a:moveTo>
                    <a:pt x="1" y="1"/>
                  </a:moveTo>
                  <a:cubicBezTo>
                    <a:pt x="46" y="181"/>
                    <a:pt x="81" y="364"/>
                    <a:pt x="115" y="548"/>
                  </a:cubicBezTo>
                  <a:cubicBezTo>
                    <a:pt x="243" y="350"/>
                    <a:pt x="157" y="191"/>
                    <a:pt x="22" y="35"/>
                  </a:cubicBezTo>
                  <a:cubicBezTo>
                    <a:pt x="15" y="21"/>
                    <a:pt x="4" y="1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2255485" y="2338831"/>
              <a:ext cx="114006" cy="51413"/>
            </a:xfrm>
            <a:custGeom>
              <a:avLst/>
              <a:gdLst/>
              <a:ahLst/>
              <a:cxnLst/>
              <a:rect l="l" t="t" r="r" b="b"/>
              <a:pathLst>
                <a:path w="2335" h="1053" extrusionOk="0">
                  <a:moveTo>
                    <a:pt x="1547" y="0"/>
                  </a:moveTo>
                  <a:cubicBezTo>
                    <a:pt x="1446" y="0"/>
                    <a:pt x="1338" y="6"/>
                    <a:pt x="1219" y="20"/>
                  </a:cubicBezTo>
                  <a:cubicBezTo>
                    <a:pt x="1091" y="44"/>
                    <a:pt x="1053" y="183"/>
                    <a:pt x="1001" y="255"/>
                  </a:cubicBezTo>
                  <a:cubicBezTo>
                    <a:pt x="624" y="255"/>
                    <a:pt x="291" y="235"/>
                    <a:pt x="0" y="190"/>
                  </a:cubicBezTo>
                  <a:lnTo>
                    <a:pt x="0" y="190"/>
                  </a:lnTo>
                  <a:cubicBezTo>
                    <a:pt x="21" y="355"/>
                    <a:pt x="137" y="650"/>
                    <a:pt x="159" y="650"/>
                  </a:cubicBezTo>
                  <a:cubicBezTo>
                    <a:pt x="159" y="650"/>
                    <a:pt x="159" y="650"/>
                    <a:pt x="159" y="650"/>
                  </a:cubicBezTo>
                  <a:cubicBezTo>
                    <a:pt x="170" y="692"/>
                    <a:pt x="263" y="737"/>
                    <a:pt x="312" y="778"/>
                  </a:cubicBezTo>
                  <a:cubicBezTo>
                    <a:pt x="908" y="879"/>
                    <a:pt x="1504" y="997"/>
                    <a:pt x="2196" y="1052"/>
                  </a:cubicBezTo>
                  <a:cubicBezTo>
                    <a:pt x="2065" y="775"/>
                    <a:pt x="2321" y="165"/>
                    <a:pt x="2335" y="120"/>
                  </a:cubicBezTo>
                  <a:cubicBezTo>
                    <a:pt x="2102" y="57"/>
                    <a:pt x="1860" y="0"/>
                    <a:pt x="1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2275748" y="2416512"/>
              <a:ext cx="89008" cy="45603"/>
            </a:xfrm>
            <a:custGeom>
              <a:avLst/>
              <a:gdLst/>
              <a:ahLst/>
              <a:cxnLst/>
              <a:rect l="l" t="t" r="r" b="b"/>
              <a:pathLst>
                <a:path w="1823" h="934" extrusionOk="0">
                  <a:moveTo>
                    <a:pt x="23" y="1"/>
                  </a:moveTo>
                  <a:cubicBezTo>
                    <a:pt x="15" y="1"/>
                    <a:pt x="7" y="1"/>
                    <a:pt x="1" y="2"/>
                  </a:cubicBezTo>
                  <a:cubicBezTo>
                    <a:pt x="119" y="299"/>
                    <a:pt x="243" y="601"/>
                    <a:pt x="337" y="906"/>
                  </a:cubicBezTo>
                  <a:lnTo>
                    <a:pt x="482" y="933"/>
                  </a:lnTo>
                  <a:cubicBezTo>
                    <a:pt x="534" y="857"/>
                    <a:pt x="649" y="795"/>
                    <a:pt x="766" y="708"/>
                  </a:cubicBezTo>
                  <a:cubicBezTo>
                    <a:pt x="1012" y="743"/>
                    <a:pt x="1300" y="760"/>
                    <a:pt x="1594" y="767"/>
                  </a:cubicBezTo>
                  <a:cubicBezTo>
                    <a:pt x="1646" y="653"/>
                    <a:pt x="1823" y="362"/>
                    <a:pt x="1823" y="164"/>
                  </a:cubicBezTo>
                  <a:lnTo>
                    <a:pt x="1823" y="164"/>
                  </a:lnTo>
                  <a:cubicBezTo>
                    <a:pt x="1813" y="164"/>
                    <a:pt x="1803" y="165"/>
                    <a:pt x="1793" y="165"/>
                  </a:cubicBezTo>
                  <a:cubicBezTo>
                    <a:pt x="1275" y="165"/>
                    <a:pt x="250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2260856" y="2375108"/>
              <a:ext cx="104583" cy="49509"/>
            </a:xfrm>
            <a:custGeom>
              <a:avLst/>
              <a:gdLst/>
              <a:ahLst/>
              <a:cxnLst/>
              <a:rect l="l" t="t" r="r" b="b"/>
              <a:pathLst>
                <a:path w="2142" h="1014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292"/>
                    <a:pt x="191" y="569"/>
                    <a:pt x="302" y="850"/>
                  </a:cubicBezTo>
                  <a:cubicBezTo>
                    <a:pt x="310" y="849"/>
                    <a:pt x="317" y="849"/>
                    <a:pt x="323" y="849"/>
                  </a:cubicBezTo>
                  <a:cubicBezTo>
                    <a:pt x="474" y="849"/>
                    <a:pt x="457" y="922"/>
                    <a:pt x="586" y="998"/>
                  </a:cubicBezTo>
                  <a:cubicBezTo>
                    <a:pt x="583" y="974"/>
                    <a:pt x="760" y="922"/>
                    <a:pt x="756" y="901"/>
                  </a:cubicBezTo>
                  <a:lnTo>
                    <a:pt x="756" y="901"/>
                  </a:lnTo>
                  <a:cubicBezTo>
                    <a:pt x="1093" y="978"/>
                    <a:pt x="1523" y="1013"/>
                    <a:pt x="1996" y="1013"/>
                  </a:cubicBezTo>
                  <a:cubicBezTo>
                    <a:pt x="2038" y="1013"/>
                    <a:pt x="2081" y="1013"/>
                    <a:pt x="2124" y="1012"/>
                  </a:cubicBezTo>
                  <a:cubicBezTo>
                    <a:pt x="2142" y="884"/>
                    <a:pt x="2135" y="759"/>
                    <a:pt x="2124" y="638"/>
                  </a:cubicBezTo>
                  <a:cubicBezTo>
                    <a:pt x="2076" y="579"/>
                    <a:pt x="2027" y="524"/>
                    <a:pt x="1982" y="462"/>
                  </a:cubicBezTo>
                  <a:cubicBezTo>
                    <a:pt x="1941" y="430"/>
                    <a:pt x="2017" y="399"/>
                    <a:pt x="2090" y="368"/>
                  </a:cubicBezTo>
                  <a:lnTo>
                    <a:pt x="2079" y="309"/>
                  </a:lnTo>
                  <a:cubicBezTo>
                    <a:pt x="1387" y="254"/>
                    <a:pt x="794" y="136"/>
                    <a:pt x="198" y="35"/>
                  </a:cubicBezTo>
                  <a:lnTo>
                    <a:pt x="198" y="35"/>
                  </a:lnTo>
                  <a:cubicBezTo>
                    <a:pt x="240" y="74"/>
                    <a:pt x="243" y="122"/>
                    <a:pt x="98" y="177"/>
                  </a:cubicBezTo>
                  <a:cubicBezTo>
                    <a:pt x="88" y="115"/>
                    <a:pt x="136" y="3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2250212" y="2248262"/>
              <a:ext cx="93793" cy="47653"/>
            </a:xfrm>
            <a:custGeom>
              <a:avLst/>
              <a:gdLst/>
              <a:ahLst/>
              <a:cxnLst/>
              <a:rect l="l" t="t" r="r" b="b"/>
              <a:pathLst>
                <a:path w="1921" h="976" extrusionOk="0">
                  <a:moveTo>
                    <a:pt x="4" y="1"/>
                  </a:moveTo>
                  <a:lnTo>
                    <a:pt x="1" y="4"/>
                  </a:lnTo>
                  <a:lnTo>
                    <a:pt x="11" y="91"/>
                  </a:lnTo>
                  <a:cubicBezTo>
                    <a:pt x="63" y="91"/>
                    <a:pt x="281" y="181"/>
                    <a:pt x="39" y="267"/>
                  </a:cubicBezTo>
                  <a:lnTo>
                    <a:pt x="73" y="572"/>
                  </a:lnTo>
                  <a:cubicBezTo>
                    <a:pt x="73" y="572"/>
                    <a:pt x="227" y="590"/>
                    <a:pt x="270" y="590"/>
                  </a:cubicBezTo>
                  <a:cubicBezTo>
                    <a:pt x="273" y="590"/>
                    <a:pt x="276" y="590"/>
                    <a:pt x="278" y="590"/>
                  </a:cubicBezTo>
                  <a:lnTo>
                    <a:pt x="278" y="590"/>
                  </a:lnTo>
                  <a:cubicBezTo>
                    <a:pt x="254" y="621"/>
                    <a:pt x="98" y="621"/>
                    <a:pt x="87" y="652"/>
                  </a:cubicBezTo>
                  <a:cubicBezTo>
                    <a:pt x="238" y="699"/>
                    <a:pt x="402" y="732"/>
                    <a:pt x="587" y="732"/>
                  </a:cubicBezTo>
                  <a:cubicBezTo>
                    <a:pt x="636" y="732"/>
                    <a:pt x="686" y="730"/>
                    <a:pt x="739" y="725"/>
                  </a:cubicBezTo>
                  <a:cubicBezTo>
                    <a:pt x="1042" y="779"/>
                    <a:pt x="1620" y="899"/>
                    <a:pt x="1830" y="951"/>
                  </a:cubicBezTo>
                  <a:lnTo>
                    <a:pt x="1830" y="951"/>
                  </a:lnTo>
                  <a:cubicBezTo>
                    <a:pt x="1736" y="875"/>
                    <a:pt x="1783" y="636"/>
                    <a:pt x="1771" y="520"/>
                  </a:cubicBezTo>
                  <a:cubicBezTo>
                    <a:pt x="1646" y="465"/>
                    <a:pt x="1733" y="347"/>
                    <a:pt x="1767" y="288"/>
                  </a:cubicBezTo>
                  <a:cubicBezTo>
                    <a:pt x="1282" y="264"/>
                    <a:pt x="839" y="209"/>
                    <a:pt x="510" y="67"/>
                  </a:cubicBezTo>
                  <a:cubicBezTo>
                    <a:pt x="510" y="67"/>
                    <a:pt x="364" y="85"/>
                    <a:pt x="288" y="85"/>
                  </a:cubicBezTo>
                  <a:cubicBezTo>
                    <a:pt x="277" y="85"/>
                    <a:pt x="268" y="85"/>
                    <a:pt x="261" y="84"/>
                  </a:cubicBezTo>
                  <a:lnTo>
                    <a:pt x="4" y="1"/>
                  </a:lnTo>
                  <a:close/>
                  <a:moveTo>
                    <a:pt x="1830" y="951"/>
                  </a:moveTo>
                  <a:lnTo>
                    <a:pt x="1830" y="951"/>
                  </a:lnTo>
                  <a:cubicBezTo>
                    <a:pt x="1845" y="964"/>
                    <a:pt x="1865" y="972"/>
                    <a:pt x="1889" y="974"/>
                  </a:cubicBezTo>
                  <a:cubicBezTo>
                    <a:pt x="1896" y="975"/>
                    <a:pt x="1901" y="975"/>
                    <a:pt x="1904" y="975"/>
                  </a:cubicBezTo>
                  <a:cubicBezTo>
                    <a:pt x="1921" y="975"/>
                    <a:pt x="1891" y="966"/>
                    <a:pt x="1830" y="9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2248210" y="2280046"/>
              <a:ext cx="124357" cy="71431"/>
            </a:xfrm>
            <a:custGeom>
              <a:avLst/>
              <a:gdLst/>
              <a:ahLst/>
              <a:cxnLst/>
              <a:rect l="l" t="t" r="r" b="b"/>
              <a:pathLst>
                <a:path w="2547" h="1463" extrusionOk="0">
                  <a:moveTo>
                    <a:pt x="132" y="1"/>
                  </a:moveTo>
                  <a:lnTo>
                    <a:pt x="132" y="1"/>
                  </a:lnTo>
                  <a:cubicBezTo>
                    <a:pt x="128" y="4"/>
                    <a:pt x="139" y="250"/>
                    <a:pt x="142" y="368"/>
                  </a:cubicBezTo>
                  <a:cubicBezTo>
                    <a:pt x="187" y="354"/>
                    <a:pt x="288" y="295"/>
                    <a:pt x="302" y="282"/>
                  </a:cubicBezTo>
                  <a:lnTo>
                    <a:pt x="302" y="282"/>
                  </a:lnTo>
                  <a:cubicBezTo>
                    <a:pt x="305" y="299"/>
                    <a:pt x="170" y="437"/>
                    <a:pt x="142" y="489"/>
                  </a:cubicBezTo>
                  <a:cubicBezTo>
                    <a:pt x="142" y="562"/>
                    <a:pt x="166" y="749"/>
                    <a:pt x="184" y="763"/>
                  </a:cubicBezTo>
                  <a:cubicBezTo>
                    <a:pt x="184" y="766"/>
                    <a:pt x="187" y="767"/>
                    <a:pt x="191" y="767"/>
                  </a:cubicBezTo>
                  <a:cubicBezTo>
                    <a:pt x="219" y="767"/>
                    <a:pt x="322" y="715"/>
                    <a:pt x="433" y="697"/>
                  </a:cubicBezTo>
                  <a:lnTo>
                    <a:pt x="433" y="697"/>
                  </a:lnTo>
                  <a:cubicBezTo>
                    <a:pt x="277" y="819"/>
                    <a:pt x="184" y="929"/>
                    <a:pt x="132" y="1040"/>
                  </a:cubicBezTo>
                  <a:lnTo>
                    <a:pt x="135" y="1120"/>
                  </a:lnTo>
                  <a:cubicBezTo>
                    <a:pt x="101" y="1132"/>
                    <a:pt x="75" y="1143"/>
                    <a:pt x="62" y="1143"/>
                  </a:cubicBezTo>
                  <a:cubicBezTo>
                    <a:pt x="56" y="1143"/>
                    <a:pt x="53" y="1141"/>
                    <a:pt x="52" y="1137"/>
                  </a:cubicBezTo>
                  <a:cubicBezTo>
                    <a:pt x="35" y="1127"/>
                    <a:pt x="21" y="1109"/>
                    <a:pt x="11" y="1096"/>
                  </a:cubicBezTo>
                  <a:lnTo>
                    <a:pt x="0" y="1414"/>
                  </a:lnTo>
                  <a:cubicBezTo>
                    <a:pt x="28" y="1355"/>
                    <a:pt x="73" y="1290"/>
                    <a:pt x="135" y="1224"/>
                  </a:cubicBezTo>
                  <a:cubicBezTo>
                    <a:pt x="139" y="1283"/>
                    <a:pt x="142" y="1338"/>
                    <a:pt x="153" y="1394"/>
                  </a:cubicBezTo>
                  <a:lnTo>
                    <a:pt x="156" y="1397"/>
                  </a:lnTo>
                  <a:cubicBezTo>
                    <a:pt x="447" y="1442"/>
                    <a:pt x="776" y="1463"/>
                    <a:pt x="1157" y="1463"/>
                  </a:cubicBezTo>
                  <a:cubicBezTo>
                    <a:pt x="1206" y="1387"/>
                    <a:pt x="1244" y="1248"/>
                    <a:pt x="1375" y="1224"/>
                  </a:cubicBezTo>
                  <a:cubicBezTo>
                    <a:pt x="1493" y="1210"/>
                    <a:pt x="1602" y="1204"/>
                    <a:pt x="1702" y="1204"/>
                  </a:cubicBezTo>
                  <a:cubicBezTo>
                    <a:pt x="2015" y="1204"/>
                    <a:pt x="2254" y="1261"/>
                    <a:pt x="2487" y="1324"/>
                  </a:cubicBezTo>
                  <a:lnTo>
                    <a:pt x="2546" y="1109"/>
                  </a:lnTo>
                  <a:lnTo>
                    <a:pt x="2546" y="1109"/>
                  </a:lnTo>
                  <a:cubicBezTo>
                    <a:pt x="2460" y="1135"/>
                    <a:pt x="2368" y="1173"/>
                    <a:pt x="2310" y="1173"/>
                  </a:cubicBezTo>
                  <a:cubicBezTo>
                    <a:pt x="2299" y="1173"/>
                    <a:pt x="2288" y="1172"/>
                    <a:pt x="2280" y="1168"/>
                  </a:cubicBezTo>
                  <a:cubicBezTo>
                    <a:pt x="2200" y="1096"/>
                    <a:pt x="2120" y="1006"/>
                    <a:pt x="2110" y="943"/>
                  </a:cubicBezTo>
                  <a:cubicBezTo>
                    <a:pt x="2131" y="857"/>
                    <a:pt x="2262" y="746"/>
                    <a:pt x="2321" y="649"/>
                  </a:cubicBezTo>
                  <a:cubicBezTo>
                    <a:pt x="2269" y="590"/>
                    <a:pt x="2214" y="524"/>
                    <a:pt x="2155" y="469"/>
                  </a:cubicBezTo>
                  <a:cubicBezTo>
                    <a:pt x="2151" y="465"/>
                    <a:pt x="2090" y="461"/>
                    <a:pt x="2025" y="461"/>
                  </a:cubicBezTo>
                  <a:cubicBezTo>
                    <a:pt x="1977" y="461"/>
                    <a:pt x="1927" y="463"/>
                    <a:pt x="1895" y="469"/>
                  </a:cubicBezTo>
                  <a:cubicBezTo>
                    <a:pt x="1885" y="420"/>
                    <a:pt x="1905" y="372"/>
                    <a:pt x="1933" y="323"/>
                  </a:cubicBezTo>
                  <a:lnTo>
                    <a:pt x="1933" y="323"/>
                  </a:lnTo>
                  <a:cubicBezTo>
                    <a:pt x="1933" y="323"/>
                    <a:pt x="1932" y="323"/>
                    <a:pt x="1931" y="323"/>
                  </a:cubicBezTo>
                  <a:cubicBezTo>
                    <a:pt x="1882" y="323"/>
                    <a:pt x="1297" y="71"/>
                    <a:pt x="858" y="71"/>
                  </a:cubicBezTo>
                  <a:cubicBezTo>
                    <a:pt x="833" y="71"/>
                    <a:pt x="810" y="72"/>
                    <a:pt x="787" y="74"/>
                  </a:cubicBezTo>
                  <a:cubicBezTo>
                    <a:pt x="734" y="79"/>
                    <a:pt x="683" y="81"/>
                    <a:pt x="633" y="81"/>
                  </a:cubicBezTo>
                  <a:cubicBezTo>
                    <a:pt x="446" y="81"/>
                    <a:pt x="282" y="48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2225702" y="2049350"/>
              <a:ext cx="122014" cy="68550"/>
            </a:xfrm>
            <a:custGeom>
              <a:avLst/>
              <a:gdLst/>
              <a:ahLst/>
              <a:cxnLst/>
              <a:rect l="l" t="t" r="r" b="b"/>
              <a:pathLst>
                <a:path w="2499" h="1404" extrusionOk="0">
                  <a:moveTo>
                    <a:pt x="2498" y="1"/>
                  </a:moveTo>
                  <a:cubicBezTo>
                    <a:pt x="2333" y="10"/>
                    <a:pt x="2169" y="12"/>
                    <a:pt x="2006" y="12"/>
                  </a:cubicBezTo>
                  <a:cubicBezTo>
                    <a:pt x="1872" y="12"/>
                    <a:pt x="1740" y="11"/>
                    <a:pt x="1609" y="11"/>
                  </a:cubicBezTo>
                  <a:cubicBezTo>
                    <a:pt x="1243" y="11"/>
                    <a:pt x="889" y="22"/>
                    <a:pt x="565" y="105"/>
                  </a:cubicBezTo>
                  <a:cubicBezTo>
                    <a:pt x="250" y="209"/>
                    <a:pt x="253" y="403"/>
                    <a:pt x="7" y="528"/>
                  </a:cubicBezTo>
                  <a:cubicBezTo>
                    <a:pt x="18" y="625"/>
                    <a:pt x="87" y="708"/>
                    <a:pt x="0" y="753"/>
                  </a:cubicBezTo>
                  <a:lnTo>
                    <a:pt x="0" y="805"/>
                  </a:lnTo>
                  <a:cubicBezTo>
                    <a:pt x="250" y="780"/>
                    <a:pt x="468" y="735"/>
                    <a:pt x="662" y="735"/>
                  </a:cubicBezTo>
                  <a:cubicBezTo>
                    <a:pt x="981" y="735"/>
                    <a:pt x="1047" y="950"/>
                    <a:pt x="1248" y="1071"/>
                  </a:cubicBezTo>
                  <a:cubicBezTo>
                    <a:pt x="1310" y="1044"/>
                    <a:pt x="1372" y="1002"/>
                    <a:pt x="1438" y="1002"/>
                  </a:cubicBezTo>
                  <a:cubicBezTo>
                    <a:pt x="1899" y="1089"/>
                    <a:pt x="1753" y="1300"/>
                    <a:pt x="2044" y="1404"/>
                  </a:cubicBezTo>
                  <a:cubicBezTo>
                    <a:pt x="2096" y="926"/>
                    <a:pt x="2224" y="448"/>
                    <a:pt x="2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212324" y="2105010"/>
              <a:ext cx="12597" cy="20848"/>
            </a:xfrm>
            <a:custGeom>
              <a:avLst/>
              <a:gdLst/>
              <a:ahLst/>
              <a:cxnLst/>
              <a:rect l="l" t="t" r="r" b="b"/>
              <a:pathLst>
                <a:path w="258" h="427" extrusionOk="0">
                  <a:moveTo>
                    <a:pt x="177" y="1"/>
                  </a:moveTo>
                  <a:cubicBezTo>
                    <a:pt x="122" y="4"/>
                    <a:pt x="60" y="8"/>
                    <a:pt x="1" y="11"/>
                  </a:cubicBezTo>
                  <a:cubicBezTo>
                    <a:pt x="22" y="132"/>
                    <a:pt x="42" y="260"/>
                    <a:pt x="67" y="382"/>
                  </a:cubicBezTo>
                  <a:cubicBezTo>
                    <a:pt x="136" y="396"/>
                    <a:pt x="198" y="409"/>
                    <a:pt x="257" y="427"/>
                  </a:cubicBezTo>
                  <a:cubicBezTo>
                    <a:pt x="216" y="288"/>
                    <a:pt x="188" y="143"/>
                    <a:pt x="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225214" y="2085577"/>
              <a:ext cx="99994" cy="68209"/>
            </a:xfrm>
            <a:custGeom>
              <a:avLst/>
              <a:gdLst/>
              <a:ahLst/>
              <a:cxnLst/>
              <a:rect l="l" t="t" r="r" b="b"/>
              <a:pathLst>
                <a:path w="2048" h="1397" extrusionOk="0">
                  <a:moveTo>
                    <a:pt x="677" y="0"/>
                  </a:moveTo>
                  <a:cubicBezTo>
                    <a:pt x="672" y="0"/>
                    <a:pt x="667" y="0"/>
                    <a:pt x="662" y="0"/>
                  </a:cubicBezTo>
                  <a:cubicBezTo>
                    <a:pt x="468" y="4"/>
                    <a:pt x="256" y="45"/>
                    <a:pt x="0" y="70"/>
                  </a:cubicBezTo>
                  <a:cubicBezTo>
                    <a:pt x="7" y="212"/>
                    <a:pt x="35" y="354"/>
                    <a:pt x="73" y="496"/>
                  </a:cubicBezTo>
                  <a:cubicBezTo>
                    <a:pt x="828" y="714"/>
                    <a:pt x="946" y="1126"/>
                    <a:pt x="1438" y="1396"/>
                  </a:cubicBezTo>
                  <a:cubicBezTo>
                    <a:pt x="1427" y="1292"/>
                    <a:pt x="1881" y="1240"/>
                    <a:pt x="1871" y="1137"/>
                  </a:cubicBezTo>
                  <a:lnTo>
                    <a:pt x="1871" y="1137"/>
                  </a:lnTo>
                  <a:lnTo>
                    <a:pt x="2030" y="1220"/>
                  </a:lnTo>
                  <a:cubicBezTo>
                    <a:pt x="2027" y="1033"/>
                    <a:pt x="2030" y="852"/>
                    <a:pt x="2047" y="665"/>
                  </a:cubicBezTo>
                  <a:cubicBezTo>
                    <a:pt x="1756" y="561"/>
                    <a:pt x="1909" y="350"/>
                    <a:pt x="1441" y="264"/>
                  </a:cubicBezTo>
                  <a:cubicBezTo>
                    <a:pt x="1379" y="267"/>
                    <a:pt x="1316" y="312"/>
                    <a:pt x="1251" y="333"/>
                  </a:cubicBezTo>
                  <a:cubicBezTo>
                    <a:pt x="1060" y="213"/>
                    <a:pt x="989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223651" y="2109746"/>
              <a:ext cx="103216" cy="91400"/>
            </a:xfrm>
            <a:custGeom>
              <a:avLst/>
              <a:gdLst/>
              <a:ahLst/>
              <a:cxnLst/>
              <a:rect l="l" t="t" r="r" b="b"/>
              <a:pathLst>
                <a:path w="2114" h="1872" extrusionOk="0">
                  <a:moveTo>
                    <a:pt x="115" y="1"/>
                  </a:moveTo>
                  <a:lnTo>
                    <a:pt x="115" y="1"/>
                  </a:lnTo>
                  <a:cubicBezTo>
                    <a:pt x="139" y="101"/>
                    <a:pt x="174" y="198"/>
                    <a:pt x="216" y="292"/>
                  </a:cubicBezTo>
                  <a:cubicBezTo>
                    <a:pt x="216" y="309"/>
                    <a:pt x="84" y="347"/>
                    <a:pt x="1" y="378"/>
                  </a:cubicBezTo>
                  <a:cubicBezTo>
                    <a:pt x="70" y="725"/>
                    <a:pt x="153" y="1068"/>
                    <a:pt x="236" y="1404"/>
                  </a:cubicBezTo>
                  <a:cubicBezTo>
                    <a:pt x="268" y="1408"/>
                    <a:pt x="303" y="1411"/>
                    <a:pt x="342" y="1411"/>
                  </a:cubicBezTo>
                  <a:cubicBezTo>
                    <a:pt x="694" y="1411"/>
                    <a:pt x="1309" y="1223"/>
                    <a:pt x="1612" y="1057"/>
                  </a:cubicBezTo>
                  <a:cubicBezTo>
                    <a:pt x="1673" y="1013"/>
                    <a:pt x="1993" y="1002"/>
                    <a:pt x="2053" y="918"/>
                  </a:cubicBezTo>
                  <a:lnTo>
                    <a:pt x="2053" y="918"/>
                  </a:lnTo>
                  <a:cubicBezTo>
                    <a:pt x="1887" y="1163"/>
                    <a:pt x="1617" y="1404"/>
                    <a:pt x="1290" y="1643"/>
                  </a:cubicBezTo>
                  <a:cubicBezTo>
                    <a:pt x="1539" y="1726"/>
                    <a:pt x="1809" y="1799"/>
                    <a:pt x="2076" y="1871"/>
                  </a:cubicBezTo>
                  <a:cubicBezTo>
                    <a:pt x="2110" y="1712"/>
                    <a:pt x="2062" y="1577"/>
                    <a:pt x="2097" y="1411"/>
                  </a:cubicBezTo>
                  <a:cubicBezTo>
                    <a:pt x="2104" y="1397"/>
                    <a:pt x="2110" y="1379"/>
                    <a:pt x="2114" y="1366"/>
                  </a:cubicBezTo>
                  <a:cubicBezTo>
                    <a:pt x="2090" y="1154"/>
                    <a:pt x="2072" y="936"/>
                    <a:pt x="2069" y="725"/>
                  </a:cubicBezTo>
                  <a:lnTo>
                    <a:pt x="1906" y="642"/>
                  </a:lnTo>
                  <a:lnTo>
                    <a:pt x="1906" y="642"/>
                  </a:lnTo>
                  <a:cubicBezTo>
                    <a:pt x="1913" y="742"/>
                    <a:pt x="1466" y="797"/>
                    <a:pt x="1473" y="901"/>
                  </a:cubicBezTo>
                  <a:cubicBezTo>
                    <a:pt x="981" y="631"/>
                    <a:pt x="863" y="219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234979" y="2154420"/>
              <a:ext cx="105120" cy="108440"/>
            </a:xfrm>
            <a:custGeom>
              <a:avLst/>
              <a:gdLst/>
              <a:ahLst/>
              <a:cxnLst/>
              <a:rect l="l" t="t" r="r" b="b"/>
              <a:pathLst>
                <a:path w="2153" h="2221" extrusionOk="0">
                  <a:moveTo>
                    <a:pt x="1781" y="1"/>
                  </a:moveTo>
                  <a:cubicBezTo>
                    <a:pt x="1681" y="1"/>
                    <a:pt x="1428" y="122"/>
                    <a:pt x="1376" y="160"/>
                  </a:cubicBezTo>
                  <a:cubicBezTo>
                    <a:pt x="1075" y="324"/>
                    <a:pt x="465" y="514"/>
                    <a:pt x="112" y="514"/>
                  </a:cubicBezTo>
                  <a:cubicBezTo>
                    <a:pt x="71" y="514"/>
                    <a:pt x="34" y="511"/>
                    <a:pt x="1" y="506"/>
                  </a:cubicBezTo>
                  <a:lnTo>
                    <a:pt x="1" y="506"/>
                  </a:lnTo>
                  <a:lnTo>
                    <a:pt x="18" y="586"/>
                  </a:lnTo>
                  <a:cubicBezTo>
                    <a:pt x="476" y="766"/>
                    <a:pt x="181" y="1095"/>
                    <a:pt x="181" y="1292"/>
                  </a:cubicBezTo>
                  <a:lnTo>
                    <a:pt x="202" y="1389"/>
                  </a:lnTo>
                  <a:cubicBezTo>
                    <a:pt x="212" y="1403"/>
                    <a:pt x="586" y="1659"/>
                    <a:pt x="313" y="1937"/>
                  </a:cubicBezTo>
                  <a:lnTo>
                    <a:pt x="566" y="2020"/>
                  </a:lnTo>
                  <a:cubicBezTo>
                    <a:pt x="574" y="2021"/>
                    <a:pt x="584" y="2021"/>
                    <a:pt x="596" y="2021"/>
                  </a:cubicBezTo>
                  <a:cubicBezTo>
                    <a:pt x="676" y="2021"/>
                    <a:pt x="822" y="2002"/>
                    <a:pt x="822" y="2002"/>
                  </a:cubicBezTo>
                  <a:cubicBezTo>
                    <a:pt x="1151" y="2141"/>
                    <a:pt x="1591" y="2200"/>
                    <a:pt x="2076" y="2221"/>
                  </a:cubicBezTo>
                  <a:cubicBezTo>
                    <a:pt x="2100" y="2186"/>
                    <a:pt x="2121" y="2158"/>
                    <a:pt x="2152" y="2124"/>
                  </a:cubicBezTo>
                  <a:cubicBezTo>
                    <a:pt x="2142" y="2075"/>
                    <a:pt x="1934" y="1822"/>
                    <a:pt x="2066" y="1611"/>
                  </a:cubicBezTo>
                  <a:cubicBezTo>
                    <a:pt x="2021" y="1611"/>
                    <a:pt x="1969" y="1621"/>
                    <a:pt x="1934" y="1625"/>
                  </a:cubicBezTo>
                  <a:cubicBezTo>
                    <a:pt x="1930" y="1580"/>
                    <a:pt x="2052" y="1524"/>
                    <a:pt x="1917" y="1500"/>
                  </a:cubicBezTo>
                  <a:lnTo>
                    <a:pt x="1726" y="1524"/>
                  </a:lnTo>
                  <a:cubicBezTo>
                    <a:pt x="1858" y="1483"/>
                    <a:pt x="1951" y="1434"/>
                    <a:pt x="2021" y="1382"/>
                  </a:cubicBezTo>
                  <a:lnTo>
                    <a:pt x="2000" y="1261"/>
                  </a:lnTo>
                  <a:cubicBezTo>
                    <a:pt x="1757" y="1240"/>
                    <a:pt x="1948" y="1181"/>
                    <a:pt x="1979" y="1143"/>
                  </a:cubicBezTo>
                  <a:lnTo>
                    <a:pt x="1965" y="1057"/>
                  </a:lnTo>
                  <a:cubicBezTo>
                    <a:pt x="1913" y="1078"/>
                    <a:pt x="1858" y="1084"/>
                    <a:pt x="1802" y="1091"/>
                  </a:cubicBezTo>
                  <a:cubicBezTo>
                    <a:pt x="1823" y="1043"/>
                    <a:pt x="1837" y="1001"/>
                    <a:pt x="1844" y="963"/>
                  </a:cubicBezTo>
                  <a:cubicBezTo>
                    <a:pt x="1581" y="887"/>
                    <a:pt x="1310" y="814"/>
                    <a:pt x="1058" y="731"/>
                  </a:cubicBezTo>
                  <a:cubicBezTo>
                    <a:pt x="1057" y="731"/>
                    <a:pt x="1057" y="731"/>
                    <a:pt x="1057" y="731"/>
                  </a:cubicBezTo>
                  <a:cubicBezTo>
                    <a:pt x="1049" y="731"/>
                    <a:pt x="1785" y="257"/>
                    <a:pt x="1820" y="17"/>
                  </a:cubicBezTo>
                  <a:cubicBezTo>
                    <a:pt x="1815" y="6"/>
                    <a:pt x="1801" y="1"/>
                    <a:pt x="1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330236" y="2493508"/>
              <a:ext cx="9326" cy="15087"/>
            </a:xfrm>
            <a:custGeom>
              <a:avLst/>
              <a:gdLst/>
              <a:ahLst/>
              <a:cxnLst/>
              <a:rect l="l" t="t" r="r" b="b"/>
              <a:pathLst>
                <a:path w="191" h="309" extrusionOk="0">
                  <a:moveTo>
                    <a:pt x="31" y="1"/>
                  </a:moveTo>
                  <a:lnTo>
                    <a:pt x="31" y="1"/>
                  </a:lnTo>
                  <a:cubicBezTo>
                    <a:pt x="42" y="39"/>
                    <a:pt x="45" y="80"/>
                    <a:pt x="0" y="122"/>
                  </a:cubicBezTo>
                  <a:cubicBezTo>
                    <a:pt x="153" y="139"/>
                    <a:pt x="101" y="229"/>
                    <a:pt x="115" y="309"/>
                  </a:cubicBezTo>
                  <a:lnTo>
                    <a:pt x="191" y="73"/>
                  </a:lnTo>
                  <a:cubicBezTo>
                    <a:pt x="149" y="49"/>
                    <a:pt x="97" y="21"/>
                    <a:pt x="31" y="1"/>
                  </a:cubicBezTo>
                  <a:close/>
                </a:path>
              </a:pathLst>
            </a:custGeom>
            <a:solidFill>
              <a:srgbClr val="F6ED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286098" y="2494143"/>
              <a:ext cx="29051" cy="4394"/>
            </a:xfrm>
            <a:custGeom>
              <a:avLst/>
              <a:gdLst/>
              <a:ahLst/>
              <a:cxnLst/>
              <a:rect l="l" t="t" r="r" b="b"/>
              <a:pathLst>
                <a:path w="595" h="90" extrusionOk="0">
                  <a:moveTo>
                    <a:pt x="540" y="1"/>
                  </a:moveTo>
                  <a:cubicBezTo>
                    <a:pt x="514" y="1"/>
                    <a:pt x="475" y="5"/>
                    <a:pt x="419" y="15"/>
                  </a:cubicBezTo>
                  <a:cubicBezTo>
                    <a:pt x="357" y="22"/>
                    <a:pt x="489" y="43"/>
                    <a:pt x="364" y="67"/>
                  </a:cubicBezTo>
                  <a:cubicBezTo>
                    <a:pt x="405" y="29"/>
                    <a:pt x="344" y="6"/>
                    <a:pt x="259" y="6"/>
                  </a:cubicBezTo>
                  <a:cubicBezTo>
                    <a:pt x="228" y="6"/>
                    <a:pt x="193" y="9"/>
                    <a:pt x="159" y="15"/>
                  </a:cubicBezTo>
                  <a:lnTo>
                    <a:pt x="170" y="74"/>
                  </a:lnTo>
                  <a:cubicBezTo>
                    <a:pt x="97" y="74"/>
                    <a:pt x="56" y="43"/>
                    <a:pt x="0" y="36"/>
                  </a:cubicBezTo>
                  <a:lnTo>
                    <a:pt x="0" y="36"/>
                  </a:lnTo>
                  <a:lnTo>
                    <a:pt x="11" y="74"/>
                  </a:lnTo>
                  <a:cubicBezTo>
                    <a:pt x="12" y="85"/>
                    <a:pt x="46" y="90"/>
                    <a:pt x="102" y="90"/>
                  </a:cubicBezTo>
                  <a:cubicBezTo>
                    <a:pt x="209" y="90"/>
                    <a:pt x="396" y="72"/>
                    <a:pt x="586" y="40"/>
                  </a:cubicBezTo>
                  <a:cubicBezTo>
                    <a:pt x="595" y="19"/>
                    <a:pt x="593" y="1"/>
                    <a:pt x="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292006" y="2451080"/>
              <a:ext cx="61617" cy="37595"/>
            </a:xfrm>
            <a:custGeom>
              <a:avLst/>
              <a:gdLst/>
              <a:ahLst/>
              <a:cxnLst/>
              <a:rect l="l" t="t" r="r" b="b"/>
              <a:pathLst>
                <a:path w="1262" h="770" extrusionOk="0">
                  <a:moveTo>
                    <a:pt x="433" y="0"/>
                  </a:moveTo>
                  <a:cubicBezTo>
                    <a:pt x="323" y="87"/>
                    <a:pt x="201" y="149"/>
                    <a:pt x="149" y="225"/>
                  </a:cubicBezTo>
                  <a:lnTo>
                    <a:pt x="0" y="198"/>
                  </a:lnTo>
                  <a:lnTo>
                    <a:pt x="0" y="198"/>
                  </a:lnTo>
                  <a:cubicBezTo>
                    <a:pt x="56" y="371"/>
                    <a:pt x="101" y="551"/>
                    <a:pt x="135" y="728"/>
                  </a:cubicBezTo>
                  <a:cubicBezTo>
                    <a:pt x="201" y="741"/>
                    <a:pt x="236" y="769"/>
                    <a:pt x="309" y="769"/>
                  </a:cubicBezTo>
                  <a:lnTo>
                    <a:pt x="298" y="710"/>
                  </a:lnTo>
                  <a:cubicBezTo>
                    <a:pt x="331" y="705"/>
                    <a:pt x="365" y="702"/>
                    <a:pt x="395" y="702"/>
                  </a:cubicBezTo>
                  <a:cubicBezTo>
                    <a:pt x="482" y="702"/>
                    <a:pt x="544" y="724"/>
                    <a:pt x="503" y="762"/>
                  </a:cubicBezTo>
                  <a:cubicBezTo>
                    <a:pt x="627" y="741"/>
                    <a:pt x="496" y="717"/>
                    <a:pt x="558" y="710"/>
                  </a:cubicBezTo>
                  <a:cubicBezTo>
                    <a:pt x="614" y="700"/>
                    <a:pt x="653" y="696"/>
                    <a:pt x="679" y="696"/>
                  </a:cubicBezTo>
                  <a:cubicBezTo>
                    <a:pt x="734" y="696"/>
                    <a:pt x="736" y="714"/>
                    <a:pt x="724" y="735"/>
                  </a:cubicBezTo>
                  <a:lnTo>
                    <a:pt x="728" y="735"/>
                  </a:lnTo>
                  <a:cubicBezTo>
                    <a:pt x="752" y="733"/>
                    <a:pt x="773" y="732"/>
                    <a:pt x="791" y="732"/>
                  </a:cubicBezTo>
                  <a:cubicBezTo>
                    <a:pt x="810" y="732"/>
                    <a:pt x="827" y="733"/>
                    <a:pt x="842" y="735"/>
                  </a:cubicBezTo>
                  <a:cubicBezTo>
                    <a:pt x="884" y="693"/>
                    <a:pt x="880" y="655"/>
                    <a:pt x="870" y="613"/>
                  </a:cubicBezTo>
                  <a:lnTo>
                    <a:pt x="870" y="613"/>
                  </a:lnTo>
                  <a:cubicBezTo>
                    <a:pt x="936" y="638"/>
                    <a:pt x="988" y="658"/>
                    <a:pt x="1033" y="690"/>
                  </a:cubicBezTo>
                  <a:cubicBezTo>
                    <a:pt x="1095" y="475"/>
                    <a:pt x="1171" y="274"/>
                    <a:pt x="1261" y="59"/>
                  </a:cubicBezTo>
                  <a:cubicBezTo>
                    <a:pt x="967" y="52"/>
                    <a:pt x="679" y="35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334777" y="1146726"/>
              <a:ext cx="4297" cy="5615"/>
            </a:xfrm>
            <a:custGeom>
              <a:avLst/>
              <a:gdLst/>
              <a:ahLst/>
              <a:cxnLst/>
              <a:rect l="l" t="t" r="r" b="b"/>
              <a:pathLst>
                <a:path w="88" h="115" extrusionOk="0">
                  <a:moveTo>
                    <a:pt x="60" y="0"/>
                  </a:moveTo>
                  <a:cubicBezTo>
                    <a:pt x="35" y="42"/>
                    <a:pt x="18" y="80"/>
                    <a:pt x="1" y="114"/>
                  </a:cubicBezTo>
                  <a:lnTo>
                    <a:pt x="87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346641" y="1167672"/>
              <a:ext cx="1221" cy="2099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1"/>
                  </a:moveTo>
                  <a:cubicBezTo>
                    <a:pt x="0" y="15"/>
                    <a:pt x="4" y="28"/>
                    <a:pt x="4" y="42"/>
                  </a:cubicBezTo>
                  <a:lnTo>
                    <a:pt x="25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314173" y="1105420"/>
              <a:ext cx="23534" cy="48630"/>
            </a:xfrm>
            <a:custGeom>
              <a:avLst/>
              <a:gdLst/>
              <a:ahLst/>
              <a:cxnLst/>
              <a:rect l="l" t="t" r="r" b="b"/>
              <a:pathLst>
                <a:path w="482" h="996" extrusionOk="0">
                  <a:moveTo>
                    <a:pt x="319" y="1"/>
                  </a:moveTo>
                  <a:cubicBezTo>
                    <a:pt x="270" y="1"/>
                    <a:pt x="201" y="22"/>
                    <a:pt x="132" y="74"/>
                  </a:cubicBezTo>
                  <a:cubicBezTo>
                    <a:pt x="114" y="340"/>
                    <a:pt x="0" y="659"/>
                    <a:pt x="7" y="843"/>
                  </a:cubicBezTo>
                  <a:cubicBezTo>
                    <a:pt x="7" y="936"/>
                    <a:pt x="31" y="995"/>
                    <a:pt x="101" y="995"/>
                  </a:cubicBezTo>
                  <a:cubicBezTo>
                    <a:pt x="105" y="995"/>
                    <a:pt x="110" y="996"/>
                    <a:pt x="114" y="996"/>
                  </a:cubicBezTo>
                  <a:cubicBezTo>
                    <a:pt x="193" y="996"/>
                    <a:pt x="302" y="941"/>
                    <a:pt x="482" y="843"/>
                  </a:cubicBezTo>
                  <a:cubicBezTo>
                    <a:pt x="381" y="763"/>
                    <a:pt x="250" y="718"/>
                    <a:pt x="205" y="579"/>
                  </a:cubicBezTo>
                  <a:cubicBezTo>
                    <a:pt x="260" y="524"/>
                    <a:pt x="374" y="417"/>
                    <a:pt x="433" y="365"/>
                  </a:cubicBezTo>
                  <a:cubicBezTo>
                    <a:pt x="447" y="261"/>
                    <a:pt x="343" y="261"/>
                    <a:pt x="295" y="209"/>
                  </a:cubicBezTo>
                  <a:cubicBezTo>
                    <a:pt x="360" y="153"/>
                    <a:pt x="426" y="105"/>
                    <a:pt x="405" y="77"/>
                  </a:cubicBezTo>
                  <a:cubicBezTo>
                    <a:pt x="388" y="36"/>
                    <a:pt x="364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330041" y="1152976"/>
              <a:ext cx="11718" cy="22557"/>
            </a:xfrm>
            <a:custGeom>
              <a:avLst/>
              <a:gdLst/>
              <a:ahLst/>
              <a:cxnLst/>
              <a:rect l="l" t="t" r="r" b="b"/>
              <a:pathLst>
                <a:path w="240" h="462" extrusionOk="0">
                  <a:moveTo>
                    <a:pt x="91" y="0"/>
                  </a:moveTo>
                  <a:cubicBezTo>
                    <a:pt x="15" y="180"/>
                    <a:pt x="1" y="316"/>
                    <a:pt x="39" y="461"/>
                  </a:cubicBezTo>
                  <a:cubicBezTo>
                    <a:pt x="101" y="371"/>
                    <a:pt x="171" y="281"/>
                    <a:pt x="240" y="194"/>
                  </a:cubicBezTo>
                  <a:cubicBezTo>
                    <a:pt x="202" y="115"/>
                    <a:pt x="174" y="25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901310" y="2022154"/>
              <a:ext cx="32859" cy="59567"/>
            </a:xfrm>
            <a:custGeom>
              <a:avLst/>
              <a:gdLst/>
              <a:ahLst/>
              <a:cxnLst/>
              <a:rect l="l" t="t" r="r" b="b"/>
              <a:pathLst>
                <a:path w="673" h="1220" extrusionOk="0">
                  <a:moveTo>
                    <a:pt x="298" y="634"/>
                  </a:moveTo>
                  <a:lnTo>
                    <a:pt x="298" y="634"/>
                  </a:lnTo>
                  <a:cubicBezTo>
                    <a:pt x="316" y="648"/>
                    <a:pt x="322" y="658"/>
                    <a:pt x="274" y="676"/>
                  </a:cubicBezTo>
                  <a:lnTo>
                    <a:pt x="298" y="634"/>
                  </a:lnTo>
                  <a:close/>
                  <a:moveTo>
                    <a:pt x="672" y="0"/>
                  </a:moveTo>
                  <a:lnTo>
                    <a:pt x="672" y="0"/>
                  </a:lnTo>
                  <a:cubicBezTo>
                    <a:pt x="516" y="218"/>
                    <a:pt x="451" y="409"/>
                    <a:pt x="298" y="634"/>
                  </a:cubicBezTo>
                  <a:cubicBezTo>
                    <a:pt x="281" y="624"/>
                    <a:pt x="260" y="610"/>
                    <a:pt x="260" y="582"/>
                  </a:cubicBezTo>
                  <a:cubicBezTo>
                    <a:pt x="191" y="745"/>
                    <a:pt x="104" y="929"/>
                    <a:pt x="0" y="1095"/>
                  </a:cubicBezTo>
                  <a:cubicBezTo>
                    <a:pt x="14" y="1136"/>
                    <a:pt x="31" y="1178"/>
                    <a:pt x="49" y="1220"/>
                  </a:cubicBezTo>
                  <a:cubicBezTo>
                    <a:pt x="312" y="818"/>
                    <a:pt x="593" y="426"/>
                    <a:pt x="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909757" y="2088946"/>
              <a:ext cx="2392" cy="1904"/>
            </a:xfrm>
            <a:custGeom>
              <a:avLst/>
              <a:gdLst/>
              <a:ahLst/>
              <a:cxnLst/>
              <a:rect l="l" t="t" r="r" b="b"/>
              <a:pathLst>
                <a:path w="49" h="39" extrusionOk="0">
                  <a:moveTo>
                    <a:pt x="25" y="1"/>
                  </a:moveTo>
                  <a:lnTo>
                    <a:pt x="0" y="39"/>
                  </a:lnTo>
                  <a:cubicBezTo>
                    <a:pt x="49" y="25"/>
                    <a:pt x="39" y="11"/>
                    <a:pt x="25" y="1"/>
                  </a:cubicBez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092411" y="1681504"/>
              <a:ext cx="25243" cy="71431"/>
            </a:xfrm>
            <a:custGeom>
              <a:avLst/>
              <a:gdLst/>
              <a:ahLst/>
              <a:cxnLst/>
              <a:rect l="l" t="t" r="r" b="b"/>
              <a:pathLst>
                <a:path w="517" h="1463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44" y="524"/>
                    <a:pt x="105" y="1036"/>
                    <a:pt x="1" y="1462"/>
                  </a:cubicBezTo>
                  <a:lnTo>
                    <a:pt x="358" y="829"/>
                  </a:lnTo>
                  <a:cubicBezTo>
                    <a:pt x="472" y="558"/>
                    <a:pt x="496" y="278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111696" y="1616372"/>
              <a:ext cx="15282" cy="42868"/>
            </a:xfrm>
            <a:custGeom>
              <a:avLst/>
              <a:gdLst/>
              <a:ahLst/>
              <a:cxnLst/>
              <a:rect l="l" t="t" r="r" b="b"/>
              <a:pathLst>
                <a:path w="313" h="878" extrusionOk="0">
                  <a:moveTo>
                    <a:pt x="302" y="1"/>
                  </a:moveTo>
                  <a:cubicBezTo>
                    <a:pt x="87" y="285"/>
                    <a:pt x="32" y="579"/>
                    <a:pt x="1" y="877"/>
                  </a:cubicBezTo>
                  <a:lnTo>
                    <a:pt x="312" y="91"/>
                  </a:lnTo>
                  <a:cubicBezTo>
                    <a:pt x="312" y="67"/>
                    <a:pt x="312" y="32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117604" y="1638392"/>
              <a:ext cx="9716" cy="43161"/>
            </a:xfrm>
            <a:custGeom>
              <a:avLst/>
              <a:gdLst/>
              <a:ahLst/>
              <a:cxnLst/>
              <a:rect l="l" t="t" r="r" b="b"/>
              <a:pathLst>
                <a:path w="199" h="884" extrusionOk="0">
                  <a:moveTo>
                    <a:pt x="198" y="0"/>
                  </a:moveTo>
                  <a:cubicBezTo>
                    <a:pt x="49" y="284"/>
                    <a:pt x="22" y="586"/>
                    <a:pt x="1" y="884"/>
                  </a:cubicBezTo>
                  <a:cubicBezTo>
                    <a:pt x="101" y="586"/>
                    <a:pt x="174" y="284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084110" y="1979335"/>
              <a:ext cx="18993" cy="49948"/>
            </a:xfrm>
            <a:custGeom>
              <a:avLst/>
              <a:gdLst/>
              <a:ahLst/>
              <a:cxnLst/>
              <a:rect l="l" t="t" r="r" b="b"/>
              <a:pathLst>
                <a:path w="389" h="1023" extrusionOk="0">
                  <a:moveTo>
                    <a:pt x="382" y="1"/>
                  </a:moveTo>
                  <a:lnTo>
                    <a:pt x="382" y="1"/>
                  </a:lnTo>
                  <a:cubicBezTo>
                    <a:pt x="292" y="115"/>
                    <a:pt x="205" y="229"/>
                    <a:pt x="122" y="351"/>
                  </a:cubicBezTo>
                  <a:cubicBezTo>
                    <a:pt x="81" y="593"/>
                    <a:pt x="36" y="732"/>
                    <a:pt x="1" y="801"/>
                  </a:cubicBezTo>
                  <a:cubicBezTo>
                    <a:pt x="25" y="860"/>
                    <a:pt x="46" y="929"/>
                    <a:pt x="70" y="1023"/>
                  </a:cubicBezTo>
                  <a:lnTo>
                    <a:pt x="95" y="988"/>
                  </a:lnTo>
                  <a:cubicBezTo>
                    <a:pt x="174" y="763"/>
                    <a:pt x="261" y="534"/>
                    <a:pt x="354" y="309"/>
                  </a:cubicBezTo>
                  <a:cubicBezTo>
                    <a:pt x="372" y="205"/>
                    <a:pt x="389" y="10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077470" y="2010436"/>
              <a:ext cx="6689" cy="11034"/>
            </a:xfrm>
            <a:custGeom>
              <a:avLst/>
              <a:gdLst/>
              <a:ahLst/>
              <a:cxnLst/>
              <a:rect l="l" t="t" r="r" b="b"/>
              <a:pathLst>
                <a:path w="137" h="226" extrusionOk="0">
                  <a:moveTo>
                    <a:pt x="44" y="1"/>
                  </a:moveTo>
                  <a:cubicBezTo>
                    <a:pt x="0" y="1"/>
                    <a:pt x="18" y="226"/>
                    <a:pt x="78" y="226"/>
                  </a:cubicBezTo>
                  <a:cubicBezTo>
                    <a:pt x="95" y="226"/>
                    <a:pt x="114" y="209"/>
                    <a:pt x="137" y="164"/>
                  </a:cubicBezTo>
                  <a:cubicBezTo>
                    <a:pt x="93" y="43"/>
                    <a:pt x="63" y="1"/>
                    <a:pt x="44" y="1"/>
                  </a:cubicBez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035920" y="1894087"/>
              <a:ext cx="2929" cy="6347"/>
            </a:xfrm>
            <a:custGeom>
              <a:avLst/>
              <a:gdLst/>
              <a:ahLst/>
              <a:cxnLst/>
              <a:rect l="l" t="t" r="r" b="b"/>
              <a:pathLst>
                <a:path w="60" h="130" extrusionOk="0">
                  <a:moveTo>
                    <a:pt x="60" y="1"/>
                  </a:moveTo>
                  <a:lnTo>
                    <a:pt x="1" y="129"/>
                  </a:lnTo>
                  <a:lnTo>
                    <a:pt x="1" y="129"/>
                  </a:lnTo>
                  <a:lnTo>
                    <a:pt x="25" y="9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136743" y="1787209"/>
              <a:ext cx="21678" cy="51999"/>
            </a:xfrm>
            <a:custGeom>
              <a:avLst/>
              <a:gdLst/>
              <a:ahLst/>
              <a:cxnLst/>
              <a:rect l="l" t="t" r="r" b="b"/>
              <a:pathLst>
                <a:path w="444" h="1065" extrusionOk="0">
                  <a:moveTo>
                    <a:pt x="444" y="1"/>
                  </a:moveTo>
                  <a:cubicBezTo>
                    <a:pt x="419" y="42"/>
                    <a:pt x="361" y="70"/>
                    <a:pt x="336" y="111"/>
                  </a:cubicBezTo>
                  <a:cubicBezTo>
                    <a:pt x="343" y="233"/>
                    <a:pt x="326" y="399"/>
                    <a:pt x="250" y="527"/>
                  </a:cubicBezTo>
                  <a:cubicBezTo>
                    <a:pt x="160" y="707"/>
                    <a:pt x="77" y="884"/>
                    <a:pt x="0" y="1064"/>
                  </a:cubicBezTo>
                  <a:cubicBezTo>
                    <a:pt x="184" y="707"/>
                    <a:pt x="361" y="340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935781" y="1143309"/>
              <a:ext cx="431711" cy="947205"/>
            </a:xfrm>
            <a:custGeom>
              <a:avLst/>
              <a:gdLst/>
              <a:ahLst/>
              <a:cxnLst/>
              <a:rect l="l" t="t" r="r" b="b"/>
              <a:pathLst>
                <a:path w="8842" h="19400" extrusionOk="0">
                  <a:moveTo>
                    <a:pt x="7376" y="1743"/>
                  </a:moveTo>
                  <a:cubicBezTo>
                    <a:pt x="7400" y="1795"/>
                    <a:pt x="7414" y="1858"/>
                    <a:pt x="7397" y="1903"/>
                  </a:cubicBezTo>
                  <a:cubicBezTo>
                    <a:pt x="7386" y="1910"/>
                    <a:pt x="7376" y="1917"/>
                    <a:pt x="7366" y="1920"/>
                  </a:cubicBezTo>
                  <a:cubicBezTo>
                    <a:pt x="7366" y="1861"/>
                    <a:pt x="7369" y="1799"/>
                    <a:pt x="7376" y="1743"/>
                  </a:cubicBezTo>
                  <a:close/>
                  <a:moveTo>
                    <a:pt x="7272" y="1632"/>
                  </a:moveTo>
                  <a:cubicBezTo>
                    <a:pt x="7276" y="1636"/>
                    <a:pt x="7283" y="1639"/>
                    <a:pt x="7293" y="1643"/>
                  </a:cubicBezTo>
                  <a:cubicBezTo>
                    <a:pt x="7179" y="2124"/>
                    <a:pt x="7144" y="2599"/>
                    <a:pt x="7005" y="2935"/>
                  </a:cubicBezTo>
                  <a:cubicBezTo>
                    <a:pt x="7057" y="2502"/>
                    <a:pt x="7102" y="2014"/>
                    <a:pt x="7272" y="1632"/>
                  </a:cubicBezTo>
                  <a:close/>
                  <a:moveTo>
                    <a:pt x="6015" y="4134"/>
                  </a:moveTo>
                  <a:lnTo>
                    <a:pt x="6032" y="4137"/>
                  </a:lnTo>
                  <a:lnTo>
                    <a:pt x="6018" y="4144"/>
                  </a:lnTo>
                  <a:lnTo>
                    <a:pt x="6015" y="4134"/>
                  </a:lnTo>
                  <a:close/>
                  <a:moveTo>
                    <a:pt x="5873" y="4812"/>
                  </a:moveTo>
                  <a:lnTo>
                    <a:pt x="5835" y="5135"/>
                  </a:lnTo>
                  <a:cubicBezTo>
                    <a:pt x="5845" y="5225"/>
                    <a:pt x="5925" y="5329"/>
                    <a:pt x="5914" y="5367"/>
                  </a:cubicBezTo>
                  <a:cubicBezTo>
                    <a:pt x="5928" y="5453"/>
                    <a:pt x="5921" y="5543"/>
                    <a:pt x="5907" y="5627"/>
                  </a:cubicBezTo>
                  <a:lnTo>
                    <a:pt x="5886" y="5744"/>
                  </a:lnTo>
                  <a:cubicBezTo>
                    <a:pt x="5886" y="5762"/>
                    <a:pt x="5845" y="5852"/>
                    <a:pt x="5824" y="5956"/>
                  </a:cubicBezTo>
                  <a:cubicBezTo>
                    <a:pt x="5817" y="6008"/>
                    <a:pt x="5821" y="6018"/>
                    <a:pt x="5817" y="6049"/>
                  </a:cubicBezTo>
                  <a:cubicBezTo>
                    <a:pt x="5810" y="6070"/>
                    <a:pt x="5803" y="6094"/>
                    <a:pt x="5800" y="6122"/>
                  </a:cubicBezTo>
                  <a:cubicBezTo>
                    <a:pt x="5786" y="6170"/>
                    <a:pt x="5769" y="6222"/>
                    <a:pt x="5748" y="6274"/>
                  </a:cubicBezTo>
                  <a:cubicBezTo>
                    <a:pt x="5706" y="6378"/>
                    <a:pt x="5654" y="6482"/>
                    <a:pt x="5634" y="6596"/>
                  </a:cubicBezTo>
                  <a:cubicBezTo>
                    <a:pt x="5616" y="6645"/>
                    <a:pt x="5665" y="6711"/>
                    <a:pt x="5699" y="6725"/>
                  </a:cubicBezTo>
                  <a:cubicBezTo>
                    <a:pt x="5523" y="7009"/>
                    <a:pt x="5647" y="7262"/>
                    <a:pt x="5492" y="7556"/>
                  </a:cubicBezTo>
                  <a:lnTo>
                    <a:pt x="5609" y="7445"/>
                  </a:lnTo>
                  <a:lnTo>
                    <a:pt x="5609" y="7445"/>
                  </a:lnTo>
                  <a:cubicBezTo>
                    <a:pt x="5575" y="7632"/>
                    <a:pt x="5582" y="7792"/>
                    <a:pt x="5523" y="8027"/>
                  </a:cubicBezTo>
                  <a:cubicBezTo>
                    <a:pt x="5447" y="8200"/>
                    <a:pt x="5516" y="8391"/>
                    <a:pt x="5460" y="8519"/>
                  </a:cubicBezTo>
                  <a:cubicBezTo>
                    <a:pt x="5332" y="8994"/>
                    <a:pt x="5128" y="9427"/>
                    <a:pt x="5111" y="9849"/>
                  </a:cubicBezTo>
                  <a:cubicBezTo>
                    <a:pt x="5072" y="9777"/>
                    <a:pt x="5114" y="9690"/>
                    <a:pt x="5097" y="9634"/>
                  </a:cubicBezTo>
                  <a:cubicBezTo>
                    <a:pt x="5007" y="9271"/>
                    <a:pt x="5263" y="8807"/>
                    <a:pt x="5305" y="8356"/>
                  </a:cubicBezTo>
                  <a:cubicBezTo>
                    <a:pt x="5332" y="8214"/>
                    <a:pt x="5325" y="8051"/>
                    <a:pt x="5350" y="7909"/>
                  </a:cubicBezTo>
                  <a:lnTo>
                    <a:pt x="5533" y="6908"/>
                  </a:lnTo>
                  <a:lnTo>
                    <a:pt x="5630" y="6406"/>
                  </a:lnTo>
                  <a:lnTo>
                    <a:pt x="5682" y="6153"/>
                  </a:lnTo>
                  <a:lnTo>
                    <a:pt x="5706" y="6025"/>
                  </a:lnTo>
                  <a:lnTo>
                    <a:pt x="5720" y="5963"/>
                  </a:lnTo>
                  <a:lnTo>
                    <a:pt x="5751" y="5848"/>
                  </a:lnTo>
                  <a:cubicBezTo>
                    <a:pt x="5800" y="5720"/>
                    <a:pt x="5786" y="5713"/>
                    <a:pt x="5793" y="5654"/>
                  </a:cubicBezTo>
                  <a:cubicBezTo>
                    <a:pt x="5803" y="5602"/>
                    <a:pt x="5803" y="5540"/>
                    <a:pt x="5807" y="5481"/>
                  </a:cubicBezTo>
                  <a:cubicBezTo>
                    <a:pt x="5810" y="5356"/>
                    <a:pt x="5810" y="5221"/>
                    <a:pt x="5807" y="5086"/>
                  </a:cubicBezTo>
                  <a:cubicBezTo>
                    <a:pt x="5803" y="4996"/>
                    <a:pt x="5821" y="4909"/>
                    <a:pt x="5841" y="4823"/>
                  </a:cubicBezTo>
                  <a:lnTo>
                    <a:pt x="5873" y="4812"/>
                  </a:lnTo>
                  <a:close/>
                  <a:moveTo>
                    <a:pt x="6874" y="9638"/>
                  </a:moveTo>
                  <a:lnTo>
                    <a:pt x="6874" y="9638"/>
                  </a:lnTo>
                  <a:cubicBezTo>
                    <a:pt x="6811" y="9783"/>
                    <a:pt x="6742" y="9932"/>
                    <a:pt x="6669" y="10074"/>
                  </a:cubicBezTo>
                  <a:cubicBezTo>
                    <a:pt x="6728" y="9929"/>
                    <a:pt x="6794" y="9780"/>
                    <a:pt x="6874" y="9638"/>
                  </a:cubicBezTo>
                  <a:close/>
                  <a:moveTo>
                    <a:pt x="6721" y="7988"/>
                  </a:moveTo>
                  <a:cubicBezTo>
                    <a:pt x="7157" y="7988"/>
                    <a:pt x="6916" y="9110"/>
                    <a:pt x="6742" y="9472"/>
                  </a:cubicBezTo>
                  <a:cubicBezTo>
                    <a:pt x="6513" y="9919"/>
                    <a:pt x="6319" y="10476"/>
                    <a:pt x="6205" y="11020"/>
                  </a:cubicBezTo>
                  <a:cubicBezTo>
                    <a:pt x="5772" y="10992"/>
                    <a:pt x="6046" y="10438"/>
                    <a:pt x="6340" y="9780"/>
                  </a:cubicBezTo>
                  <a:cubicBezTo>
                    <a:pt x="6642" y="9125"/>
                    <a:pt x="6960" y="8356"/>
                    <a:pt x="6701" y="7989"/>
                  </a:cubicBezTo>
                  <a:cubicBezTo>
                    <a:pt x="6707" y="7989"/>
                    <a:pt x="6714" y="7988"/>
                    <a:pt x="6721" y="7988"/>
                  </a:cubicBezTo>
                  <a:close/>
                  <a:moveTo>
                    <a:pt x="3950" y="11992"/>
                  </a:moveTo>
                  <a:cubicBezTo>
                    <a:pt x="3882" y="12105"/>
                    <a:pt x="3830" y="12221"/>
                    <a:pt x="3780" y="12340"/>
                  </a:cubicBezTo>
                  <a:lnTo>
                    <a:pt x="3780" y="12340"/>
                  </a:lnTo>
                  <a:lnTo>
                    <a:pt x="3798" y="12257"/>
                  </a:lnTo>
                  <a:cubicBezTo>
                    <a:pt x="3813" y="12167"/>
                    <a:pt x="3897" y="12072"/>
                    <a:pt x="3950" y="11992"/>
                  </a:cubicBezTo>
                  <a:close/>
                  <a:moveTo>
                    <a:pt x="3770" y="12374"/>
                  </a:moveTo>
                  <a:lnTo>
                    <a:pt x="3770" y="12374"/>
                  </a:lnTo>
                  <a:cubicBezTo>
                    <a:pt x="3678" y="12784"/>
                    <a:pt x="3673" y="13153"/>
                    <a:pt x="3413" y="13514"/>
                  </a:cubicBezTo>
                  <a:lnTo>
                    <a:pt x="3413" y="13514"/>
                  </a:lnTo>
                  <a:cubicBezTo>
                    <a:pt x="3413" y="13466"/>
                    <a:pt x="3413" y="13418"/>
                    <a:pt x="3410" y="13386"/>
                  </a:cubicBezTo>
                  <a:cubicBezTo>
                    <a:pt x="3522" y="13056"/>
                    <a:pt x="3625" y="12708"/>
                    <a:pt x="3770" y="12374"/>
                  </a:cubicBezTo>
                  <a:close/>
                  <a:moveTo>
                    <a:pt x="3400" y="13548"/>
                  </a:moveTo>
                  <a:cubicBezTo>
                    <a:pt x="3397" y="13572"/>
                    <a:pt x="3394" y="13594"/>
                    <a:pt x="3385" y="13608"/>
                  </a:cubicBezTo>
                  <a:lnTo>
                    <a:pt x="3383" y="13621"/>
                  </a:lnTo>
                  <a:lnTo>
                    <a:pt x="3383" y="13621"/>
                  </a:lnTo>
                  <a:cubicBezTo>
                    <a:pt x="3379" y="13611"/>
                    <a:pt x="3373" y="13602"/>
                    <a:pt x="3365" y="13590"/>
                  </a:cubicBezTo>
                  <a:cubicBezTo>
                    <a:pt x="3377" y="13578"/>
                    <a:pt x="3389" y="13564"/>
                    <a:pt x="3400" y="13548"/>
                  </a:cubicBezTo>
                  <a:close/>
                  <a:moveTo>
                    <a:pt x="4733" y="12136"/>
                  </a:moveTo>
                  <a:lnTo>
                    <a:pt x="4733" y="12136"/>
                  </a:lnTo>
                  <a:cubicBezTo>
                    <a:pt x="4650" y="12492"/>
                    <a:pt x="4650" y="12832"/>
                    <a:pt x="4563" y="13189"/>
                  </a:cubicBezTo>
                  <a:cubicBezTo>
                    <a:pt x="4459" y="13784"/>
                    <a:pt x="4172" y="14366"/>
                    <a:pt x="3884" y="14924"/>
                  </a:cubicBezTo>
                  <a:lnTo>
                    <a:pt x="3836" y="15090"/>
                  </a:lnTo>
                  <a:cubicBezTo>
                    <a:pt x="3798" y="15201"/>
                    <a:pt x="3739" y="15284"/>
                    <a:pt x="3669" y="15357"/>
                  </a:cubicBezTo>
                  <a:lnTo>
                    <a:pt x="3645" y="15395"/>
                  </a:lnTo>
                  <a:lnTo>
                    <a:pt x="3652" y="15371"/>
                  </a:lnTo>
                  <a:lnTo>
                    <a:pt x="3652" y="15371"/>
                  </a:lnTo>
                  <a:cubicBezTo>
                    <a:pt x="3548" y="15478"/>
                    <a:pt x="3420" y="15565"/>
                    <a:pt x="3309" y="15700"/>
                  </a:cubicBezTo>
                  <a:lnTo>
                    <a:pt x="3309" y="15759"/>
                  </a:lnTo>
                  <a:lnTo>
                    <a:pt x="3223" y="15704"/>
                  </a:lnTo>
                  <a:cubicBezTo>
                    <a:pt x="3264" y="15198"/>
                    <a:pt x="3708" y="14831"/>
                    <a:pt x="3884" y="14353"/>
                  </a:cubicBezTo>
                  <a:cubicBezTo>
                    <a:pt x="4109" y="13733"/>
                    <a:pt x="4442" y="13119"/>
                    <a:pt x="4553" y="12440"/>
                  </a:cubicBezTo>
                  <a:cubicBezTo>
                    <a:pt x="4574" y="12340"/>
                    <a:pt x="4677" y="12226"/>
                    <a:pt x="4733" y="12136"/>
                  </a:cubicBezTo>
                  <a:close/>
                  <a:moveTo>
                    <a:pt x="2036" y="15582"/>
                  </a:moveTo>
                  <a:cubicBezTo>
                    <a:pt x="1862" y="16036"/>
                    <a:pt x="1671" y="16498"/>
                    <a:pt x="1456" y="16951"/>
                  </a:cubicBezTo>
                  <a:cubicBezTo>
                    <a:pt x="1621" y="16509"/>
                    <a:pt x="1805" y="16071"/>
                    <a:pt x="2036" y="15582"/>
                  </a:cubicBezTo>
                  <a:close/>
                  <a:moveTo>
                    <a:pt x="7522" y="1"/>
                  </a:moveTo>
                  <a:cubicBezTo>
                    <a:pt x="7463" y="63"/>
                    <a:pt x="7404" y="146"/>
                    <a:pt x="7359" y="240"/>
                  </a:cubicBezTo>
                  <a:lnTo>
                    <a:pt x="7272" y="184"/>
                  </a:lnTo>
                  <a:lnTo>
                    <a:pt x="6739" y="877"/>
                  </a:lnTo>
                  <a:lnTo>
                    <a:pt x="6271" y="1466"/>
                  </a:lnTo>
                  <a:cubicBezTo>
                    <a:pt x="6202" y="1574"/>
                    <a:pt x="6067" y="1535"/>
                    <a:pt x="6015" y="1709"/>
                  </a:cubicBezTo>
                  <a:cubicBezTo>
                    <a:pt x="5876" y="2173"/>
                    <a:pt x="5741" y="2599"/>
                    <a:pt x="5686" y="3025"/>
                  </a:cubicBezTo>
                  <a:cubicBezTo>
                    <a:pt x="5647" y="3479"/>
                    <a:pt x="5613" y="3898"/>
                    <a:pt x="5568" y="4289"/>
                  </a:cubicBezTo>
                  <a:cubicBezTo>
                    <a:pt x="5530" y="4677"/>
                    <a:pt x="5478" y="5048"/>
                    <a:pt x="5419" y="5329"/>
                  </a:cubicBezTo>
                  <a:cubicBezTo>
                    <a:pt x="5421" y="5327"/>
                    <a:pt x="5423" y="5326"/>
                    <a:pt x="5427" y="5326"/>
                  </a:cubicBezTo>
                  <a:cubicBezTo>
                    <a:pt x="5430" y="5326"/>
                    <a:pt x="5434" y="5327"/>
                    <a:pt x="5440" y="5329"/>
                  </a:cubicBezTo>
                  <a:cubicBezTo>
                    <a:pt x="5422" y="5394"/>
                    <a:pt x="5405" y="5453"/>
                    <a:pt x="5391" y="5505"/>
                  </a:cubicBezTo>
                  <a:lnTo>
                    <a:pt x="5370" y="5575"/>
                  </a:lnTo>
                  <a:lnTo>
                    <a:pt x="5325" y="5689"/>
                  </a:lnTo>
                  <a:lnTo>
                    <a:pt x="5284" y="5817"/>
                  </a:lnTo>
                  <a:cubicBezTo>
                    <a:pt x="5221" y="5990"/>
                    <a:pt x="5273" y="6157"/>
                    <a:pt x="5214" y="6330"/>
                  </a:cubicBezTo>
                  <a:cubicBezTo>
                    <a:pt x="4795" y="7494"/>
                    <a:pt x="4373" y="8620"/>
                    <a:pt x="3919" y="9783"/>
                  </a:cubicBezTo>
                  <a:cubicBezTo>
                    <a:pt x="3933" y="9901"/>
                    <a:pt x="3933" y="10019"/>
                    <a:pt x="3922" y="10140"/>
                  </a:cubicBezTo>
                  <a:cubicBezTo>
                    <a:pt x="3957" y="10071"/>
                    <a:pt x="3999" y="10005"/>
                    <a:pt x="4050" y="9939"/>
                  </a:cubicBezTo>
                  <a:lnTo>
                    <a:pt x="4050" y="9939"/>
                  </a:lnTo>
                  <a:cubicBezTo>
                    <a:pt x="4206" y="10871"/>
                    <a:pt x="3479" y="12018"/>
                    <a:pt x="3313" y="12825"/>
                  </a:cubicBezTo>
                  <a:cubicBezTo>
                    <a:pt x="3101" y="13729"/>
                    <a:pt x="2637" y="14612"/>
                    <a:pt x="2076" y="15475"/>
                  </a:cubicBezTo>
                  <a:cubicBezTo>
                    <a:pt x="2071" y="15489"/>
                    <a:pt x="2065" y="15503"/>
                    <a:pt x="2060" y="15517"/>
                  </a:cubicBezTo>
                  <a:lnTo>
                    <a:pt x="2060" y="15517"/>
                  </a:lnTo>
                  <a:cubicBezTo>
                    <a:pt x="1768" y="15966"/>
                    <a:pt x="1448" y="16408"/>
                    <a:pt x="1127" y="16847"/>
                  </a:cubicBezTo>
                  <a:cubicBezTo>
                    <a:pt x="836" y="17408"/>
                    <a:pt x="472" y="17889"/>
                    <a:pt x="146" y="18444"/>
                  </a:cubicBezTo>
                  <a:cubicBezTo>
                    <a:pt x="88" y="18586"/>
                    <a:pt x="1" y="18703"/>
                    <a:pt x="1" y="18825"/>
                  </a:cubicBezTo>
                  <a:cubicBezTo>
                    <a:pt x="29" y="18932"/>
                    <a:pt x="67" y="19043"/>
                    <a:pt x="98" y="19147"/>
                  </a:cubicBezTo>
                  <a:cubicBezTo>
                    <a:pt x="202" y="18981"/>
                    <a:pt x="288" y="18794"/>
                    <a:pt x="358" y="18634"/>
                  </a:cubicBezTo>
                  <a:cubicBezTo>
                    <a:pt x="358" y="18662"/>
                    <a:pt x="382" y="18672"/>
                    <a:pt x="399" y="18686"/>
                  </a:cubicBezTo>
                  <a:cubicBezTo>
                    <a:pt x="548" y="18464"/>
                    <a:pt x="614" y="18270"/>
                    <a:pt x="777" y="18045"/>
                  </a:cubicBezTo>
                  <a:lnTo>
                    <a:pt x="777" y="18045"/>
                  </a:lnTo>
                  <a:cubicBezTo>
                    <a:pt x="697" y="18475"/>
                    <a:pt x="417" y="18870"/>
                    <a:pt x="153" y="19272"/>
                  </a:cubicBezTo>
                  <a:cubicBezTo>
                    <a:pt x="171" y="19320"/>
                    <a:pt x="191" y="19362"/>
                    <a:pt x="212" y="19400"/>
                  </a:cubicBezTo>
                  <a:cubicBezTo>
                    <a:pt x="839" y="18620"/>
                    <a:pt x="1369" y="17737"/>
                    <a:pt x="1799" y="16833"/>
                  </a:cubicBezTo>
                  <a:cubicBezTo>
                    <a:pt x="1861" y="16660"/>
                    <a:pt x="1930" y="16486"/>
                    <a:pt x="2000" y="16313"/>
                  </a:cubicBezTo>
                  <a:lnTo>
                    <a:pt x="2000" y="16313"/>
                  </a:lnTo>
                  <a:cubicBezTo>
                    <a:pt x="1941" y="16383"/>
                    <a:pt x="1879" y="16448"/>
                    <a:pt x="1816" y="16518"/>
                  </a:cubicBezTo>
                  <a:lnTo>
                    <a:pt x="1982" y="16275"/>
                  </a:lnTo>
                  <a:lnTo>
                    <a:pt x="2066" y="16157"/>
                  </a:lnTo>
                  <a:cubicBezTo>
                    <a:pt x="2183" y="15866"/>
                    <a:pt x="2312" y="15568"/>
                    <a:pt x="2447" y="15257"/>
                  </a:cubicBezTo>
                  <a:lnTo>
                    <a:pt x="2447" y="15257"/>
                  </a:lnTo>
                  <a:cubicBezTo>
                    <a:pt x="2357" y="15517"/>
                    <a:pt x="2256" y="15776"/>
                    <a:pt x="2149" y="16040"/>
                  </a:cubicBezTo>
                  <a:cubicBezTo>
                    <a:pt x="2478" y="15589"/>
                    <a:pt x="2848" y="15135"/>
                    <a:pt x="3046" y="14612"/>
                  </a:cubicBezTo>
                  <a:cubicBezTo>
                    <a:pt x="3118" y="14316"/>
                    <a:pt x="3290" y="13974"/>
                    <a:pt x="3384" y="13633"/>
                  </a:cubicBezTo>
                  <a:lnTo>
                    <a:pt x="3384" y="13633"/>
                  </a:lnTo>
                  <a:cubicBezTo>
                    <a:pt x="3487" y="13840"/>
                    <a:pt x="3315" y="14112"/>
                    <a:pt x="3171" y="14342"/>
                  </a:cubicBezTo>
                  <a:cubicBezTo>
                    <a:pt x="3172" y="14342"/>
                    <a:pt x="3173" y="14342"/>
                    <a:pt x="3175" y="14342"/>
                  </a:cubicBezTo>
                  <a:cubicBezTo>
                    <a:pt x="3254" y="14342"/>
                    <a:pt x="3151" y="14443"/>
                    <a:pt x="3205" y="14481"/>
                  </a:cubicBezTo>
                  <a:cubicBezTo>
                    <a:pt x="3160" y="14806"/>
                    <a:pt x="3115" y="15132"/>
                    <a:pt x="3067" y="15395"/>
                  </a:cubicBezTo>
                  <a:cubicBezTo>
                    <a:pt x="2966" y="15804"/>
                    <a:pt x="2686" y="16098"/>
                    <a:pt x="2665" y="16500"/>
                  </a:cubicBezTo>
                  <a:cubicBezTo>
                    <a:pt x="2665" y="16622"/>
                    <a:pt x="2526" y="16764"/>
                    <a:pt x="2467" y="16906"/>
                  </a:cubicBezTo>
                  <a:cubicBezTo>
                    <a:pt x="2460" y="16975"/>
                    <a:pt x="2447" y="17051"/>
                    <a:pt x="2429" y="17124"/>
                  </a:cubicBezTo>
                  <a:cubicBezTo>
                    <a:pt x="2478" y="17068"/>
                    <a:pt x="2530" y="17016"/>
                    <a:pt x="2585" y="16964"/>
                  </a:cubicBezTo>
                  <a:cubicBezTo>
                    <a:pt x="2586" y="16964"/>
                    <a:pt x="2586" y="16964"/>
                    <a:pt x="2587" y="16964"/>
                  </a:cubicBezTo>
                  <a:cubicBezTo>
                    <a:pt x="2629" y="16964"/>
                    <a:pt x="2046" y="18125"/>
                    <a:pt x="2183" y="18163"/>
                  </a:cubicBezTo>
                  <a:cubicBezTo>
                    <a:pt x="2184" y="18163"/>
                    <a:pt x="2184" y="18163"/>
                    <a:pt x="2184" y="18163"/>
                  </a:cubicBezTo>
                  <a:cubicBezTo>
                    <a:pt x="2225" y="18163"/>
                    <a:pt x="2704" y="17200"/>
                    <a:pt x="3119" y="16566"/>
                  </a:cubicBezTo>
                  <a:cubicBezTo>
                    <a:pt x="3130" y="16562"/>
                    <a:pt x="3141" y="16560"/>
                    <a:pt x="3152" y="16560"/>
                  </a:cubicBezTo>
                  <a:cubicBezTo>
                    <a:pt x="3311" y="16560"/>
                    <a:pt x="3466" y="16968"/>
                    <a:pt x="3437" y="17061"/>
                  </a:cubicBezTo>
                  <a:lnTo>
                    <a:pt x="3437" y="17107"/>
                  </a:lnTo>
                  <a:lnTo>
                    <a:pt x="3652" y="16833"/>
                  </a:lnTo>
                  <a:lnTo>
                    <a:pt x="3870" y="16324"/>
                  </a:lnTo>
                  <a:lnTo>
                    <a:pt x="4241" y="15496"/>
                  </a:lnTo>
                  <a:lnTo>
                    <a:pt x="4241" y="15496"/>
                  </a:lnTo>
                  <a:cubicBezTo>
                    <a:pt x="4224" y="15579"/>
                    <a:pt x="4206" y="15662"/>
                    <a:pt x="4189" y="15749"/>
                  </a:cubicBezTo>
                  <a:cubicBezTo>
                    <a:pt x="4182" y="15787"/>
                    <a:pt x="4175" y="15828"/>
                    <a:pt x="4165" y="15873"/>
                  </a:cubicBezTo>
                  <a:cubicBezTo>
                    <a:pt x="4096" y="16209"/>
                    <a:pt x="3888" y="16521"/>
                    <a:pt x="3652" y="16833"/>
                  </a:cubicBezTo>
                  <a:lnTo>
                    <a:pt x="3410" y="17415"/>
                  </a:lnTo>
                  <a:lnTo>
                    <a:pt x="3403" y="17432"/>
                  </a:lnTo>
                  <a:cubicBezTo>
                    <a:pt x="3552" y="17221"/>
                    <a:pt x="3721" y="17016"/>
                    <a:pt x="3877" y="16809"/>
                  </a:cubicBezTo>
                  <a:lnTo>
                    <a:pt x="4466" y="15465"/>
                  </a:lnTo>
                  <a:lnTo>
                    <a:pt x="4466" y="15465"/>
                  </a:lnTo>
                  <a:cubicBezTo>
                    <a:pt x="4449" y="15551"/>
                    <a:pt x="4432" y="15634"/>
                    <a:pt x="4414" y="15721"/>
                  </a:cubicBezTo>
                  <a:cubicBezTo>
                    <a:pt x="4373" y="16109"/>
                    <a:pt x="4141" y="16462"/>
                    <a:pt x="3877" y="16812"/>
                  </a:cubicBezTo>
                  <a:cubicBezTo>
                    <a:pt x="3694" y="17238"/>
                    <a:pt x="3524" y="17657"/>
                    <a:pt x="3375" y="18076"/>
                  </a:cubicBezTo>
                  <a:cubicBezTo>
                    <a:pt x="3538" y="17837"/>
                    <a:pt x="3728" y="17560"/>
                    <a:pt x="3863" y="17301"/>
                  </a:cubicBezTo>
                  <a:cubicBezTo>
                    <a:pt x="4373" y="16237"/>
                    <a:pt x="4802" y="15232"/>
                    <a:pt x="5211" y="14200"/>
                  </a:cubicBezTo>
                  <a:cubicBezTo>
                    <a:pt x="5204" y="14051"/>
                    <a:pt x="5218" y="13902"/>
                    <a:pt x="5266" y="13778"/>
                  </a:cubicBezTo>
                  <a:cubicBezTo>
                    <a:pt x="5360" y="13483"/>
                    <a:pt x="5540" y="13175"/>
                    <a:pt x="5661" y="12894"/>
                  </a:cubicBezTo>
                  <a:lnTo>
                    <a:pt x="5661" y="12894"/>
                  </a:lnTo>
                  <a:cubicBezTo>
                    <a:pt x="5657" y="12895"/>
                    <a:pt x="5654" y="12895"/>
                    <a:pt x="5650" y="12895"/>
                  </a:cubicBezTo>
                  <a:cubicBezTo>
                    <a:pt x="5585" y="12895"/>
                    <a:pt x="5649" y="12772"/>
                    <a:pt x="5620" y="12756"/>
                  </a:cubicBezTo>
                  <a:cubicBezTo>
                    <a:pt x="5651" y="12423"/>
                    <a:pt x="5852" y="12129"/>
                    <a:pt x="6018" y="11817"/>
                  </a:cubicBezTo>
                  <a:cubicBezTo>
                    <a:pt x="6042" y="11772"/>
                    <a:pt x="6070" y="11786"/>
                    <a:pt x="6122" y="11755"/>
                  </a:cubicBezTo>
                  <a:cubicBezTo>
                    <a:pt x="6063" y="11179"/>
                    <a:pt x="6389" y="10632"/>
                    <a:pt x="6669" y="10074"/>
                  </a:cubicBezTo>
                  <a:lnTo>
                    <a:pt x="6669" y="10074"/>
                  </a:lnTo>
                  <a:cubicBezTo>
                    <a:pt x="6538" y="10407"/>
                    <a:pt x="6444" y="10753"/>
                    <a:pt x="6354" y="11107"/>
                  </a:cubicBezTo>
                  <a:cubicBezTo>
                    <a:pt x="6642" y="10282"/>
                    <a:pt x="6926" y="9513"/>
                    <a:pt x="7227" y="8720"/>
                  </a:cubicBezTo>
                  <a:cubicBezTo>
                    <a:pt x="7369" y="8339"/>
                    <a:pt x="7473" y="7958"/>
                    <a:pt x="7556" y="7577"/>
                  </a:cubicBezTo>
                  <a:cubicBezTo>
                    <a:pt x="7594" y="7386"/>
                    <a:pt x="7636" y="7196"/>
                    <a:pt x="7664" y="7005"/>
                  </a:cubicBezTo>
                  <a:lnTo>
                    <a:pt x="7709" y="6718"/>
                  </a:lnTo>
                  <a:cubicBezTo>
                    <a:pt x="7729" y="6607"/>
                    <a:pt x="7722" y="6576"/>
                    <a:pt x="7747" y="6465"/>
                  </a:cubicBezTo>
                  <a:cubicBezTo>
                    <a:pt x="7819" y="6118"/>
                    <a:pt x="7903" y="5817"/>
                    <a:pt x="8000" y="5516"/>
                  </a:cubicBezTo>
                  <a:cubicBezTo>
                    <a:pt x="8010" y="5547"/>
                    <a:pt x="8027" y="5575"/>
                    <a:pt x="8045" y="5606"/>
                  </a:cubicBezTo>
                  <a:cubicBezTo>
                    <a:pt x="8162" y="5228"/>
                    <a:pt x="8225" y="4871"/>
                    <a:pt x="8259" y="4483"/>
                  </a:cubicBezTo>
                  <a:lnTo>
                    <a:pt x="8266" y="4379"/>
                  </a:lnTo>
                  <a:cubicBezTo>
                    <a:pt x="8322" y="3593"/>
                    <a:pt x="8415" y="2931"/>
                    <a:pt x="8651" y="2211"/>
                  </a:cubicBezTo>
                  <a:cubicBezTo>
                    <a:pt x="8710" y="2038"/>
                    <a:pt x="8744" y="1858"/>
                    <a:pt x="8817" y="1691"/>
                  </a:cubicBezTo>
                  <a:cubicBezTo>
                    <a:pt x="8841" y="1553"/>
                    <a:pt x="8557" y="1677"/>
                    <a:pt x="8627" y="1449"/>
                  </a:cubicBezTo>
                  <a:lnTo>
                    <a:pt x="8627" y="1449"/>
                  </a:lnTo>
                  <a:cubicBezTo>
                    <a:pt x="8613" y="1456"/>
                    <a:pt x="8595" y="1463"/>
                    <a:pt x="8578" y="1466"/>
                  </a:cubicBezTo>
                  <a:cubicBezTo>
                    <a:pt x="8540" y="1653"/>
                    <a:pt x="8540" y="1823"/>
                    <a:pt x="8453" y="1844"/>
                  </a:cubicBezTo>
                  <a:cubicBezTo>
                    <a:pt x="8450" y="1844"/>
                    <a:pt x="8447" y="1844"/>
                    <a:pt x="8445" y="1844"/>
                  </a:cubicBezTo>
                  <a:cubicBezTo>
                    <a:pt x="8296" y="1844"/>
                    <a:pt x="8346" y="1496"/>
                    <a:pt x="8329" y="1220"/>
                  </a:cubicBezTo>
                  <a:cubicBezTo>
                    <a:pt x="8304" y="1203"/>
                    <a:pt x="8287" y="1182"/>
                    <a:pt x="8270" y="1154"/>
                  </a:cubicBezTo>
                  <a:lnTo>
                    <a:pt x="8311" y="1085"/>
                  </a:lnTo>
                  <a:lnTo>
                    <a:pt x="8297" y="1050"/>
                  </a:lnTo>
                  <a:cubicBezTo>
                    <a:pt x="8249" y="1033"/>
                    <a:pt x="8211" y="999"/>
                    <a:pt x="8180" y="960"/>
                  </a:cubicBezTo>
                  <a:cubicBezTo>
                    <a:pt x="8128" y="1047"/>
                    <a:pt x="8086" y="1134"/>
                    <a:pt x="8041" y="1220"/>
                  </a:cubicBezTo>
                  <a:cubicBezTo>
                    <a:pt x="7975" y="1085"/>
                    <a:pt x="7958" y="974"/>
                    <a:pt x="7993" y="801"/>
                  </a:cubicBezTo>
                  <a:lnTo>
                    <a:pt x="7989" y="801"/>
                  </a:lnTo>
                  <a:lnTo>
                    <a:pt x="8000" y="787"/>
                  </a:lnTo>
                  <a:cubicBezTo>
                    <a:pt x="8006" y="753"/>
                    <a:pt x="8017" y="711"/>
                    <a:pt x="8027" y="673"/>
                  </a:cubicBezTo>
                  <a:lnTo>
                    <a:pt x="8027" y="673"/>
                  </a:lnTo>
                  <a:cubicBezTo>
                    <a:pt x="7874" y="794"/>
                    <a:pt x="7776" y="845"/>
                    <a:pt x="7710" y="845"/>
                  </a:cubicBezTo>
                  <a:cubicBezTo>
                    <a:pt x="7648" y="845"/>
                    <a:pt x="7614" y="799"/>
                    <a:pt x="7591" y="721"/>
                  </a:cubicBezTo>
                  <a:cubicBezTo>
                    <a:pt x="7542" y="562"/>
                    <a:pt x="7567" y="268"/>
                    <a:pt x="7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949012" y="1850975"/>
              <a:ext cx="142276" cy="255599"/>
            </a:xfrm>
            <a:custGeom>
              <a:avLst/>
              <a:gdLst/>
              <a:ahLst/>
              <a:cxnLst/>
              <a:rect l="l" t="t" r="r" b="b"/>
              <a:pathLst>
                <a:path w="2914" h="5235" extrusionOk="0">
                  <a:moveTo>
                    <a:pt x="2913" y="1"/>
                  </a:moveTo>
                  <a:lnTo>
                    <a:pt x="2913" y="1"/>
                  </a:lnTo>
                  <a:cubicBezTo>
                    <a:pt x="2525" y="603"/>
                    <a:pt x="2214" y="1210"/>
                    <a:pt x="1770" y="1757"/>
                  </a:cubicBezTo>
                  <a:cubicBezTo>
                    <a:pt x="1684" y="1954"/>
                    <a:pt x="1597" y="2155"/>
                    <a:pt x="1500" y="2353"/>
                  </a:cubicBezTo>
                  <a:cubicBezTo>
                    <a:pt x="1441" y="2512"/>
                    <a:pt x="1382" y="2678"/>
                    <a:pt x="1327" y="2841"/>
                  </a:cubicBezTo>
                  <a:cubicBezTo>
                    <a:pt x="1026" y="3600"/>
                    <a:pt x="433" y="4317"/>
                    <a:pt x="0" y="5055"/>
                  </a:cubicBezTo>
                  <a:cubicBezTo>
                    <a:pt x="73" y="5138"/>
                    <a:pt x="153" y="5197"/>
                    <a:pt x="257" y="5235"/>
                  </a:cubicBezTo>
                  <a:cubicBezTo>
                    <a:pt x="890" y="4552"/>
                    <a:pt x="1278" y="3690"/>
                    <a:pt x="1860" y="2962"/>
                  </a:cubicBezTo>
                  <a:lnTo>
                    <a:pt x="1864" y="2938"/>
                  </a:lnTo>
                  <a:cubicBezTo>
                    <a:pt x="1919" y="2491"/>
                    <a:pt x="2342" y="2003"/>
                    <a:pt x="2474" y="1490"/>
                  </a:cubicBezTo>
                  <a:cubicBezTo>
                    <a:pt x="2577" y="964"/>
                    <a:pt x="2792" y="513"/>
                    <a:pt x="2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078544" y="1659533"/>
              <a:ext cx="33396" cy="95599"/>
            </a:xfrm>
            <a:custGeom>
              <a:avLst/>
              <a:gdLst/>
              <a:ahLst/>
              <a:cxnLst/>
              <a:rect l="l" t="t" r="r" b="b"/>
              <a:pathLst>
                <a:path w="684" h="1958" extrusionOk="0">
                  <a:moveTo>
                    <a:pt x="683" y="0"/>
                  </a:moveTo>
                  <a:lnTo>
                    <a:pt x="472" y="523"/>
                  </a:lnTo>
                  <a:cubicBezTo>
                    <a:pt x="288" y="1022"/>
                    <a:pt x="143" y="1479"/>
                    <a:pt x="1" y="1957"/>
                  </a:cubicBezTo>
                  <a:cubicBezTo>
                    <a:pt x="167" y="1646"/>
                    <a:pt x="337" y="1334"/>
                    <a:pt x="510" y="1022"/>
                  </a:cubicBezTo>
                  <a:cubicBezTo>
                    <a:pt x="659" y="693"/>
                    <a:pt x="648" y="343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1984166" y="1752690"/>
              <a:ext cx="108147" cy="201013"/>
            </a:xfrm>
            <a:custGeom>
              <a:avLst/>
              <a:gdLst/>
              <a:ahLst/>
              <a:cxnLst/>
              <a:rect l="l" t="t" r="r" b="b"/>
              <a:pathLst>
                <a:path w="2215" h="4117" extrusionOk="0">
                  <a:moveTo>
                    <a:pt x="2214" y="1"/>
                  </a:moveTo>
                  <a:lnTo>
                    <a:pt x="2214" y="1"/>
                  </a:lnTo>
                  <a:cubicBezTo>
                    <a:pt x="1906" y="569"/>
                    <a:pt x="1608" y="1137"/>
                    <a:pt x="1310" y="1702"/>
                  </a:cubicBezTo>
                  <a:cubicBezTo>
                    <a:pt x="1494" y="1286"/>
                    <a:pt x="1667" y="867"/>
                    <a:pt x="1819" y="434"/>
                  </a:cubicBezTo>
                  <a:lnTo>
                    <a:pt x="1934" y="46"/>
                  </a:lnTo>
                  <a:lnTo>
                    <a:pt x="1199" y="1439"/>
                  </a:lnTo>
                  <a:cubicBezTo>
                    <a:pt x="860" y="2239"/>
                    <a:pt x="479" y="3025"/>
                    <a:pt x="132" y="3846"/>
                  </a:cubicBezTo>
                  <a:cubicBezTo>
                    <a:pt x="91" y="3936"/>
                    <a:pt x="49" y="4030"/>
                    <a:pt x="1" y="4116"/>
                  </a:cubicBezTo>
                  <a:cubicBezTo>
                    <a:pt x="957" y="2810"/>
                    <a:pt x="1875" y="1473"/>
                    <a:pt x="2197" y="84"/>
                  </a:cubicBezTo>
                  <a:lnTo>
                    <a:pt x="22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032210" y="1927092"/>
              <a:ext cx="7128" cy="13232"/>
            </a:xfrm>
            <a:custGeom>
              <a:avLst/>
              <a:gdLst/>
              <a:ahLst/>
              <a:cxnLst/>
              <a:rect l="l" t="t" r="r" b="b"/>
              <a:pathLst>
                <a:path w="146" h="271" extrusionOk="0">
                  <a:moveTo>
                    <a:pt x="146" y="0"/>
                  </a:moveTo>
                  <a:lnTo>
                    <a:pt x="59" y="118"/>
                  </a:lnTo>
                  <a:lnTo>
                    <a:pt x="1" y="271"/>
                  </a:lnTo>
                  <a:lnTo>
                    <a:pt x="66" y="198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114089" y="1839159"/>
              <a:ext cx="22704" cy="54684"/>
            </a:xfrm>
            <a:custGeom>
              <a:avLst/>
              <a:gdLst/>
              <a:ahLst/>
              <a:cxnLst/>
              <a:rect l="l" t="t" r="r" b="b"/>
              <a:pathLst>
                <a:path w="465" h="1120" extrusionOk="0">
                  <a:moveTo>
                    <a:pt x="464" y="0"/>
                  </a:moveTo>
                  <a:lnTo>
                    <a:pt x="464" y="0"/>
                  </a:lnTo>
                  <a:cubicBezTo>
                    <a:pt x="270" y="392"/>
                    <a:pt x="76" y="773"/>
                    <a:pt x="0" y="1119"/>
                  </a:cubicBezTo>
                  <a:lnTo>
                    <a:pt x="11" y="1105"/>
                  </a:lnTo>
                  <a:lnTo>
                    <a:pt x="229" y="672"/>
                  </a:lnTo>
                  <a:cubicBezTo>
                    <a:pt x="291" y="450"/>
                    <a:pt x="374" y="222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184787" y="1844041"/>
              <a:ext cx="5127" cy="14110"/>
            </a:xfrm>
            <a:custGeom>
              <a:avLst/>
              <a:gdLst/>
              <a:ahLst/>
              <a:cxnLst/>
              <a:rect l="l" t="t" r="r" b="b"/>
              <a:pathLst>
                <a:path w="105" h="289" extrusionOk="0">
                  <a:moveTo>
                    <a:pt x="101" y="1"/>
                  </a:moveTo>
                  <a:lnTo>
                    <a:pt x="24" y="118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104" y="11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189523" y="1685898"/>
              <a:ext cx="55856" cy="158388"/>
            </a:xfrm>
            <a:custGeom>
              <a:avLst/>
              <a:gdLst/>
              <a:ahLst/>
              <a:cxnLst/>
              <a:rect l="l" t="t" r="r" b="b"/>
              <a:pathLst>
                <a:path w="1144" h="3244" extrusionOk="0">
                  <a:moveTo>
                    <a:pt x="1143" y="1"/>
                  </a:moveTo>
                  <a:lnTo>
                    <a:pt x="922" y="635"/>
                  </a:lnTo>
                  <a:lnTo>
                    <a:pt x="918" y="645"/>
                  </a:lnTo>
                  <a:cubicBezTo>
                    <a:pt x="613" y="1504"/>
                    <a:pt x="312" y="2304"/>
                    <a:pt x="0" y="3098"/>
                  </a:cubicBezTo>
                  <a:lnTo>
                    <a:pt x="4" y="3243"/>
                  </a:lnTo>
                  <a:cubicBezTo>
                    <a:pt x="315" y="2775"/>
                    <a:pt x="561" y="2266"/>
                    <a:pt x="648" y="1726"/>
                  </a:cubicBezTo>
                  <a:cubicBezTo>
                    <a:pt x="672" y="1622"/>
                    <a:pt x="655" y="1435"/>
                    <a:pt x="700" y="1348"/>
                  </a:cubicBezTo>
                  <a:cubicBezTo>
                    <a:pt x="904" y="912"/>
                    <a:pt x="1025" y="454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291664" y="1470776"/>
              <a:ext cx="1758" cy="2051"/>
            </a:xfrm>
            <a:custGeom>
              <a:avLst/>
              <a:gdLst/>
              <a:ahLst/>
              <a:cxnLst/>
              <a:rect l="l" t="t" r="r" b="b"/>
              <a:pathLst>
                <a:path w="36" h="42" extrusionOk="0">
                  <a:moveTo>
                    <a:pt x="0" y="0"/>
                  </a:moveTo>
                  <a:cubicBezTo>
                    <a:pt x="11" y="18"/>
                    <a:pt x="21" y="28"/>
                    <a:pt x="35" y="42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312317" y="1474340"/>
              <a:ext cx="1367" cy="684"/>
            </a:xfrm>
            <a:custGeom>
              <a:avLst/>
              <a:gdLst/>
              <a:ahLst/>
              <a:cxnLst/>
              <a:rect l="l" t="t" r="r" b="b"/>
              <a:pathLst>
                <a:path w="28" h="14" extrusionOk="0">
                  <a:moveTo>
                    <a:pt x="0" y="0"/>
                  </a:moveTo>
                  <a:lnTo>
                    <a:pt x="28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252751" y="1463404"/>
              <a:ext cx="38962" cy="13134"/>
            </a:xfrm>
            <a:custGeom>
              <a:avLst/>
              <a:gdLst/>
              <a:ahLst/>
              <a:cxnLst/>
              <a:rect l="l" t="t" r="r" b="b"/>
              <a:pathLst>
                <a:path w="798" h="269" extrusionOk="0">
                  <a:moveTo>
                    <a:pt x="120" y="1"/>
                  </a:moveTo>
                  <a:cubicBezTo>
                    <a:pt x="58" y="1"/>
                    <a:pt x="17" y="25"/>
                    <a:pt x="1" y="58"/>
                  </a:cubicBezTo>
                  <a:cubicBezTo>
                    <a:pt x="264" y="128"/>
                    <a:pt x="411" y="269"/>
                    <a:pt x="563" y="269"/>
                  </a:cubicBezTo>
                  <a:cubicBezTo>
                    <a:pt x="636" y="269"/>
                    <a:pt x="709" y="237"/>
                    <a:pt x="797" y="151"/>
                  </a:cubicBezTo>
                  <a:lnTo>
                    <a:pt x="797" y="151"/>
                  </a:lnTo>
                  <a:cubicBezTo>
                    <a:pt x="726" y="153"/>
                    <a:pt x="655" y="158"/>
                    <a:pt x="584" y="158"/>
                  </a:cubicBezTo>
                  <a:cubicBezTo>
                    <a:pt x="528" y="158"/>
                    <a:pt x="472" y="155"/>
                    <a:pt x="416" y="144"/>
                  </a:cubicBezTo>
                  <a:lnTo>
                    <a:pt x="416" y="54"/>
                  </a:lnTo>
                  <a:cubicBezTo>
                    <a:pt x="393" y="47"/>
                    <a:pt x="370" y="45"/>
                    <a:pt x="347" y="45"/>
                  </a:cubicBezTo>
                  <a:cubicBezTo>
                    <a:pt x="301" y="45"/>
                    <a:pt x="255" y="54"/>
                    <a:pt x="209" y="54"/>
                  </a:cubicBezTo>
                  <a:cubicBezTo>
                    <a:pt x="209" y="34"/>
                    <a:pt x="209" y="6"/>
                    <a:pt x="174" y="6"/>
                  </a:cubicBezTo>
                  <a:cubicBezTo>
                    <a:pt x="155" y="2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293520" y="1472827"/>
              <a:ext cx="11718" cy="7275"/>
            </a:xfrm>
            <a:custGeom>
              <a:avLst/>
              <a:gdLst/>
              <a:ahLst/>
              <a:cxnLst/>
              <a:rect l="l" t="t" r="r" b="b"/>
              <a:pathLst>
                <a:path w="240" h="149" extrusionOk="0">
                  <a:moveTo>
                    <a:pt x="51" y="0"/>
                  </a:moveTo>
                  <a:cubicBezTo>
                    <a:pt x="34" y="0"/>
                    <a:pt x="17" y="1"/>
                    <a:pt x="1" y="3"/>
                  </a:cubicBezTo>
                  <a:cubicBezTo>
                    <a:pt x="56" y="66"/>
                    <a:pt x="125" y="104"/>
                    <a:pt x="240" y="149"/>
                  </a:cubicBezTo>
                  <a:lnTo>
                    <a:pt x="240" y="21"/>
                  </a:lnTo>
                  <a:cubicBezTo>
                    <a:pt x="177" y="13"/>
                    <a:pt x="113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2176829" y="1895307"/>
              <a:ext cx="17284" cy="28807"/>
            </a:xfrm>
            <a:custGeom>
              <a:avLst/>
              <a:gdLst/>
              <a:ahLst/>
              <a:cxnLst/>
              <a:rect l="l" t="t" r="r" b="b"/>
              <a:pathLst>
                <a:path w="354" h="590" extrusionOk="0">
                  <a:moveTo>
                    <a:pt x="329" y="0"/>
                  </a:moveTo>
                  <a:lnTo>
                    <a:pt x="329" y="0"/>
                  </a:lnTo>
                  <a:cubicBezTo>
                    <a:pt x="246" y="94"/>
                    <a:pt x="232" y="198"/>
                    <a:pt x="156" y="288"/>
                  </a:cubicBezTo>
                  <a:cubicBezTo>
                    <a:pt x="169" y="298"/>
                    <a:pt x="174" y="309"/>
                    <a:pt x="161" y="309"/>
                  </a:cubicBezTo>
                  <a:cubicBezTo>
                    <a:pt x="157" y="309"/>
                    <a:pt x="151" y="308"/>
                    <a:pt x="142" y="305"/>
                  </a:cubicBezTo>
                  <a:lnTo>
                    <a:pt x="156" y="288"/>
                  </a:lnTo>
                  <a:cubicBezTo>
                    <a:pt x="142" y="277"/>
                    <a:pt x="122" y="253"/>
                    <a:pt x="118" y="243"/>
                  </a:cubicBezTo>
                  <a:cubicBezTo>
                    <a:pt x="90" y="322"/>
                    <a:pt x="56" y="416"/>
                    <a:pt x="0" y="485"/>
                  </a:cubicBezTo>
                  <a:lnTo>
                    <a:pt x="56" y="589"/>
                  </a:lnTo>
                  <a:cubicBezTo>
                    <a:pt x="198" y="419"/>
                    <a:pt x="354" y="253"/>
                    <a:pt x="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185275" y="1931828"/>
              <a:ext cx="1611" cy="1025"/>
            </a:xfrm>
            <a:custGeom>
              <a:avLst/>
              <a:gdLst/>
              <a:ahLst/>
              <a:cxnLst/>
              <a:rect l="l" t="t" r="r" b="b"/>
              <a:pathLst>
                <a:path w="33" h="21" extrusionOk="0">
                  <a:moveTo>
                    <a:pt x="18" y="0"/>
                  </a:moveTo>
                  <a:lnTo>
                    <a:pt x="1" y="18"/>
                  </a:lnTo>
                  <a:cubicBezTo>
                    <a:pt x="9" y="20"/>
                    <a:pt x="16" y="20"/>
                    <a:pt x="20" y="20"/>
                  </a:cubicBezTo>
                  <a:cubicBezTo>
                    <a:pt x="33" y="20"/>
                    <a:pt x="28" y="13"/>
                    <a:pt x="18" y="0"/>
                  </a:cubicBez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244646" y="1729010"/>
              <a:ext cx="8349" cy="36423"/>
            </a:xfrm>
            <a:custGeom>
              <a:avLst/>
              <a:gdLst/>
              <a:ahLst/>
              <a:cxnLst/>
              <a:rect l="l" t="t" r="r" b="b"/>
              <a:pathLst>
                <a:path w="171" h="746" extrusionOk="0">
                  <a:moveTo>
                    <a:pt x="14" y="1"/>
                  </a:moveTo>
                  <a:cubicBezTo>
                    <a:pt x="35" y="264"/>
                    <a:pt x="0" y="521"/>
                    <a:pt x="56" y="746"/>
                  </a:cubicBezTo>
                  <a:cubicBezTo>
                    <a:pt x="87" y="642"/>
                    <a:pt x="118" y="534"/>
                    <a:pt x="156" y="431"/>
                  </a:cubicBezTo>
                  <a:cubicBezTo>
                    <a:pt x="170" y="292"/>
                    <a:pt x="90" y="143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226044" y="1696200"/>
              <a:ext cx="6982" cy="21532"/>
            </a:xfrm>
            <a:custGeom>
              <a:avLst/>
              <a:gdLst/>
              <a:ahLst/>
              <a:cxnLst/>
              <a:rect l="l" t="t" r="r" b="b"/>
              <a:pathLst>
                <a:path w="143" h="441" extrusionOk="0">
                  <a:moveTo>
                    <a:pt x="104" y="1"/>
                  </a:moveTo>
                  <a:lnTo>
                    <a:pt x="104" y="1"/>
                  </a:lnTo>
                  <a:cubicBezTo>
                    <a:pt x="0" y="140"/>
                    <a:pt x="52" y="285"/>
                    <a:pt x="132" y="441"/>
                  </a:cubicBezTo>
                  <a:lnTo>
                    <a:pt x="142" y="49"/>
                  </a:lnTo>
                  <a:cubicBezTo>
                    <a:pt x="135" y="32"/>
                    <a:pt x="122" y="15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2237518" y="1707234"/>
              <a:ext cx="7861" cy="21825"/>
            </a:xfrm>
            <a:custGeom>
              <a:avLst/>
              <a:gdLst/>
              <a:ahLst/>
              <a:cxnLst/>
              <a:rect l="l" t="t" r="r" b="b"/>
              <a:pathLst>
                <a:path w="161" h="447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139"/>
                    <a:pt x="77" y="291"/>
                    <a:pt x="160" y="447"/>
                  </a:cubicBezTo>
                  <a:cubicBezTo>
                    <a:pt x="146" y="295"/>
                    <a:pt x="112" y="146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316516" y="1906293"/>
              <a:ext cx="10058" cy="33201"/>
            </a:xfrm>
            <a:custGeom>
              <a:avLst/>
              <a:gdLst/>
              <a:ahLst/>
              <a:cxnLst/>
              <a:rect l="l" t="t" r="r" b="b"/>
              <a:pathLst>
                <a:path w="206" h="680" extrusionOk="0">
                  <a:moveTo>
                    <a:pt x="160" y="0"/>
                  </a:moveTo>
                  <a:cubicBezTo>
                    <a:pt x="115" y="70"/>
                    <a:pt x="63" y="139"/>
                    <a:pt x="15" y="208"/>
                  </a:cubicBezTo>
                  <a:cubicBezTo>
                    <a:pt x="28" y="371"/>
                    <a:pt x="18" y="461"/>
                    <a:pt x="1" y="506"/>
                  </a:cubicBezTo>
                  <a:cubicBezTo>
                    <a:pt x="32" y="548"/>
                    <a:pt x="63" y="607"/>
                    <a:pt x="105" y="679"/>
                  </a:cubicBezTo>
                  <a:lnTo>
                    <a:pt x="118" y="659"/>
                  </a:lnTo>
                  <a:lnTo>
                    <a:pt x="205" y="212"/>
                  </a:lnTo>
                  <a:cubicBezTo>
                    <a:pt x="202" y="139"/>
                    <a:pt x="188" y="7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2309437" y="1924456"/>
              <a:ext cx="7324" cy="8300"/>
            </a:xfrm>
            <a:custGeom>
              <a:avLst/>
              <a:gdLst/>
              <a:ahLst/>
              <a:cxnLst/>
              <a:rect l="l" t="t" r="r" b="b"/>
              <a:pathLst>
                <a:path w="150" h="170" extrusionOk="0">
                  <a:moveTo>
                    <a:pt x="34" y="0"/>
                  </a:moveTo>
                  <a:cubicBezTo>
                    <a:pt x="0" y="0"/>
                    <a:pt x="66" y="169"/>
                    <a:pt x="116" y="169"/>
                  </a:cubicBezTo>
                  <a:cubicBezTo>
                    <a:pt x="129" y="169"/>
                    <a:pt x="140" y="159"/>
                    <a:pt x="149" y="134"/>
                  </a:cubicBezTo>
                  <a:cubicBezTo>
                    <a:pt x="84" y="35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246013" y="1840331"/>
              <a:ext cx="391" cy="3076"/>
            </a:xfrm>
            <a:custGeom>
              <a:avLst/>
              <a:gdLst/>
              <a:ahLst/>
              <a:cxnLst/>
              <a:rect l="l" t="t" r="r" b="b"/>
              <a:pathLst>
                <a:path w="8" h="63" extrusionOk="0">
                  <a:moveTo>
                    <a:pt x="7" y="0"/>
                  </a:moveTo>
                  <a:lnTo>
                    <a:pt x="0" y="63"/>
                  </a:lnTo>
                  <a:lnTo>
                    <a:pt x="7" y="5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314856" y="1789748"/>
              <a:ext cx="4931" cy="29490"/>
            </a:xfrm>
            <a:custGeom>
              <a:avLst/>
              <a:gdLst/>
              <a:ahLst/>
              <a:cxnLst/>
              <a:rect l="l" t="t" r="r" b="b"/>
              <a:pathLst>
                <a:path w="101" h="604" extrusionOk="0">
                  <a:moveTo>
                    <a:pt x="62" y="1"/>
                  </a:moveTo>
                  <a:lnTo>
                    <a:pt x="62" y="1"/>
                  </a:lnTo>
                  <a:cubicBezTo>
                    <a:pt x="52" y="21"/>
                    <a:pt x="10" y="35"/>
                    <a:pt x="0" y="56"/>
                  </a:cubicBezTo>
                  <a:cubicBezTo>
                    <a:pt x="49" y="125"/>
                    <a:pt x="83" y="222"/>
                    <a:pt x="55" y="295"/>
                  </a:cubicBezTo>
                  <a:cubicBezTo>
                    <a:pt x="31" y="396"/>
                    <a:pt x="17" y="499"/>
                    <a:pt x="10" y="603"/>
                  </a:cubicBezTo>
                  <a:cubicBezTo>
                    <a:pt x="55" y="399"/>
                    <a:pt x="100" y="191"/>
                    <a:pt x="62" y="1"/>
                  </a:cubicBez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199141" y="1476879"/>
              <a:ext cx="168153" cy="469697"/>
            </a:xfrm>
            <a:custGeom>
              <a:avLst/>
              <a:gdLst/>
              <a:ahLst/>
              <a:cxnLst/>
              <a:rect l="l" t="t" r="r" b="b"/>
              <a:pathLst>
                <a:path w="3444" h="9620" extrusionOk="0">
                  <a:moveTo>
                    <a:pt x="1947" y="579"/>
                  </a:moveTo>
                  <a:lnTo>
                    <a:pt x="1947" y="579"/>
                  </a:lnTo>
                  <a:cubicBezTo>
                    <a:pt x="1989" y="596"/>
                    <a:pt x="2020" y="624"/>
                    <a:pt x="2020" y="644"/>
                  </a:cubicBezTo>
                  <a:lnTo>
                    <a:pt x="1992" y="655"/>
                  </a:lnTo>
                  <a:cubicBezTo>
                    <a:pt x="1975" y="627"/>
                    <a:pt x="1958" y="606"/>
                    <a:pt x="1947" y="579"/>
                  </a:cubicBezTo>
                  <a:close/>
                  <a:moveTo>
                    <a:pt x="1816" y="544"/>
                  </a:moveTo>
                  <a:cubicBezTo>
                    <a:pt x="1826" y="544"/>
                    <a:pt x="1833" y="551"/>
                    <a:pt x="1840" y="551"/>
                  </a:cubicBezTo>
                  <a:cubicBezTo>
                    <a:pt x="1889" y="752"/>
                    <a:pt x="1965" y="967"/>
                    <a:pt x="1895" y="1122"/>
                  </a:cubicBezTo>
                  <a:cubicBezTo>
                    <a:pt x="1854" y="925"/>
                    <a:pt x="1778" y="714"/>
                    <a:pt x="1816" y="544"/>
                  </a:cubicBezTo>
                  <a:close/>
                  <a:moveTo>
                    <a:pt x="1102" y="2016"/>
                  </a:moveTo>
                  <a:cubicBezTo>
                    <a:pt x="1106" y="2075"/>
                    <a:pt x="1109" y="2127"/>
                    <a:pt x="1119" y="2182"/>
                  </a:cubicBezTo>
                  <a:cubicBezTo>
                    <a:pt x="1147" y="2231"/>
                    <a:pt x="1248" y="2286"/>
                    <a:pt x="1244" y="2307"/>
                  </a:cubicBezTo>
                  <a:cubicBezTo>
                    <a:pt x="1307" y="2408"/>
                    <a:pt x="1293" y="2515"/>
                    <a:pt x="1313" y="2633"/>
                  </a:cubicBezTo>
                  <a:cubicBezTo>
                    <a:pt x="1376" y="2730"/>
                    <a:pt x="1293" y="2830"/>
                    <a:pt x="1310" y="2948"/>
                  </a:cubicBezTo>
                  <a:cubicBezTo>
                    <a:pt x="1307" y="2972"/>
                    <a:pt x="1369" y="3003"/>
                    <a:pt x="1404" y="3007"/>
                  </a:cubicBezTo>
                  <a:cubicBezTo>
                    <a:pt x="1313" y="3156"/>
                    <a:pt x="1507" y="3274"/>
                    <a:pt x="1449" y="3423"/>
                  </a:cubicBezTo>
                  <a:lnTo>
                    <a:pt x="1525" y="3367"/>
                  </a:lnTo>
                  <a:cubicBezTo>
                    <a:pt x="1549" y="3464"/>
                    <a:pt x="1604" y="3540"/>
                    <a:pt x="1618" y="3658"/>
                  </a:cubicBezTo>
                  <a:cubicBezTo>
                    <a:pt x="1601" y="3748"/>
                    <a:pt x="1726" y="3838"/>
                    <a:pt x="1712" y="3908"/>
                  </a:cubicBezTo>
                  <a:cubicBezTo>
                    <a:pt x="1740" y="4147"/>
                    <a:pt x="1691" y="4368"/>
                    <a:pt x="1816" y="4590"/>
                  </a:cubicBezTo>
                  <a:cubicBezTo>
                    <a:pt x="1757" y="4552"/>
                    <a:pt x="1764" y="4507"/>
                    <a:pt x="1729" y="4469"/>
                  </a:cubicBezTo>
                  <a:cubicBezTo>
                    <a:pt x="1525" y="4282"/>
                    <a:pt x="1611" y="4043"/>
                    <a:pt x="1511" y="3817"/>
                  </a:cubicBezTo>
                  <a:cubicBezTo>
                    <a:pt x="1490" y="3745"/>
                    <a:pt x="1435" y="3669"/>
                    <a:pt x="1414" y="3592"/>
                  </a:cubicBezTo>
                  <a:cubicBezTo>
                    <a:pt x="1331" y="3260"/>
                    <a:pt x="1241" y="2931"/>
                    <a:pt x="1210" y="2595"/>
                  </a:cubicBezTo>
                  <a:cubicBezTo>
                    <a:pt x="1192" y="2460"/>
                    <a:pt x="1140" y="2293"/>
                    <a:pt x="1085" y="2155"/>
                  </a:cubicBezTo>
                  <a:cubicBezTo>
                    <a:pt x="1068" y="2110"/>
                    <a:pt x="1068" y="2065"/>
                    <a:pt x="1071" y="2023"/>
                  </a:cubicBezTo>
                  <a:lnTo>
                    <a:pt x="1102" y="2016"/>
                  </a:lnTo>
                  <a:close/>
                  <a:moveTo>
                    <a:pt x="3357" y="4462"/>
                  </a:moveTo>
                  <a:lnTo>
                    <a:pt x="3357" y="4462"/>
                  </a:lnTo>
                  <a:cubicBezTo>
                    <a:pt x="3347" y="4541"/>
                    <a:pt x="3330" y="4625"/>
                    <a:pt x="3309" y="4701"/>
                  </a:cubicBezTo>
                  <a:cubicBezTo>
                    <a:pt x="3312" y="4618"/>
                    <a:pt x="3330" y="4541"/>
                    <a:pt x="3357" y="4462"/>
                  </a:cubicBezTo>
                  <a:close/>
                  <a:moveTo>
                    <a:pt x="1455" y="5698"/>
                  </a:moveTo>
                  <a:cubicBezTo>
                    <a:pt x="1435" y="5761"/>
                    <a:pt x="1421" y="5830"/>
                    <a:pt x="1417" y="5899"/>
                  </a:cubicBezTo>
                  <a:lnTo>
                    <a:pt x="1404" y="5847"/>
                  </a:lnTo>
                  <a:cubicBezTo>
                    <a:pt x="1386" y="5792"/>
                    <a:pt x="1442" y="5740"/>
                    <a:pt x="1455" y="5698"/>
                  </a:cubicBezTo>
                  <a:close/>
                  <a:moveTo>
                    <a:pt x="1417" y="5899"/>
                  </a:moveTo>
                  <a:cubicBezTo>
                    <a:pt x="1473" y="6125"/>
                    <a:pt x="1598" y="6343"/>
                    <a:pt x="1483" y="6533"/>
                  </a:cubicBezTo>
                  <a:cubicBezTo>
                    <a:pt x="1494" y="6551"/>
                    <a:pt x="1501" y="6568"/>
                    <a:pt x="1494" y="6575"/>
                  </a:cubicBezTo>
                  <a:lnTo>
                    <a:pt x="1494" y="6589"/>
                  </a:lnTo>
                  <a:lnTo>
                    <a:pt x="1459" y="6564"/>
                  </a:lnTo>
                  <a:cubicBezTo>
                    <a:pt x="1469" y="6554"/>
                    <a:pt x="1476" y="6540"/>
                    <a:pt x="1483" y="6533"/>
                  </a:cubicBezTo>
                  <a:cubicBezTo>
                    <a:pt x="1469" y="6502"/>
                    <a:pt x="1449" y="6471"/>
                    <a:pt x="1435" y="6450"/>
                  </a:cubicBezTo>
                  <a:cubicBezTo>
                    <a:pt x="1431" y="6270"/>
                    <a:pt x="1404" y="6080"/>
                    <a:pt x="1417" y="5899"/>
                  </a:cubicBezTo>
                  <a:close/>
                  <a:moveTo>
                    <a:pt x="2225" y="5820"/>
                  </a:moveTo>
                  <a:cubicBezTo>
                    <a:pt x="2270" y="6014"/>
                    <a:pt x="2387" y="6208"/>
                    <a:pt x="2422" y="6412"/>
                  </a:cubicBezTo>
                  <a:cubicBezTo>
                    <a:pt x="2526" y="6755"/>
                    <a:pt x="2450" y="7088"/>
                    <a:pt x="2367" y="7410"/>
                  </a:cubicBezTo>
                  <a:lnTo>
                    <a:pt x="2373" y="7507"/>
                  </a:lnTo>
                  <a:cubicBezTo>
                    <a:pt x="2370" y="7573"/>
                    <a:pt x="2346" y="7621"/>
                    <a:pt x="2304" y="7659"/>
                  </a:cubicBezTo>
                  <a:lnTo>
                    <a:pt x="2301" y="7680"/>
                  </a:lnTo>
                  <a:lnTo>
                    <a:pt x="2301" y="7663"/>
                  </a:lnTo>
                  <a:cubicBezTo>
                    <a:pt x="2242" y="7718"/>
                    <a:pt x="2159" y="7760"/>
                    <a:pt x="2096" y="7832"/>
                  </a:cubicBezTo>
                  <a:lnTo>
                    <a:pt x="2114" y="7870"/>
                  </a:lnTo>
                  <a:lnTo>
                    <a:pt x="2024" y="7822"/>
                  </a:lnTo>
                  <a:cubicBezTo>
                    <a:pt x="1920" y="7503"/>
                    <a:pt x="2197" y="7330"/>
                    <a:pt x="2207" y="7053"/>
                  </a:cubicBezTo>
                  <a:cubicBezTo>
                    <a:pt x="2211" y="6693"/>
                    <a:pt x="2301" y="6357"/>
                    <a:pt x="2176" y="5976"/>
                  </a:cubicBezTo>
                  <a:cubicBezTo>
                    <a:pt x="2159" y="5913"/>
                    <a:pt x="2214" y="5858"/>
                    <a:pt x="2225" y="5820"/>
                  </a:cubicBezTo>
                  <a:close/>
                  <a:moveTo>
                    <a:pt x="2834" y="7818"/>
                  </a:moveTo>
                  <a:cubicBezTo>
                    <a:pt x="2841" y="7870"/>
                    <a:pt x="2852" y="7922"/>
                    <a:pt x="2858" y="7978"/>
                  </a:cubicBezTo>
                  <a:cubicBezTo>
                    <a:pt x="2869" y="8006"/>
                    <a:pt x="2872" y="8037"/>
                    <a:pt x="2876" y="8061"/>
                  </a:cubicBezTo>
                  <a:cubicBezTo>
                    <a:pt x="2907" y="8279"/>
                    <a:pt x="2804" y="8462"/>
                    <a:pt x="2672" y="8645"/>
                  </a:cubicBezTo>
                  <a:lnTo>
                    <a:pt x="2672" y="8645"/>
                  </a:lnTo>
                  <a:lnTo>
                    <a:pt x="2737" y="8331"/>
                  </a:lnTo>
                  <a:cubicBezTo>
                    <a:pt x="2772" y="8158"/>
                    <a:pt x="2803" y="7988"/>
                    <a:pt x="2834" y="7818"/>
                  </a:cubicBezTo>
                  <a:close/>
                  <a:moveTo>
                    <a:pt x="3028" y="7818"/>
                  </a:moveTo>
                  <a:cubicBezTo>
                    <a:pt x="3035" y="7870"/>
                    <a:pt x="3046" y="7922"/>
                    <a:pt x="3052" y="7978"/>
                  </a:cubicBezTo>
                  <a:cubicBezTo>
                    <a:pt x="3129" y="8234"/>
                    <a:pt x="3014" y="8452"/>
                    <a:pt x="2869" y="8660"/>
                  </a:cubicBezTo>
                  <a:cubicBezTo>
                    <a:pt x="2924" y="8376"/>
                    <a:pt x="2980" y="8096"/>
                    <a:pt x="3028" y="7818"/>
                  </a:cubicBezTo>
                  <a:close/>
                  <a:moveTo>
                    <a:pt x="1296" y="0"/>
                  </a:moveTo>
                  <a:cubicBezTo>
                    <a:pt x="1286" y="21"/>
                    <a:pt x="1282" y="52"/>
                    <a:pt x="1296" y="83"/>
                  </a:cubicBezTo>
                  <a:lnTo>
                    <a:pt x="1192" y="83"/>
                  </a:lnTo>
                  <a:cubicBezTo>
                    <a:pt x="1119" y="284"/>
                    <a:pt x="974" y="419"/>
                    <a:pt x="797" y="592"/>
                  </a:cubicBezTo>
                  <a:cubicBezTo>
                    <a:pt x="763" y="637"/>
                    <a:pt x="621" y="631"/>
                    <a:pt x="621" y="696"/>
                  </a:cubicBezTo>
                  <a:cubicBezTo>
                    <a:pt x="617" y="873"/>
                    <a:pt x="572" y="1046"/>
                    <a:pt x="600" y="1226"/>
                  </a:cubicBezTo>
                  <a:cubicBezTo>
                    <a:pt x="693" y="1607"/>
                    <a:pt x="731" y="1964"/>
                    <a:pt x="738" y="2324"/>
                  </a:cubicBezTo>
                  <a:lnTo>
                    <a:pt x="759" y="2324"/>
                  </a:lnTo>
                  <a:cubicBezTo>
                    <a:pt x="759" y="2411"/>
                    <a:pt x="756" y="2498"/>
                    <a:pt x="749" y="2584"/>
                  </a:cubicBezTo>
                  <a:cubicBezTo>
                    <a:pt x="742" y="2671"/>
                    <a:pt x="835" y="2751"/>
                    <a:pt x="825" y="2837"/>
                  </a:cubicBezTo>
                  <a:cubicBezTo>
                    <a:pt x="745" y="3416"/>
                    <a:pt x="714" y="3973"/>
                    <a:pt x="693" y="4545"/>
                  </a:cubicBezTo>
                  <a:cubicBezTo>
                    <a:pt x="745" y="4604"/>
                    <a:pt x="787" y="4663"/>
                    <a:pt x="818" y="4725"/>
                  </a:cubicBezTo>
                  <a:cubicBezTo>
                    <a:pt x="828" y="4690"/>
                    <a:pt x="846" y="4656"/>
                    <a:pt x="867" y="4625"/>
                  </a:cubicBezTo>
                  <a:cubicBezTo>
                    <a:pt x="1317" y="5099"/>
                    <a:pt x="1068" y="5681"/>
                    <a:pt x="1192" y="6111"/>
                  </a:cubicBezTo>
                  <a:cubicBezTo>
                    <a:pt x="1310" y="6596"/>
                    <a:pt x="1189" y="7067"/>
                    <a:pt x="964" y="7496"/>
                  </a:cubicBezTo>
                  <a:cubicBezTo>
                    <a:pt x="953" y="7767"/>
                    <a:pt x="915" y="8040"/>
                    <a:pt x="842" y="8303"/>
                  </a:cubicBezTo>
                  <a:cubicBezTo>
                    <a:pt x="877" y="8037"/>
                    <a:pt x="915" y="7780"/>
                    <a:pt x="950" y="7521"/>
                  </a:cubicBezTo>
                  <a:lnTo>
                    <a:pt x="950" y="7521"/>
                  </a:lnTo>
                  <a:cubicBezTo>
                    <a:pt x="828" y="7749"/>
                    <a:pt x="676" y="7967"/>
                    <a:pt x="517" y="8175"/>
                  </a:cubicBezTo>
                  <a:cubicBezTo>
                    <a:pt x="416" y="8463"/>
                    <a:pt x="226" y="8678"/>
                    <a:pt x="70" y="8941"/>
                  </a:cubicBezTo>
                  <a:cubicBezTo>
                    <a:pt x="49" y="9014"/>
                    <a:pt x="1" y="9066"/>
                    <a:pt x="18" y="9149"/>
                  </a:cubicBezTo>
                  <a:lnTo>
                    <a:pt x="143" y="9405"/>
                  </a:lnTo>
                  <a:cubicBezTo>
                    <a:pt x="201" y="9325"/>
                    <a:pt x="243" y="9232"/>
                    <a:pt x="271" y="9138"/>
                  </a:cubicBezTo>
                  <a:cubicBezTo>
                    <a:pt x="271" y="9156"/>
                    <a:pt x="295" y="9173"/>
                    <a:pt x="309" y="9187"/>
                  </a:cubicBezTo>
                  <a:cubicBezTo>
                    <a:pt x="392" y="9083"/>
                    <a:pt x="409" y="8972"/>
                    <a:pt x="496" y="8868"/>
                  </a:cubicBezTo>
                  <a:lnTo>
                    <a:pt x="496" y="8868"/>
                  </a:lnTo>
                  <a:cubicBezTo>
                    <a:pt x="513" y="9135"/>
                    <a:pt x="350" y="9322"/>
                    <a:pt x="195" y="9509"/>
                  </a:cubicBezTo>
                  <a:cubicBezTo>
                    <a:pt x="219" y="9547"/>
                    <a:pt x="240" y="9582"/>
                    <a:pt x="260" y="9620"/>
                  </a:cubicBezTo>
                  <a:cubicBezTo>
                    <a:pt x="659" y="9291"/>
                    <a:pt x="932" y="8820"/>
                    <a:pt x="1068" y="8317"/>
                  </a:cubicBezTo>
                  <a:lnTo>
                    <a:pt x="1106" y="8023"/>
                  </a:lnTo>
                  <a:lnTo>
                    <a:pt x="1106" y="8023"/>
                  </a:lnTo>
                  <a:cubicBezTo>
                    <a:pt x="1071" y="8058"/>
                    <a:pt x="1040" y="8089"/>
                    <a:pt x="1002" y="8116"/>
                  </a:cubicBezTo>
                  <a:lnTo>
                    <a:pt x="1078" y="7995"/>
                  </a:lnTo>
                  <a:lnTo>
                    <a:pt x="1119" y="7936"/>
                  </a:lnTo>
                  <a:lnTo>
                    <a:pt x="1189" y="7437"/>
                  </a:lnTo>
                  <a:lnTo>
                    <a:pt x="1189" y="7437"/>
                  </a:lnTo>
                  <a:cubicBezTo>
                    <a:pt x="1189" y="7579"/>
                    <a:pt x="1175" y="7728"/>
                    <a:pt x="1158" y="7874"/>
                  </a:cubicBezTo>
                  <a:cubicBezTo>
                    <a:pt x="1313" y="7656"/>
                    <a:pt x="1504" y="7424"/>
                    <a:pt x="1511" y="7129"/>
                  </a:cubicBezTo>
                  <a:cubicBezTo>
                    <a:pt x="1476" y="6963"/>
                    <a:pt x="1525" y="6779"/>
                    <a:pt x="1494" y="6589"/>
                  </a:cubicBezTo>
                  <a:lnTo>
                    <a:pt x="1494" y="6589"/>
                  </a:lnTo>
                  <a:cubicBezTo>
                    <a:pt x="1660" y="6720"/>
                    <a:pt x="1594" y="6866"/>
                    <a:pt x="1539" y="6987"/>
                  </a:cubicBezTo>
                  <a:cubicBezTo>
                    <a:pt x="1611" y="6991"/>
                    <a:pt x="1552" y="7043"/>
                    <a:pt x="1611" y="7074"/>
                  </a:cubicBezTo>
                  <a:cubicBezTo>
                    <a:pt x="1677" y="7264"/>
                    <a:pt x="1733" y="7458"/>
                    <a:pt x="1767" y="7621"/>
                  </a:cubicBezTo>
                  <a:cubicBezTo>
                    <a:pt x="1795" y="7867"/>
                    <a:pt x="1632" y="8009"/>
                    <a:pt x="1719" y="8269"/>
                  </a:cubicBezTo>
                  <a:cubicBezTo>
                    <a:pt x="1753" y="8352"/>
                    <a:pt x="1667" y="8421"/>
                    <a:pt x="1656" y="8508"/>
                  </a:cubicBezTo>
                  <a:cubicBezTo>
                    <a:pt x="1663" y="8556"/>
                    <a:pt x="1667" y="8598"/>
                    <a:pt x="1674" y="8646"/>
                  </a:cubicBezTo>
                  <a:cubicBezTo>
                    <a:pt x="1708" y="8619"/>
                    <a:pt x="1736" y="8594"/>
                    <a:pt x="1771" y="8567"/>
                  </a:cubicBezTo>
                  <a:cubicBezTo>
                    <a:pt x="1795" y="8567"/>
                    <a:pt x="1750" y="8736"/>
                    <a:pt x="1708" y="8920"/>
                  </a:cubicBezTo>
                  <a:cubicBezTo>
                    <a:pt x="1667" y="9097"/>
                    <a:pt x="1625" y="9287"/>
                    <a:pt x="1691" y="9318"/>
                  </a:cubicBezTo>
                  <a:cubicBezTo>
                    <a:pt x="1692" y="9319"/>
                    <a:pt x="1692" y="9319"/>
                    <a:pt x="1693" y="9319"/>
                  </a:cubicBezTo>
                  <a:cubicBezTo>
                    <a:pt x="1726" y="9319"/>
                    <a:pt x="1944" y="8747"/>
                    <a:pt x="2134" y="8390"/>
                  </a:cubicBezTo>
                  <a:cubicBezTo>
                    <a:pt x="2138" y="8390"/>
                    <a:pt x="2141" y="8389"/>
                    <a:pt x="2145" y="8389"/>
                  </a:cubicBezTo>
                  <a:cubicBezTo>
                    <a:pt x="2280" y="8389"/>
                    <a:pt x="2543" y="8714"/>
                    <a:pt x="2540" y="8782"/>
                  </a:cubicBezTo>
                  <a:cubicBezTo>
                    <a:pt x="2543" y="8788"/>
                    <a:pt x="2547" y="8802"/>
                    <a:pt x="2550" y="8809"/>
                  </a:cubicBezTo>
                  <a:cubicBezTo>
                    <a:pt x="2595" y="8754"/>
                    <a:pt x="2633" y="8703"/>
                    <a:pt x="2670" y="8651"/>
                  </a:cubicBezTo>
                  <a:lnTo>
                    <a:pt x="2670" y="8651"/>
                  </a:lnTo>
                  <a:lnTo>
                    <a:pt x="2599" y="9014"/>
                  </a:lnTo>
                  <a:lnTo>
                    <a:pt x="2599" y="9027"/>
                  </a:lnTo>
                  <a:cubicBezTo>
                    <a:pt x="2682" y="8903"/>
                    <a:pt x="2782" y="8782"/>
                    <a:pt x="2869" y="8660"/>
                  </a:cubicBezTo>
                  <a:lnTo>
                    <a:pt x="2869" y="8660"/>
                  </a:lnTo>
                  <a:cubicBezTo>
                    <a:pt x="2817" y="8927"/>
                    <a:pt x="2755" y="9201"/>
                    <a:pt x="2706" y="9481"/>
                  </a:cubicBezTo>
                  <a:cubicBezTo>
                    <a:pt x="2803" y="9336"/>
                    <a:pt x="2910" y="9163"/>
                    <a:pt x="2973" y="8996"/>
                  </a:cubicBezTo>
                  <a:cubicBezTo>
                    <a:pt x="3181" y="8307"/>
                    <a:pt x="3267" y="7676"/>
                    <a:pt x="3312" y="7056"/>
                  </a:cubicBezTo>
                  <a:cubicBezTo>
                    <a:pt x="3267" y="6963"/>
                    <a:pt x="3226" y="6869"/>
                    <a:pt x="3233" y="6797"/>
                  </a:cubicBezTo>
                  <a:cubicBezTo>
                    <a:pt x="3226" y="6623"/>
                    <a:pt x="3288" y="6447"/>
                    <a:pt x="3305" y="6280"/>
                  </a:cubicBezTo>
                  <a:lnTo>
                    <a:pt x="3305" y="6280"/>
                  </a:lnTo>
                  <a:cubicBezTo>
                    <a:pt x="3302" y="6281"/>
                    <a:pt x="3299" y="6281"/>
                    <a:pt x="3297" y="6281"/>
                  </a:cubicBezTo>
                  <a:cubicBezTo>
                    <a:pt x="3234" y="6281"/>
                    <a:pt x="3255" y="6207"/>
                    <a:pt x="3222" y="6201"/>
                  </a:cubicBezTo>
                  <a:cubicBezTo>
                    <a:pt x="3139" y="6003"/>
                    <a:pt x="3226" y="5844"/>
                    <a:pt x="3278" y="5667"/>
                  </a:cubicBezTo>
                  <a:cubicBezTo>
                    <a:pt x="3285" y="5640"/>
                    <a:pt x="3319" y="5650"/>
                    <a:pt x="3354" y="5633"/>
                  </a:cubicBezTo>
                  <a:cubicBezTo>
                    <a:pt x="3247" y="5488"/>
                    <a:pt x="3210" y="5349"/>
                    <a:pt x="3208" y="5213"/>
                  </a:cubicBezTo>
                  <a:lnTo>
                    <a:pt x="3208" y="5213"/>
                  </a:lnTo>
                  <a:cubicBezTo>
                    <a:pt x="3209" y="5213"/>
                    <a:pt x="3210" y="5213"/>
                    <a:pt x="3212" y="5213"/>
                  </a:cubicBezTo>
                  <a:cubicBezTo>
                    <a:pt x="3210" y="5208"/>
                    <a:pt x="3209" y="5203"/>
                    <a:pt x="3208" y="5198"/>
                  </a:cubicBezTo>
                  <a:lnTo>
                    <a:pt x="3208" y="5198"/>
                  </a:lnTo>
                  <a:cubicBezTo>
                    <a:pt x="3208" y="5203"/>
                    <a:pt x="3208" y="5208"/>
                    <a:pt x="3208" y="5213"/>
                  </a:cubicBezTo>
                  <a:lnTo>
                    <a:pt x="3208" y="5213"/>
                  </a:lnTo>
                  <a:cubicBezTo>
                    <a:pt x="2803" y="5198"/>
                    <a:pt x="2869" y="4897"/>
                    <a:pt x="2938" y="4545"/>
                  </a:cubicBezTo>
                  <a:cubicBezTo>
                    <a:pt x="3007" y="4192"/>
                    <a:pt x="3077" y="3783"/>
                    <a:pt x="2720" y="3606"/>
                  </a:cubicBezTo>
                  <a:cubicBezTo>
                    <a:pt x="2732" y="3605"/>
                    <a:pt x="2744" y="3605"/>
                    <a:pt x="2755" y="3605"/>
                  </a:cubicBezTo>
                  <a:cubicBezTo>
                    <a:pt x="3155" y="3605"/>
                    <a:pt x="3256" y="4180"/>
                    <a:pt x="3215" y="4372"/>
                  </a:cubicBezTo>
                  <a:cubicBezTo>
                    <a:pt x="3134" y="4610"/>
                    <a:pt x="3135" y="4905"/>
                    <a:pt x="3208" y="5198"/>
                  </a:cubicBezTo>
                  <a:lnTo>
                    <a:pt x="3208" y="5198"/>
                  </a:lnTo>
                  <a:cubicBezTo>
                    <a:pt x="3209" y="5030"/>
                    <a:pt x="3264" y="4867"/>
                    <a:pt x="3309" y="4701"/>
                  </a:cubicBezTo>
                  <a:lnTo>
                    <a:pt x="3309" y="4701"/>
                  </a:lnTo>
                  <a:cubicBezTo>
                    <a:pt x="3291" y="4888"/>
                    <a:pt x="3319" y="5075"/>
                    <a:pt x="3347" y="5269"/>
                  </a:cubicBezTo>
                  <a:cubicBezTo>
                    <a:pt x="3347" y="4808"/>
                    <a:pt x="3361" y="4396"/>
                    <a:pt x="3409" y="3973"/>
                  </a:cubicBezTo>
                  <a:cubicBezTo>
                    <a:pt x="3444" y="3568"/>
                    <a:pt x="3361" y="3177"/>
                    <a:pt x="3267" y="2792"/>
                  </a:cubicBezTo>
                  <a:cubicBezTo>
                    <a:pt x="3233" y="2636"/>
                    <a:pt x="3257" y="2491"/>
                    <a:pt x="3291" y="2342"/>
                  </a:cubicBezTo>
                  <a:cubicBezTo>
                    <a:pt x="3312" y="2356"/>
                    <a:pt x="3336" y="2373"/>
                    <a:pt x="3357" y="2387"/>
                  </a:cubicBezTo>
                  <a:cubicBezTo>
                    <a:pt x="3406" y="2203"/>
                    <a:pt x="3413" y="2023"/>
                    <a:pt x="3382" y="1826"/>
                  </a:cubicBezTo>
                  <a:lnTo>
                    <a:pt x="3375" y="1774"/>
                  </a:lnTo>
                  <a:cubicBezTo>
                    <a:pt x="3295" y="1372"/>
                    <a:pt x="3278" y="1039"/>
                    <a:pt x="3291" y="641"/>
                  </a:cubicBezTo>
                  <a:cubicBezTo>
                    <a:pt x="3295" y="540"/>
                    <a:pt x="3267" y="440"/>
                    <a:pt x="3267" y="346"/>
                  </a:cubicBezTo>
                  <a:cubicBezTo>
                    <a:pt x="3257" y="325"/>
                    <a:pt x="3232" y="320"/>
                    <a:pt x="3201" y="320"/>
                  </a:cubicBezTo>
                  <a:cubicBezTo>
                    <a:pt x="3168" y="320"/>
                    <a:pt x="3127" y="326"/>
                    <a:pt x="3091" y="326"/>
                  </a:cubicBezTo>
                  <a:cubicBezTo>
                    <a:pt x="3043" y="326"/>
                    <a:pt x="3001" y="316"/>
                    <a:pt x="2990" y="267"/>
                  </a:cubicBezTo>
                  <a:cubicBezTo>
                    <a:pt x="2980" y="274"/>
                    <a:pt x="2966" y="281"/>
                    <a:pt x="2955" y="284"/>
                  </a:cubicBezTo>
                  <a:cubicBezTo>
                    <a:pt x="2997" y="378"/>
                    <a:pt x="3059" y="457"/>
                    <a:pt x="2983" y="485"/>
                  </a:cubicBezTo>
                  <a:cubicBezTo>
                    <a:pt x="2972" y="488"/>
                    <a:pt x="2961" y="489"/>
                    <a:pt x="2950" y="489"/>
                  </a:cubicBezTo>
                  <a:cubicBezTo>
                    <a:pt x="2829" y="489"/>
                    <a:pt x="2756" y="334"/>
                    <a:pt x="2619" y="229"/>
                  </a:cubicBezTo>
                  <a:cubicBezTo>
                    <a:pt x="2595" y="229"/>
                    <a:pt x="2567" y="222"/>
                    <a:pt x="2543" y="215"/>
                  </a:cubicBezTo>
                  <a:lnTo>
                    <a:pt x="2543" y="180"/>
                  </a:lnTo>
                  <a:lnTo>
                    <a:pt x="2516" y="170"/>
                  </a:lnTo>
                  <a:cubicBezTo>
                    <a:pt x="2503" y="171"/>
                    <a:pt x="2490" y="171"/>
                    <a:pt x="2478" y="171"/>
                  </a:cubicBezTo>
                  <a:cubicBezTo>
                    <a:pt x="2441" y="171"/>
                    <a:pt x="2406" y="167"/>
                    <a:pt x="2370" y="159"/>
                  </a:cubicBezTo>
                  <a:lnTo>
                    <a:pt x="2370" y="284"/>
                  </a:lnTo>
                  <a:cubicBezTo>
                    <a:pt x="2256" y="243"/>
                    <a:pt x="2186" y="204"/>
                    <a:pt x="2131" y="139"/>
                  </a:cubicBezTo>
                  <a:lnTo>
                    <a:pt x="2128" y="139"/>
                  </a:lnTo>
                  <a:lnTo>
                    <a:pt x="2128" y="135"/>
                  </a:lnTo>
                  <a:cubicBezTo>
                    <a:pt x="2114" y="121"/>
                    <a:pt x="2107" y="107"/>
                    <a:pt x="2093" y="90"/>
                  </a:cubicBezTo>
                  <a:cubicBezTo>
                    <a:pt x="2005" y="177"/>
                    <a:pt x="1931" y="209"/>
                    <a:pt x="1858" y="209"/>
                  </a:cubicBezTo>
                  <a:cubicBezTo>
                    <a:pt x="1706" y="209"/>
                    <a:pt x="1559" y="68"/>
                    <a:pt x="1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216718" y="1821728"/>
              <a:ext cx="66011" cy="141446"/>
            </a:xfrm>
            <a:custGeom>
              <a:avLst/>
              <a:gdLst/>
              <a:ahLst/>
              <a:cxnLst/>
              <a:rect l="l" t="t" r="r" b="b"/>
              <a:pathLst>
                <a:path w="1352" h="2897" extrusionOk="0">
                  <a:moveTo>
                    <a:pt x="1265" y="0"/>
                  </a:moveTo>
                  <a:cubicBezTo>
                    <a:pt x="1123" y="316"/>
                    <a:pt x="1026" y="645"/>
                    <a:pt x="794" y="908"/>
                  </a:cubicBezTo>
                  <a:cubicBezTo>
                    <a:pt x="777" y="1022"/>
                    <a:pt x="749" y="1130"/>
                    <a:pt x="721" y="1240"/>
                  </a:cubicBezTo>
                  <a:cubicBezTo>
                    <a:pt x="711" y="1337"/>
                    <a:pt x="697" y="1428"/>
                    <a:pt x="694" y="1528"/>
                  </a:cubicBezTo>
                  <a:cubicBezTo>
                    <a:pt x="611" y="1968"/>
                    <a:pt x="257" y="2304"/>
                    <a:pt x="1" y="2675"/>
                  </a:cubicBezTo>
                  <a:cubicBezTo>
                    <a:pt x="67" y="2758"/>
                    <a:pt x="136" y="2830"/>
                    <a:pt x="226" y="2896"/>
                  </a:cubicBezTo>
                  <a:cubicBezTo>
                    <a:pt x="669" y="2616"/>
                    <a:pt x="846" y="2100"/>
                    <a:pt x="1172" y="1732"/>
                  </a:cubicBezTo>
                  <a:lnTo>
                    <a:pt x="1165" y="1715"/>
                  </a:lnTo>
                  <a:cubicBezTo>
                    <a:pt x="1113" y="1424"/>
                    <a:pt x="1352" y="1178"/>
                    <a:pt x="1328" y="866"/>
                  </a:cubicBezTo>
                  <a:cubicBezTo>
                    <a:pt x="1269" y="544"/>
                    <a:pt x="1321" y="295"/>
                    <a:pt x="1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231952" y="1717341"/>
              <a:ext cx="11230" cy="48093"/>
            </a:xfrm>
            <a:custGeom>
              <a:avLst/>
              <a:gdLst/>
              <a:ahLst/>
              <a:cxnLst/>
              <a:rect l="l" t="t" r="r" b="b"/>
              <a:pathLst>
                <a:path w="230" h="985" extrusionOk="0">
                  <a:moveTo>
                    <a:pt x="14" y="1"/>
                  </a:moveTo>
                  <a:lnTo>
                    <a:pt x="1" y="261"/>
                  </a:lnTo>
                  <a:cubicBezTo>
                    <a:pt x="11" y="510"/>
                    <a:pt x="39" y="739"/>
                    <a:pt x="80" y="985"/>
                  </a:cubicBezTo>
                  <a:cubicBezTo>
                    <a:pt x="118" y="829"/>
                    <a:pt x="160" y="676"/>
                    <a:pt x="212" y="528"/>
                  </a:cubicBezTo>
                  <a:cubicBezTo>
                    <a:pt x="229" y="358"/>
                    <a:pt x="101" y="174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2217402" y="1765385"/>
              <a:ext cx="39988" cy="100335"/>
            </a:xfrm>
            <a:custGeom>
              <a:avLst/>
              <a:gdLst/>
              <a:ahLst/>
              <a:cxnLst/>
              <a:rect l="l" t="t" r="r" b="b"/>
              <a:pathLst>
                <a:path w="819" h="2055" extrusionOk="0">
                  <a:moveTo>
                    <a:pt x="378" y="1"/>
                  </a:moveTo>
                  <a:lnTo>
                    <a:pt x="209" y="683"/>
                  </a:lnTo>
                  <a:cubicBezTo>
                    <a:pt x="174" y="1092"/>
                    <a:pt x="94" y="1487"/>
                    <a:pt x="35" y="1913"/>
                  </a:cubicBezTo>
                  <a:cubicBezTo>
                    <a:pt x="25" y="1961"/>
                    <a:pt x="15" y="2010"/>
                    <a:pt x="1" y="2055"/>
                  </a:cubicBezTo>
                  <a:cubicBezTo>
                    <a:pt x="448" y="1473"/>
                    <a:pt x="818" y="780"/>
                    <a:pt x="628" y="46"/>
                  </a:cubicBezTo>
                  <a:lnTo>
                    <a:pt x="614" y="1"/>
                  </a:lnTo>
                  <a:cubicBezTo>
                    <a:pt x="534" y="281"/>
                    <a:pt x="468" y="569"/>
                    <a:pt x="396" y="853"/>
                  </a:cubicBezTo>
                  <a:cubicBezTo>
                    <a:pt x="416" y="638"/>
                    <a:pt x="423" y="427"/>
                    <a:pt x="413" y="20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2253776" y="1860788"/>
              <a:ext cx="2588" cy="7177"/>
            </a:xfrm>
            <a:custGeom>
              <a:avLst/>
              <a:gdLst/>
              <a:ahLst/>
              <a:cxnLst/>
              <a:rect l="l" t="t" r="r" b="b"/>
              <a:pathLst>
                <a:path w="53" h="147" extrusionOk="0">
                  <a:moveTo>
                    <a:pt x="52" y="1"/>
                  </a:moveTo>
                  <a:lnTo>
                    <a:pt x="14" y="59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35" y="108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309925" y="1818848"/>
              <a:ext cx="5127" cy="32029"/>
            </a:xfrm>
            <a:custGeom>
              <a:avLst/>
              <a:gdLst/>
              <a:ahLst/>
              <a:cxnLst/>
              <a:rect l="l" t="t" r="r" b="b"/>
              <a:pathLst>
                <a:path w="105" h="656" extrusionOk="0">
                  <a:moveTo>
                    <a:pt x="104" y="0"/>
                  </a:moveTo>
                  <a:cubicBezTo>
                    <a:pt x="59" y="226"/>
                    <a:pt x="1" y="444"/>
                    <a:pt x="32" y="655"/>
                  </a:cubicBezTo>
                  <a:lnTo>
                    <a:pt x="42" y="648"/>
                  </a:lnTo>
                  <a:lnTo>
                    <a:pt x="101" y="395"/>
                  </a:lnTo>
                  <a:cubicBezTo>
                    <a:pt x="94" y="260"/>
                    <a:pt x="94" y="132"/>
                    <a:pt x="104" y="0"/>
                  </a:cubicBez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362167" y="1825586"/>
              <a:ext cx="3613" cy="8544"/>
            </a:xfrm>
            <a:custGeom>
              <a:avLst/>
              <a:gdLst/>
              <a:ahLst/>
              <a:cxnLst/>
              <a:rect l="l" t="t" r="r" b="b"/>
              <a:pathLst>
                <a:path w="74" h="175" extrusionOk="0">
                  <a:moveTo>
                    <a:pt x="36" y="1"/>
                  </a:moveTo>
                  <a:lnTo>
                    <a:pt x="1" y="70"/>
                  </a:lnTo>
                  <a:lnTo>
                    <a:pt x="32" y="174"/>
                  </a:lnTo>
                  <a:lnTo>
                    <a:pt x="74" y="7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2361533" y="1733942"/>
              <a:ext cx="11864" cy="91693"/>
            </a:xfrm>
            <a:custGeom>
              <a:avLst/>
              <a:gdLst/>
              <a:ahLst/>
              <a:cxnLst/>
              <a:rect l="l" t="t" r="r" b="b"/>
              <a:pathLst>
                <a:path w="243" h="1878" extrusionOk="0">
                  <a:moveTo>
                    <a:pt x="42" y="0"/>
                  </a:moveTo>
                  <a:lnTo>
                    <a:pt x="45" y="354"/>
                  </a:lnTo>
                  <a:lnTo>
                    <a:pt x="42" y="364"/>
                  </a:lnTo>
                  <a:cubicBezTo>
                    <a:pt x="45" y="849"/>
                    <a:pt x="35" y="1317"/>
                    <a:pt x="0" y="1788"/>
                  </a:cubicBezTo>
                  <a:lnTo>
                    <a:pt x="49" y="1878"/>
                  </a:lnTo>
                  <a:cubicBezTo>
                    <a:pt x="184" y="1601"/>
                    <a:pt x="243" y="1299"/>
                    <a:pt x="149" y="977"/>
                  </a:cubicBezTo>
                  <a:cubicBezTo>
                    <a:pt x="132" y="918"/>
                    <a:pt x="59" y="811"/>
                    <a:pt x="73" y="759"/>
                  </a:cubicBezTo>
                  <a:cubicBezTo>
                    <a:pt x="118" y="506"/>
                    <a:pt x="80" y="246"/>
                    <a:pt x="42" y="0"/>
                  </a:cubicBezTo>
                  <a:close/>
                </a:path>
              </a:pathLst>
            </a:custGeom>
            <a:solidFill>
              <a:srgbClr val="9AC8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2326330" y="1522530"/>
              <a:ext cx="260677" cy="565540"/>
            </a:xfrm>
            <a:custGeom>
              <a:avLst/>
              <a:gdLst/>
              <a:ahLst/>
              <a:cxnLst/>
              <a:rect l="l" t="t" r="r" b="b"/>
              <a:pathLst>
                <a:path w="5339" h="11583" extrusionOk="0">
                  <a:moveTo>
                    <a:pt x="773" y="0"/>
                  </a:moveTo>
                  <a:cubicBezTo>
                    <a:pt x="770" y="66"/>
                    <a:pt x="732" y="177"/>
                    <a:pt x="728" y="238"/>
                  </a:cubicBezTo>
                  <a:lnTo>
                    <a:pt x="728" y="238"/>
                  </a:lnTo>
                  <a:lnTo>
                    <a:pt x="735" y="18"/>
                  </a:lnTo>
                  <a:lnTo>
                    <a:pt x="735" y="18"/>
                  </a:lnTo>
                  <a:cubicBezTo>
                    <a:pt x="711" y="32"/>
                    <a:pt x="683" y="42"/>
                    <a:pt x="652" y="56"/>
                  </a:cubicBezTo>
                  <a:cubicBezTo>
                    <a:pt x="632" y="107"/>
                    <a:pt x="613" y="165"/>
                    <a:pt x="611" y="220"/>
                  </a:cubicBezTo>
                  <a:lnTo>
                    <a:pt x="611" y="220"/>
                  </a:lnTo>
                  <a:lnTo>
                    <a:pt x="614" y="83"/>
                  </a:lnTo>
                  <a:lnTo>
                    <a:pt x="614" y="83"/>
                  </a:lnTo>
                  <a:cubicBezTo>
                    <a:pt x="555" y="122"/>
                    <a:pt x="489" y="163"/>
                    <a:pt x="434" y="212"/>
                  </a:cubicBezTo>
                  <a:cubicBezTo>
                    <a:pt x="305" y="395"/>
                    <a:pt x="129" y="575"/>
                    <a:pt x="125" y="676"/>
                  </a:cubicBezTo>
                  <a:cubicBezTo>
                    <a:pt x="35" y="1480"/>
                    <a:pt x="1" y="2290"/>
                    <a:pt x="35" y="3097"/>
                  </a:cubicBezTo>
                  <a:cubicBezTo>
                    <a:pt x="79" y="3093"/>
                    <a:pt x="120" y="3077"/>
                    <a:pt x="154" y="3077"/>
                  </a:cubicBezTo>
                  <a:cubicBezTo>
                    <a:pt x="177" y="3077"/>
                    <a:pt x="197" y="3084"/>
                    <a:pt x="212" y="3108"/>
                  </a:cubicBezTo>
                  <a:cubicBezTo>
                    <a:pt x="288" y="3312"/>
                    <a:pt x="63" y="3499"/>
                    <a:pt x="146" y="3703"/>
                  </a:cubicBezTo>
                  <a:lnTo>
                    <a:pt x="264" y="3710"/>
                  </a:lnTo>
                  <a:lnTo>
                    <a:pt x="132" y="4227"/>
                  </a:lnTo>
                  <a:cubicBezTo>
                    <a:pt x="177" y="4542"/>
                    <a:pt x="233" y="4857"/>
                    <a:pt x="302" y="5169"/>
                  </a:cubicBezTo>
                  <a:cubicBezTo>
                    <a:pt x="324" y="5164"/>
                    <a:pt x="344" y="5158"/>
                    <a:pt x="361" y="5158"/>
                  </a:cubicBezTo>
                  <a:cubicBezTo>
                    <a:pt x="378" y="5158"/>
                    <a:pt x="392" y="5164"/>
                    <a:pt x="402" y="5179"/>
                  </a:cubicBezTo>
                  <a:cubicBezTo>
                    <a:pt x="444" y="5304"/>
                    <a:pt x="423" y="5491"/>
                    <a:pt x="434" y="5681"/>
                  </a:cubicBezTo>
                  <a:lnTo>
                    <a:pt x="461" y="5765"/>
                  </a:lnTo>
                  <a:cubicBezTo>
                    <a:pt x="489" y="5782"/>
                    <a:pt x="531" y="5782"/>
                    <a:pt x="558" y="5785"/>
                  </a:cubicBezTo>
                  <a:cubicBezTo>
                    <a:pt x="562" y="5872"/>
                    <a:pt x="562" y="5945"/>
                    <a:pt x="558" y="6017"/>
                  </a:cubicBezTo>
                  <a:cubicBezTo>
                    <a:pt x="894" y="6915"/>
                    <a:pt x="1307" y="7808"/>
                    <a:pt x="1774" y="8744"/>
                  </a:cubicBezTo>
                  <a:cubicBezTo>
                    <a:pt x="1923" y="8927"/>
                    <a:pt x="2072" y="9114"/>
                    <a:pt x="2173" y="9301"/>
                  </a:cubicBezTo>
                  <a:cubicBezTo>
                    <a:pt x="2287" y="9585"/>
                    <a:pt x="2311" y="9980"/>
                    <a:pt x="2384" y="10271"/>
                  </a:cubicBezTo>
                  <a:cubicBezTo>
                    <a:pt x="2427" y="10254"/>
                    <a:pt x="2470" y="10247"/>
                    <a:pt x="2514" y="10247"/>
                  </a:cubicBezTo>
                  <a:cubicBezTo>
                    <a:pt x="2783" y="10247"/>
                    <a:pt x="3060" y="10532"/>
                    <a:pt x="3320" y="10532"/>
                  </a:cubicBezTo>
                  <a:cubicBezTo>
                    <a:pt x="3387" y="10532"/>
                    <a:pt x="3452" y="10513"/>
                    <a:pt x="3517" y="10465"/>
                  </a:cubicBezTo>
                  <a:cubicBezTo>
                    <a:pt x="3559" y="10640"/>
                    <a:pt x="3640" y="10890"/>
                    <a:pt x="3746" y="10890"/>
                  </a:cubicBezTo>
                  <a:cubicBezTo>
                    <a:pt x="3752" y="10890"/>
                    <a:pt x="3757" y="10889"/>
                    <a:pt x="3763" y="10888"/>
                  </a:cubicBezTo>
                  <a:cubicBezTo>
                    <a:pt x="3877" y="10861"/>
                    <a:pt x="4000" y="10844"/>
                    <a:pt x="4126" y="10844"/>
                  </a:cubicBezTo>
                  <a:cubicBezTo>
                    <a:pt x="4379" y="10844"/>
                    <a:pt x="4646" y="10915"/>
                    <a:pt x="4888" y="11127"/>
                  </a:cubicBezTo>
                  <a:cubicBezTo>
                    <a:pt x="4999" y="11266"/>
                    <a:pt x="4982" y="11560"/>
                    <a:pt x="5075" y="11581"/>
                  </a:cubicBezTo>
                  <a:cubicBezTo>
                    <a:pt x="5082" y="11582"/>
                    <a:pt x="5088" y="11583"/>
                    <a:pt x="5094" y="11583"/>
                  </a:cubicBezTo>
                  <a:cubicBezTo>
                    <a:pt x="5210" y="11583"/>
                    <a:pt x="5204" y="11312"/>
                    <a:pt x="5319" y="11312"/>
                  </a:cubicBezTo>
                  <a:cubicBezTo>
                    <a:pt x="5325" y="11312"/>
                    <a:pt x="5332" y="11312"/>
                    <a:pt x="5339" y="11314"/>
                  </a:cubicBezTo>
                  <a:cubicBezTo>
                    <a:pt x="4930" y="10192"/>
                    <a:pt x="4445" y="8948"/>
                    <a:pt x="4185" y="7569"/>
                  </a:cubicBezTo>
                  <a:cubicBezTo>
                    <a:pt x="4054" y="7351"/>
                    <a:pt x="3828" y="6444"/>
                    <a:pt x="3679" y="5456"/>
                  </a:cubicBezTo>
                  <a:cubicBezTo>
                    <a:pt x="3527" y="4472"/>
                    <a:pt x="3454" y="3423"/>
                    <a:pt x="3472" y="2997"/>
                  </a:cubicBezTo>
                  <a:lnTo>
                    <a:pt x="3465" y="2917"/>
                  </a:lnTo>
                  <a:cubicBezTo>
                    <a:pt x="3458" y="2449"/>
                    <a:pt x="3402" y="1885"/>
                    <a:pt x="3240" y="1493"/>
                  </a:cubicBezTo>
                  <a:cubicBezTo>
                    <a:pt x="3139" y="1317"/>
                    <a:pt x="3014" y="1130"/>
                    <a:pt x="2900" y="950"/>
                  </a:cubicBezTo>
                  <a:cubicBezTo>
                    <a:pt x="2834" y="1036"/>
                    <a:pt x="2772" y="1116"/>
                    <a:pt x="2706" y="1185"/>
                  </a:cubicBezTo>
                  <a:cubicBezTo>
                    <a:pt x="2709" y="995"/>
                    <a:pt x="2713" y="804"/>
                    <a:pt x="2640" y="735"/>
                  </a:cubicBezTo>
                  <a:cubicBezTo>
                    <a:pt x="2566" y="569"/>
                    <a:pt x="2488" y="511"/>
                    <a:pt x="2403" y="511"/>
                  </a:cubicBezTo>
                  <a:cubicBezTo>
                    <a:pt x="2282" y="511"/>
                    <a:pt x="2145" y="630"/>
                    <a:pt x="1982" y="728"/>
                  </a:cubicBezTo>
                  <a:cubicBezTo>
                    <a:pt x="1937" y="771"/>
                    <a:pt x="1884" y="778"/>
                    <a:pt x="1828" y="778"/>
                  </a:cubicBezTo>
                  <a:cubicBezTo>
                    <a:pt x="1803" y="778"/>
                    <a:pt x="1777" y="777"/>
                    <a:pt x="1752" y="777"/>
                  </a:cubicBezTo>
                  <a:cubicBezTo>
                    <a:pt x="1680" y="777"/>
                    <a:pt x="1609" y="787"/>
                    <a:pt x="1552" y="870"/>
                  </a:cubicBezTo>
                  <a:lnTo>
                    <a:pt x="1563" y="544"/>
                  </a:lnTo>
                  <a:cubicBezTo>
                    <a:pt x="1561" y="544"/>
                    <a:pt x="1560" y="544"/>
                    <a:pt x="1559" y="544"/>
                  </a:cubicBezTo>
                  <a:cubicBezTo>
                    <a:pt x="1460" y="544"/>
                    <a:pt x="1595" y="868"/>
                    <a:pt x="1483" y="868"/>
                  </a:cubicBezTo>
                  <a:cubicBezTo>
                    <a:pt x="1471" y="868"/>
                    <a:pt x="1456" y="864"/>
                    <a:pt x="1438" y="856"/>
                  </a:cubicBezTo>
                  <a:cubicBezTo>
                    <a:pt x="1480" y="731"/>
                    <a:pt x="1407" y="593"/>
                    <a:pt x="1410" y="461"/>
                  </a:cubicBezTo>
                  <a:lnTo>
                    <a:pt x="1410" y="461"/>
                  </a:lnTo>
                  <a:cubicBezTo>
                    <a:pt x="1258" y="509"/>
                    <a:pt x="1354" y="895"/>
                    <a:pt x="1212" y="895"/>
                  </a:cubicBezTo>
                  <a:cubicBezTo>
                    <a:pt x="1209" y="895"/>
                    <a:pt x="1206" y="894"/>
                    <a:pt x="1203" y="894"/>
                  </a:cubicBezTo>
                  <a:cubicBezTo>
                    <a:pt x="1165" y="825"/>
                    <a:pt x="1407" y="527"/>
                    <a:pt x="1216" y="506"/>
                  </a:cubicBezTo>
                  <a:cubicBezTo>
                    <a:pt x="1216" y="506"/>
                    <a:pt x="1215" y="506"/>
                    <a:pt x="1215" y="506"/>
                  </a:cubicBezTo>
                  <a:cubicBezTo>
                    <a:pt x="1178" y="506"/>
                    <a:pt x="1171" y="632"/>
                    <a:pt x="1171" y="697"/>
                  </a:cubicBezTo>
                  <a:cubicBezTo>
                    <a:pt x="1131" y="441"/>
                    <a:pt x="1041" y="256"/>
                    <a:pt x="927" y="256"/>
                  </a:cubicBezTo>
                  <a:cubicBezTo>
                    <a:pt x="863" y="256"/>
                    <a:pt x="792" y="313"/>
                    <a:pt x="718" y="447"/>
                  </a:cubicBezTo>
                  <a:cubicBezTo>
                    <a:pt x="721" y="316"/>
                    <a:pt x="804" y="132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1666219" y="1271376"/>
              <a:ext cx="345583" cy="733498"/>
            </a:xfrm>
            <a:custGeom>
              <a:avLst/>
              <a:gdLst/>
              <a:ahLst/>
              <a:cxnLst/>
              <a:rect l="l" t="t" r="r" b="b"/>
              <a:pathLst>
                <a:path w="7078" h="15023" extrusionOk="0">
                  <a:moveTo>
                    <a:pt x="1296" y="0"/>
                  </a:moveTo>
                  <a:cubicBezTo>
                    <a:pt x="1261" y="0"/>
                    <a:pt x="1226" y="4"/>
                    <a:pt x="1188" y="7"/>
                  </a:cubicBezTo>
                  <a:cubicBezTo>
                    <a:pt x="1111" y="78"/>
                    <a:pt x="1036" y="153"/>
                    <a:pt x="979" y="241"/>
                  </a:cubicBezTo>
                  <a:lnTo>
                    <a:pt x="979" y="241"/>
                  </a:lnTo>
                  <a:cubicBezTo>
                    <a:pt x="1027" y="164"/>
                    <a:pt x="1078" y="88"/>
                    <a:pt x="1129" y="18"/>
                  </a:cubicBezTo>
                  <a:lnTo>
                    <a:pt x="1129" y="18"/>
                  </a:lnTo>
                  <a:cubicBezTo>
                    <a:pt x="1036" y="38"/>
                    <a:pt x="935" y="76"/>
                    <a:pt x="842" y="128"/>
                  </a:cubicBezTo>
                  <a:cubicBezTo>
                    <a:pt x="541" y="378"/>
                    <a:pt x="239" y="679"/>
                    <a:pt x="184" y="897"/>
                  </a:cubicBezTo>
                  <a:cubicBezTo>
                    <a:pt x="49" y="1320"/>
                    <a:pt x="0" y="1736"/>
                    <a:pt x="4" y="2117"/>
                  </a:cubicBezTo>
                  <a:cubicBezTo>
                    <a:pt x="11" y="2501"/>
                    <a:pt x="63" y="2855"/>
                    <a:pt x="132" y="3173"/>
                  </a:cubicBezTo>
                  <a:cubicBezTo>
                    <a:pt x="277" y="3828"/>
                    <a:pt x="502" y="4368"/>
                    <a:pt x="742" y="4853"/>
                  </a:cubicBezTo>
                  <a:cubicBezTo>
                    <a:pt x="790" y="4830"/>
                    <a:pt x="824" y="4780"/>
                    <a:pt x="866" y="4780"/>
                  </a:cubicBezTo>
                  <a:cubicBezTo>
                    <a:pt x="881" y="4780"/>
                    <a:pt x="897" y="4786"/>
                    <a:pt x="915" y="4801"/>
                  </a:cubicBezTo>
                  <a:cubicBezTo>
                    <a:pt x="1102" y="5020"/>
                    <a:pt x="998" y="5321"/>
                    <a:pt x="1188" y="5522"/>
                  </a:cubicBezTo>
                  <a:lnTo>
                    <a:pt x="1296" y="5480"/>
                  </a:lnTo>
                  <a:cubicBezTo>
                    <a:pt x="1351" y="5681"/>
                    <a:pt x="1400" y="5893"/>
                    <a:pt x="1455" y="6094"/>
                  </a:cubicBezTo>
                  <a:lnTo>
                    <a:pt x="1743" y="6520"/>
                  </a:lnTo>
                  <a:cubicBezTo>
                    <a:pt x="1805" y="6613"/>
                    <a:pt x="1902" y="6769"/>
                    <a:pt x="1992" y="6908"/>
                  </a:cubicBezTo>
                  <a:cubicBezTo>
                    <a:pt x="2016" y="6888"/>
                    <a:pt x="2040" y="6873"/>
                    <a:pt x="2061" y="6873"/>
                  </a:cubicBezTo>
                  <a:cubicBezTo>
                    <a:pt x="2071" y="6873"/>
                    <a:pt x="2080" y="6876"/>
                    <a:pt x="2089" y="6883"/>
                  </a:cubicBezTo>
                  <a:cubicBezTo>
                    <a:pt x="2176" y="6998"/>
                    <a:pt x="2217" y="7188"/>
                    <a:pt x="2286" y="7368"/>
                  </a:cubicBezTo>
                  <a:lnTo>
                    <a:pt x="2338" y="7445"/>
                  </a:lnTo>
                  <a:cubicBezTo>
                    <a:pt x="2348" y="7447"/>
                    <a:pt x="2358" y="7447"/>
                    <a:pt x="2368" y="7447"/>
                  </a:cubicBezTo>
                  <a:cubicBezTo>
                    <a:pt x="2393" y="7447"/>
                    <a:pt x="2418" y="7442"/>
                    <a:pt x="2435" y="7438"/>
                  </a:cubicBezTo>
                  <a:cubicBezTo>
                    <a:pt x="2463" y="7521"/>
                    <a:pt x="2487" y="7600"/>
                    <a:pt x="2505" y="7673"/>
                  </a:cubicBezTo>
                  <a:cubicBezTo>
                    <a:pt x="3080" y="8484"/>
                    <a:pt x="3617" y="9374"/>
                    <a:pt x="4064" y="10448"/>
                  </a:cubicBezTo>
                  <a:cubicBezTo>
                    <a:pt x="4206" y="10666"/>
                    <a:pt x="4348" y="10895"/>
                    <a:pt x="4420" y="11120"/>
                  </a:cubicBezTo>
                  <a:cubicBezTo>
                    <a:pt x="4507" y="11463"/>
                    <a:pt x="4472" y="11913"/>
                    <a:pt x="4483" y="12253"/>
                  </a:cubicBezTo>
                  <a:cubicBezTo>
                    <a:pt x="4503" y="12248"/>
                    <a:pt x="4522" y="12246"/>
                    <a:pt x="4541" y="12246"/>
                  </a:cubicBezTo>
                  <a:cubicBezTo>
                    <a:pt x="4874" y="12246"/>
                    <a:pt x="5104" y="12848"/>
                    <a:pt x="5422" y="12848"/>
                  </a:cubicBezTo>
                  <a:cubicBezTo>
                    <a:pt x="5460" y="12848"/>
                    <a:pt x="5499" y="12840"/>
                    <a:pt x="5539" y="12821"/>
                  </a:cubicBezTo>
                  <a:cubicBezTo>
                    <a:pt x="5543" y="13060"/>
                    <a:pt x="5539" y="13410"/>
                    <a:pt x="5657" y="13427"/>
                  </a:cubicBezTo>
                  <a:cubicBezTo>
                    <a:pt x="6003" y="13472"/>
                    <a:pt x="6409" y="13645"/>
                    <a:pt x="6627" y="14279"/>
                  </a:cubicBezTo>
                  <a:cubicBezTo>
                    <a:pt x="6679" y="14529"/>
                    <a:pt x="6530" y="14910"/>
                    <a:pt x="6603" y="14996"/>
                  </a:cubicBezTo>
                  <a:cubicBezTo>
                    <a:pt x="6618" y="15015"/>
                    <a:pt x="6634" y="15023"/>
                    <a:pt x="6649" y="15023"/>
                  </a:cubicBezTo>
                  <a:cubicBezTo>
                    <a:pt x="6735" y="15023"/>
                    <a:pt x="6827" y="14786"/>
                    <a:pt x="6913" y="14786"/>
                  </a:cubicBezTo>
                  <a:cubicBezTo>
                    <a:pt x="6929" y="14786"/>
                    <a:pt x="6944" y="14794"/>
                    <a:pt x="6960" y="14813"/>
                  </a:cubicBezTo>
                  <a:cubicBezTo>
                    <a:pt x="7077" y="12973"/>
                    <a:pt x="6876" y="11099"/>
                    <a:pt x="6447" y="9118"/>
                  </a:cubicBezTo>
                  <a:cubicBezTo>
                    <a:pt x="6367" y="8958"/>
                    <a:pt x="6239" y="8560"/>
                    <a:pt x="6055" y="8040"/>
                  </a:cubicBezTo>
                  <a:cubicBezTo>
                    <a:pt x="5872" y="7521"/>
                    <a:pt x="5626" y="6883"/>
                    <a:pt x="5338" y="6256"/>
                  </a:cubicBezTo>
                  <a:cubicBezTo>
                    <a:pt x="5196" y="5941"/>
                    <a:pt x="5044" y="5629"/>
                    <a:pt x="4895" y="5331"/>
                  </a:cubicBezTo>
                  <a:lnTo>
                    <a:pt x="4777" y="5099"/>
                  </a:lnTo>
                  <a:cubicBezTo>
                    <a:pt x="4743" y="5027"/>
                    <a:pt x="4680" y="4923"/>
                    <a:pt x="4646" y="4857"/>
                  </a:cubicBezTo>
                  <a:lnTo>
                    <a:pt x="4417" y="4458"/>
                  </a:lnTo>
                  <a:cubicBezTo>
                    <a:pt x="4136" y="3973"/>
                    <a:pt x="3942" y="3617"/>
                    <a:pt x="3849" y="3395"/>
                  </a:cubicBezTo>
                  <a:lnTo>
                    <a:pt x="3807" y="3322"/>
                  </a:lnTo>
                  <a:cubicBezTo>
                    <a:pt x="3703" y="3090"/>
                    <a:pt x="3586" y="2855"/>
                    <a:pt x="3482" y="2647"/>
                  </a:cubicBezTo>
                  <a:cubicBezTo>
                    <a:pt x="3378" y="2439"/>
                    <a:pt x="3277" y="2266"/>
                    <a:pt x="3180" y="2134"/>
                  </a:cubicBezTo>
                  <a:cubicBezTo>
                    <a:pt x="3062" y="2023"/>
                    <a:pt x="2938" y="1909"/>
                    <a:pt x="2834" y="1788"/>
                  </a:cubicBezTo>
                  <a:cubicBezTo>
                    <a:pt x="2765" y="1836"/>
                    <a:pt x="2695" y="1895"/>
                    <a:pt x="2629" y="1957"/>
                  </a:cubicBezTo>
                  <a:cubicBezTo>
                    <a:pt x="2629" y="1802"/>
                    <a:pt x="2661" y="1680"/>
                    <a:pt x="2595" y="1614"/>
                  </a:cubicBezTo>
                  <a:cubicBezTo>
                    <a:pt x="2539" y="1462"/>
                    <a:pt x="2470" y="1389"/>
                    <a:pt x="2359" y="1375"/>
                  </a:cubicBezTo>
                  <a:cubicBezTo>
                    <a:pt x="2344" y="1373"/>
                    <a:pt x="2328" y="1372"/>
                    <a:pt x="2312" y="1372"/>
                  </a:cubicBezTo>
                  <a:cubicBezTo>
                    <a:pt x="2212" y="1372"/>
                    <a:pt x="2088" y="1414"/>
                    <a:pt x="1954" y="1462"/>
                  </a:cubicBezTo>
                  <a:cubicBezTo>
                    <a:pt x="1920" y="1484"/>
                    <a:pt x="1886" y="1492"/>
                    <a:pt x="1852" y="1492"/>
                  </a:cubicBezTo>
                  <a:cubicBezTo>
                    <a:pt x="1812" y="1492"/>
                    <a:pt x="1771" y="1482"/>
                    <a:pt x="1732" y="1472"/>
                  </a:cubicBezTo>
                  <a:cubicBezTo>
                    <a:pt x="1708" y="1467"/>
                    <a:pt x="1683" y="1462"/>
                    <a:pt x="1657" y="1462"/>
                  </a:cubicBezTo>
                  <a:cubicBezTo>
                    <a:pt x="1605" y="1462"/>
                    <a:pt x="1551" y="1482"/>
                    <a:pt x="1500" y="1556"/>
                  </a:cubicBezTo>
                  <a:cubicBezTo>
                    <a:pt x="1528" y="1386"/>
                    <a:pt x="1552" y="1299"/>
                    <a:pt x="1608" y="1140"/>
                  </a:cubicBezTo>
                  <a:cubicBezTo>
                    <a:pt x="1602" y="1137"/>
                    <a:pt x="1598" y="1135"/>
                    <a:pt x="1593" y="1135"/>
                  </a:cubicBezTo>
                  <a:cubicBezTo>
                    <a:pt x="1550" y="1135"/>
                    <a:pt x="1523" y="1259"/>
                    <a:pt x="1507" y="1365"/>
                  </a:cubicBezTo>
                  <a:cubicBezTo>
                    <a:pt x="1491" y="1459"/>
                    <a:pt x="1479" y="1545"/>
                    <a:pt x="1434" y="1545"/>
                  </a:cubicBezTo>
                  <a:cubicBezTo>
                    <a:pt x="1421" y="1545"/>
                    <a:pt x="1405" y="1537"/>
                    <a:pt x="1386" y="1521"/>
                  </a:cubicBezTo>
                  <a:cubicBezTo>
                    <a:pt x="1452" y="1355"/>
                    <a:pt x="1431" y="1147"/>
                    <a:pt x="1507" y="974"/>
                  </a:cubicBezTo>
                  <a:cubicBezTo>
                    <a:pt x="1420" y="974"/>
                    <a:pt x="1348" y="1126"/>
                    <a:pt x="1299" y="1272"/>
                  </a:cubicBezTo>
                  <a:cubicBezTo>
                    <a:pt x="1251" y="1410"/>
                    <a:pt x="1226" y="1540"/>
                    <a:pt x="1162" y="1540"/>
                  </a:cubicBezTo>
                  <a:cubicBezTo>
                    <a:pt x="1157" y="1540"/>
                    <a:pt x="1152" y="1540"/>
                    <a:pt x="1147" y="1538"/>
                  </a:cubicBezTo>
                  <a:cubicBezTo>
                    <a:pt x="1136" y="1479"/>
                    <a:pt x="1209" y="1351"/>
                    <a:pt x="1275" y="1233"/>
                  </a:cubicBezTo>
                  <a:cubicBezTo>
                    <a:pt x="1334" y="1116"/>
                    <a:pt x="1389" y="1008"/>
                    <a:pt x="1303" y="956"/>
                  </a:cubicBezTo>
                  <a:cubicBezTo>
                    <a:pt x="1301" y="955"/>
                    <a:pt x="1299" y="955"/>
                    <a:pt x="1297" y="955"/>
                  </a:cubicBezTo>
                  <a:cubicBezTo>
                    <a:pt x="1261" y="955"/>
                    <a:pt x="1194" y="1131"/>
                    <a:pt x="1175" y="1230"/>
                  </a:cubicBezTo>
                  <a:cubicBezTo>
                    <a:pt x="1216" y="915"/>
                    <a:pt x="1278" y="665"/>
                    <a:pt x="1258" y="537"/>
                  </a:cubicBezTo>
                  <a:cubicBezTo>
                    <a:pt x="1250" y="486"/>
                    <a:pt x="1223" y="453"/>
                    <a:pt x="1177" y="453"/>
                  </a:cubicBezTo>
                  <a:cubicBezTo>
                    <a:pt x="1113" y="453"/>
                    <a:pt x="1014" y="514"/>
                    <a:pt x="880" y="672"/>
                  </a:cubicBezTo>
                  <a:cubicBezTo>
                    <a:pt x="974" y="451"/>
                    <a:pt x="1213" y="208"/>
                    <a:pt x="1348" y="4"/>
                  </a:cubicBezTo>
                  <a:lnTo>
                    <a:pt x="1344" y="4"/>
                  </a:lnTo>
                  <a:cubicBezTo>
                    <a:pt x="1263" y="88"/>
                    <a:pt x="1117" y="238"/>
                    <a:pt x="1055" y="338"/>
                  </a:cubicBezTo>
                  <a:lnTo>
                    <a:pt x="1055" y="338"/>
                  </a:lnTo>
                  <a:cubicBezTo>
                    <a:pt x="1126" y="220"/>
                    <a:pt x="1208" y="105"/>
                    <a:pt x="1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1938954" y="4412565"/>
              <a:ext cx="195984" cy="178602"/>
            </a:xfrm>
            <a:custGeom>
              <a:avLst/>
              <a:gdLst/>
              <a:ahLst/>
              <a:cxnLst/>
              <a:rect l="l" t="t" r="r" b="b"/>
              <a:pathLst>
                <a:path w="4014" h="3658" extrusionOk="0">
                  <a:moveTo>
                    <a:pt x="750" y="0"/>
                  </a:moveTo>
                  <a:cubicBezTo>
                    <a:pt x="434" y="0"/>
                    <a:pt x="0" y="603"/>
                    <a:pt x="126" y="934"/>
                  </a:cubicBezTo>
                  <a:cubicBezTo>
                    <a:pt x="411" y="1693"/>
                    <a:pt x="712" y="2438"/>
                    <a:pt x="826" y="3245"/>
                  </a:cubicBezTo>
                  <a:cubicBezTo>
                    <a:pt x="848" y="3383"/>
                    <a:pt x="957" y="3436"/>
                    <a:pt x="1072" y="3436"/>
                  </a:cubicBezTo>
                  <a:cubicBezTo>
                    <a:pt x="1140" y="3436"/>
                    <a:pt x="1210" y="3418"/>
                    <a:pt x="1266" y="3387"/>
                  </a:cubicBezTo>
                  <a:cubicBezTo>
                    <a:pt x="1343" y="3344"/>
                    <a:pt x="1413" y="3285"/>
                    <a:pt x="1475" y="3214"/>
                  </a:cubicBezTo>
                  <a:lnTo>
                    <a:pt x="1475" y="3214"/>
                  </a:lnTo>
                  <a:cubicBezTo>
                    <a:pt x="1760" y="3424"/>
                    <a:pt x="2107" y="3570"/>
                    <a:pt x="2451" y="3650"/>
                  </a:cubicBezTo>
                  <a:cubicBezTo>
                    <a:pt x="2472" y="3655"/>
                    <a:pt x="2494" y="3658"/>
                    <a:pt x="2515" y="3658"/>
                  </a:cubicBezTo>
                  <a:cubicBezTo>
                    <a:pt x="2677" y="3658"/>
                    <a:pt x="2839" y="3524"/>
                    <a:pt x="2954" y="3347"/>
                  </a:cubicBezTo>
                  <a:lnTo>
                    <a:pt x="2954" y="3347"/>
                  </a:lnTo>
                  <a:cubicBezTo>
                    <a:pt x="3025" y="3353"/>
                    <a:pt x="3095" y="3355"/>
                    <a:pt x="3165" y="3355"/>
                  </a:cubicBezTo>
                  <a:cubicBezTo>
                    <a:pt x="3227" y="3355"/>
                    <a:pt x="3290" y="3353"/>
                    <a:pt x="3352" y="3349"/>
                  </a:cubicBezTo>
                  <a:cubicBezTo>
                    <a:pt x="3736" y="3318"/>
                    <a:pt x="4013" y="2899"/>
                    <a:pt x="4013" y="2535"/>
                  </a:cubicBezTo>
                  <a:lnTo>
                    <a:pt x="4013" y="2334"/>
                  </a:lnTo>
                  <a:cubicBezTo>
                    <a:pt x="4013" y="2234"/>
                    <a:pt x="3979" y="2091"/>
                    <a:pt x="3875" y="2043"/>
                  </a:cubicBezTo>
                  <a:cubicBezTo>
                    <a:pt x="3158" y="1724"/>
                    <a:pt x="2208" y="1800"/>
                    <a:pt x="1640" y="1208"/>
                  </a:cubicBezTo>
                  <a:cubicBezTo>
                    <a:pt x="1586" y="1152"/>
                    <a:pt x="1531" y="1119"/>
                    <a:pt x="1477" y="1106"/>
                  </a:cubicBezTo>
                  <a:lnTo>
                    <a:pt x="1477" y="1106"/>
                  </a:lnTo>
                  <a:cubicBezTo>
                    <a:pt x="1447" y="1049"/>
                    <a:pt x="1421" y="990"/>
                    <a:pt x="1398" y="930"/>
                  </a:cubicBezTo>
                  <a:lnTo>
                    <a:pt x="1398" y="930"/>
                  </a:lnTo>
                  <a:cubicBezTo>
                    <a:pt x="1395" y="920"/>
                    <a:pt x="1391" y="910"/>
                    <a:pt x="1387" y="900"/>
                  </a:cubicBezTo>
                  <a:cubicBezTo>
                    <a:pt x="1339" y="768"/>
                    <a:pt x="1264" y="708"/>
                    <a:pt x="1177" y="699"/>
                  </a:cubicBezTo>
                  <a:lnTo>
                    <a:pt x="1177" y="699"/>
                  </a:lnTo>
                  <a:cubicBezTo>
                    <a:pt x="1116" y="535"/>
                    <a:pt x="1054" y="371"/>
                    <a:pt x="993" y="207"/>
                  </a:cubicBezTo>
                  <a:cubicBezTo>
                    <a:pt x="938" y="60"/>
                    <a:pt x="850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071904" y="3208498"/>
              <a:ext cx="133292" cy="1021419"/>
            </a:xfrm>
            <a:custGeom>
              <a:avLst/>
              <a:gdLst/>
              <a:ahLst/>
              <a:cxnLst/>
              <a:rect l="l" t="t" r="r" b="b"/>
              <a:pathLst>
                <a:path w="2730" h="20920" extrusionOk="0">
                  <a:moveTo>
                    <a:pt x="2141" y="1"/>
                  </a:moveTo>
                  <a:cubicBezTo>
                    <a:pt x="1935" y="1"/>
                    <a:pt x="1666" y="177"/>
                    <a:pt x="1560" y="481"/>
                  </a:cubicBezTo>
                  <a:cubicBezTo>
                    <a:pt x="767" y="2774"/>
                    <a:pt x="719" y="5237"/>
                    <a:pt x="632" y="7631"/>
                  </a:cubicBezTo>
                  <a:cubicBezTo>
                    <a:pt x="521" y="10707"/>
                    <a:pt x="19" y="13755"/>
                    <a:pt x="2" y="16831"/>
                  </a:cubicBezTo>
                  <a:cubicBezTo>
                    <a:pt x="0" y="17055"/>
                    <a:pt x="99" y="17138"/>
                    <a:pt x="228" y="17138"/>
                  </a:cubicBezTo>
                  <a:cubicBezTo>
                    <a:pt x="358" y="17138"/>
                    <a:pt x="520" y="17052"/>
                    <a:pt x="638" y="16942"/>
                  </a:cubicBezTo>
                  <a:lnTo>
                    <a:pt x="638" y="16942"/>
                  </a:lnTo>
                  <a:cubicBezTo>
                    <a:pt x="592" y="17161"/>
                    <a:pt x="550" y="17382"/>
                    <a:pt x="514" y="17604"/>
                  </a:cubicBezTo>
                  <a:cubicBezTo>
                    <a:pt x="465" y="17910"/>
                    <a:pt x="571" y="18025"/>
                    <a:pt x="723" y="18025"/>
                  </a:cubicBezTo>
                  <a:cubicBezTo>
                    <a:pt x="902" y="18025"/>
                    <a:pt x="1144" y="17867"/>
                    <a:pt x="1273" y="17677"/>
                  </a:cubicBezTo>
                  <a:cubicBezTo>
                    <a:pt x="1453" y="17408"/>
                    <a:pt x="1613" y="17129"/>
                    <a:pt x="1767" y="16846"/>
                  </a:cubicBezTo>
                  <a:lnTo>
                    <a:pt x="1767" y="16846"/>
                  </a:lnTo>
                  <a:cubicBezTo>
                    <a:pt x="1691" y="17644"/>
                    <a:pt x="1420" y="18430"/>
                    <a:pt x="1217" y="19204"/>
                  </a:cubicBezTo>
                  <a:cubicBezTo>
                    <a:pt x="1140" y="19506"/>
                    <a:pt x="1235" y="19619"/>
                    <a:pt x="1387" y="19619"/>
                  </a:cubicBezTo>
                  <a:cubicBezTo>
                    <a:pt x="1434" y="19619"/>
                    <a:pt x="1487" y="19608"/>
                    <a:pt x="1541" y="19589"/>
                  </a:cubicBezTo>
                  <a:lnTo>
                    <a:pt x="1541" y="19589"/>
                  </a:lnTo>
                  <a:cubicBezTo>
                    <a:pt x="1499" y="19851"/>
                    <a:pt x="1441" y="20109"/>
                    <a:pt x="1359" y="20361"/>
                  </a:cubicBezTo>
                  <a:cubicBezTo>
                    <a:pt x="1233" y="20749"/>
                    <a:pt x="1376" y="20920"/>
                    <a:pt x="1577" y="20920"/>
                  </a:cubicBezTo>
                  <a:cubicBezTo>
                    <a:pt x="1782" y="20920"/>
                    <a:pt x="2048" y="20742"/>
                    <a:pt x="2149" y="20434"/>
                  </a:cubicBezTo>
                  <a:cubicBezTo>
                    <a:pt x="2465" y="19468"/>
                    <a:pt x="2489" y="18477"/>
                    <a:pt x="2589" y="17476"/>
                  </a:cubicBezTo>
                  <a:cubicBezTo>
                    <a:pt x="2605" y="17313"/>
                    <a:pt x="2587" y="17204"/>
                    <a:pt x="2545" y="17137"/>
                  </a:cubicBezTo>
                  <a:lnTo>
                    <a:pt x="2545" y="17137"/>
                  </a:lnTo>
                  <a:cubicBezTo>
                    <a:pt x="2677" y="16441"/>
                    <a:pt x="2729" y="15739"/>
                    <a:pt x="2586" y="15009"/>
                  </a:cubicBezTo>
                  <a:cubicBezTo>
                    <a:pt x="2555" y="14858"/>
                    <a:pt x="2481" y="14802"/>
                    <a:pt x="2389" y="14802"/>
                  </a:cubicBezTo>
                  <a:cubicBezTo>
                    <a:pt x="2240" y="14802"/>
                    <a:pt x="2045" y="14951"/>
                    <a:pt x="1925" y="15077"/>
                  </a:cubicBezTo>
                  <a:lnTo>
                    <a:pt x="1925" y="15077"/>
                  </a:lnTo>
                  <a:cubicBezTo>
                    <a:pt x="2086" y="14505"/>
                    <a:pt x="2252" y="13933"/>
                    <a:pt x="2392" y="13353"/>
                  </a:cubicBezTo>
                  <a:cubicBezTo>
                    <a:pt x="2465" y="13051"/>
                    <a:pt x="2349" y="12935"/>
                    <a:pt x="2184" y="12935"/>
                  </a:cubicBezTo>
                  <a:cubicBezTo>
                    <a:pt x="1996" y="12935"/>
                    <a:pt x="1745" y="13084"/>
                    <a:pt x="1633" y="13281"/>
                  </a:cubicBezTo>
                  <a:cubicBezTo>
                    <a:pt x="1382" y="13715"/>
                    <a:pt x="1161" y="14162"/>
                    <a:pt x="949" y="14615"/>
                  </a:cubicBezTo>
                  <a:lnTo>
                    <a:pt x="949" y="14615"/>
                  </a:lnTo>
                  <a:cubicBezTo>
                    <a:pt x="1061" y="12372"/>
                    <a:pt x="1332" y="10139"/>
                    <a:pt x="1498" y="7897"/>
                  </a:cubicBezTo>
                  <a:cubicBezTo>
                    <a:pt x="1682" y="5434"/>
                    <a:pt x="1529" y="2923"/>
                    <a:pt x="2347" y="550"/>
                  </a:cubicBezTo>
                  <a:cubicBezTo>
                    <a:pt x="2480" y="169"/>
                    <a:pt x="2341" y="1"/>
                    <a:pt x="2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1818308" y="547793"/>
              <a:ext cx="547475" cy="547084"/>
            </a:xfrm>
            <a:custGeom>
              <a:avLst/>
              <a:gdLst/>
              <a:ahLst/>
              <a:cxnLst/>
              <a:rect l="l" t="t" r="r" b="b"/>
              <a:pathLst>
                <a:path w="11213" h="11205" extrusionOk="0">
                  <a:moveTo>
                    <a:pt x="4516" y="1809"/>
                  </a:moveTo>
                  <a:cubicBezTo>
                    <a:pt x="4529" y="1914"/>
                    <a:pt x="4548" y="2017"/>
                    <a:pt x="4570" y="2119"/>
                  </a:cubicBezTo>
                  <a:lnTo>
                    <a:pt x="4570" y="2119"/>
                  </a:lnTo>
                  <a:cubicBezTo>
                    <a:pt x="4519" y="2018"/>
                    <a:pt x="4470" y="1916"/>
                    <a:pt x="4423" y="1814"/>
                  </a:cubicBezTo>
                  <a:lnTo>
                    <a:pt x="4423" y="1814"/>
                  </a:lnTo>
                  <a:cubicBezTo>
                    <a:pt x="4454" y="1813"/>
                    <a:pt x="4485" y="1811"/>
                    <a:pt x="4516" y="1809"/>
                  </a:cubicBezTo>
                  <a:close/>
                  <a:moveTo>
                    <a:pt x="6136" y="1"/>
                  </a:moveTo>
                  <a:cubicBezTo>
                    <a:pt x="5990" y="1"/>
                    <a:pt x="5825" y="155"/>
                    <a:pt x="5701" y="326"/>
                  </a:cubicBezTo>
                  <a:lnTo>
                    <a:pt x="5701" y="326"/>
                  </a:lnTo>
                  <a:cubicBezTo>
                    <a:pt x="4817" y="251"/>
                    <a:pt x="3930" y="239"/>
                    <a:pt x="3042" y="237"/>
                  </a:cubicBezTo>
                  <a:lnTo>
                    <a:pt x="3042" y="237"/>
                  </a:lnTo>
                  <a:cubicBezTo>
                    <a:pt x="2997" y="233"/>
                    <a:pt x="2951" y="230"/>
                    <a:pt x="2905" y="227"/>
                  </a:cubicBezTo>
                  <a:lnTo>
                    <a:pt x="2905" y="227"/>
                  </a:lnTo>
                  <a:cubicBezTo>
                    <a:pt x="2871" y="158"/>
                    <a:pt x="2814" y="115"/>
                    <a:pt x="2726" y="115"/>
                  </a:cubicBezTo>
                  <a:cubicBezTo>
                    <a:pt x="2670" y="115"/>
                    <a:pt x="2601" y="133"/>
                    <a:pt x="2518" y="174"/>
                  </a:cubicBezTo>
                  <a:cubicBezTo>
                    <a:pt x="1596" y="635"/>
                    <a:pt x="890" y="1456"/>
                    <a:pt x="290" y="2270"/>
                  </a:cubicBezTo>
                  <a:cubicBezTo>
                    <a:pt x="144" y="2471"/>
                    <a:pt x="1" y="3192"/>
                    <a:pt x="306" y="3192"/>
                  </a:cubicBezTo>
                  <a:cubicBezTo>
                    <a:pt x="362" y="3192"/>
                    <a:pt x="435" y="3166"/>
                    <a:pt x="526" y="3108"/>
                  </a:cubicBezTo>
                  <a:cubicBezTo>
                    <a:pt x="1388" y="2553"/>
                    <a:pt x="2302" y="2093"/>
                    <a:pt x="3153" y="1523"/>
                  </a:cubicBezTo>
                  <a:lnTo>
                    <a:pt x="3153" y="1523"/>
                  </a:lnTo>
                  <a:cubicBezTo>
                    <a:pt x="3728" y="3271"/>
                    <a:pt x="4938" y="5307"/>
                    <a:pt x="6533" y="6247"/>
                  </a:cubicBezTo>
                  <a:cubicBezTo>
                    <a:pt x="6584" y="6277"/>
                    <a:pt x="6635" y="6291"/>
                    <a:pt x="6686" y="6291"/>
                  </a:cubicBezTo>
                  <a:cubicBezTo>
                    <a:pt x="6697" y="6291"/>
                    <a:pt x="6708" y="6290"/>
                    <a:pt x="6719" y="6289"/>
                  </a:cubicBezTo>
                  <a:lnTo>
                    <a:pt x="6719" y="6289"/>
                  </a:lnTo>
                  <a:cubicBezTo>
                    <a:pt x="6807" y="6669"/>
                    <a:pt x="6905" y="7048"/>
                    <a:pt x="7018" y="7424"/>
                  </a:cubicBezTo>
                  <a:cubicBezTo>
                    <a:pt x="7482" y="8983"/>
                    <a:pt x="8362" y="11079"/>
                    <a:pt x="10243" y="11204"/>
                  </a:cubicBezTo>
                  <a:cubicBezTo>
                    <a:pt x="10249" y="11204"/>
                    <a:pt x="10256" y="11204"/>
                    <a:pt x="10263" y="11204"/>
                  </a:cubicBezTo>
                  <a:cubicBezTo>
                    <a:pt x="10741" y="11204"/>
                    <a:pt x="11212" y="10102"/>
                    <a:pt x="10672" y="10067"/>
                  </a:cubicBezTo>
                  <a:cubicBezTo>
                    <a:pt x="8885" y="9953"/>
                    <a:pt x="8182" y="7753"/>
                    <a:pt x="7776" y="6316"/>
                  </a:cubicBezTo>
                  <a:cubicBezTo>
                    <a:pt x="7590" y="5660"/>
                    <a:pt x="7448" y="4995"/>
                    <a:pt x="7330" y="4326"/>
                  </a:cubicBezTo>
                  <a:lnTo>
                    <a:pt x="7330" y="4326"/>
                  </a:lnTo>
                  <a:cubicBezTo>
                    <a:pt x="7599" y="4174"/>
                    <a:pt x="7859" y="3714"/>
                    <a:pt x="7779" y="3442"/>
                  </a:cubicBezTo>
                  <a:lnTo>
                    <a:pt x="7779" y="3442"/>
                  </a:lnTo>
                  <a:cubicBezTo>
                    <a:pt x="7779" y="3441"/>
                    <a:pt x="7779" y="3441"/>
                    <a:pt x="7780" y="3441"/>
                  </a:cubicBezTo>
                  <a:cubicBezTo>
                    <a:pt x="7778" y="3437"/>
                    <a:pt x="7777" y="3433"/>
                    <a:pt x="7775" y="3430"/>
                  </a:cubicBezTo>
                  <a:lnTo>
                    <a:pt x="7775" y="3430"/>
                  </a:lnTo>
                  <a:cubicBezTo>
                    <a:pt x="7683" y="3156"/>
                    <a:pt x="7568" y="2891"/>
                    <a:pt x="7449" y="2628"/>
                  </a:cubicBezTo>
                  <a:lnTo>
                    <a:pt x="7449" y="2628"/>
                  </a:lnTo>
                  <a:cubicBezTo>
                    <a:pt x="7245" y="2100"/>
                    <a:pt x="7051" y="1569"/>
                    <a:pt x="6818" y="1055"/>
                  </a:cubicBezTo>
                  <a:lnTo>
                    <a:pt x="6818" y="1055"/>
                  </a:lnTo>
                  <a:cubicBezTo>
                    <a:pt x="6959" y="775"/>
                    <a:pt x="6970" y="477"/>
                    <a:pt x="6664" y="434"/>
                  </a:cubicBezTo>
                  <a:cubicBezTo>
                    <a:pt x="6659" y="433"/>
                    <a:pt x="6654" y="432"/>
                    <a:pt x="6648" y="432"/>
                  </a:cubicBezTo>
                  <a:lnTo>
                    <a:pt x="6648" y="432"/>
                  </a:lnTo>
                  <a:cubicBezTo>
                    <a:pt x="6650" y="427"/>
                    <a:pt x="6652" y="422"/>
                    <a:pt x="6654" y="417"/>
                  </a:cubicBezTo>
                  <a:lnTo>
                    <a:pt x="6654" y="417"/>
                  </a:lnTo>
                  <a:cubicBezTo>
                    <a:pt x="6628" y="418"/>
                    <a:pt x="6602" y="419"/>
                    <a:pt x="6575" y="421"/>
                  </a:cubicBezTo>
                  <a:lnTo>
                    <a:pt x="6575" y="421"/>
                  </a:lnTo>
                  <a:cubicBezTo>
                    <a:pt x="6549" y="418"/>
                    <a:pt x="6522" y="414"/>
                    <a:pt x="6496" y="411"/>
                  </a:cubicBezTo>
                  <a:lnTo>
                    <a:pt x="6496" y="411"/>
                  </a:lnTo>
                  <a:cubicBezTo>
                    <a:pt x="6442" y="315"/>
                    <a:pt x="6387" y="219"/>
                    <a:pt x="6328" y="126"/>
                  </a:cubicBezTo>
                  <a:cubicBezTo>
                    <a:pt x="6273" y="37"/>
                    <a:pt x="6207" y="1"/>
                    <a:pt x="6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1767238" y="667462"/>
              <a:ext cx="155898" cy="187781"/>
            </a:xfrm>
            <a:custGeom>
              <a:avLst/>
              <a:gdLst/>
              <a:ahLst/>
              <a:cxnLst/>
              <a:rect l="l" t="t" r="r" b="b"/>
              <a:pathLst>
                <a:path w="3193" h="3846" extrusionOk="0">
                  <a:moveTo>
                    <a:pt x="2955" y="0"/>
                  </a:moveTo>
                  <a:cubicBezTo>
                    <a:pt x="2832" y="0"/>
                    <a:pt x="2683" y="44"/>
                    <a:pt x="2629" y="124"/>
                  </a:cubicBezTo>
                  <a:cubicBezTo>
                    <a:pt x="2309" y="596"/>
                    <a:pt x="1302" y="1942"/>
                    <a:pt x="1094" y="2879"/>
                  </a:cubicBezTo>
                  <a:lnTo>
                    <a:pt x="1094" y="2879"/>
                  </a:lnTo>
                  <a:cubicBezTo>
                    <a:pt x="865" y="2132"/>
                    <a:pt x="1380" y="891"/>
                    <a:pt x="1714" y="266"/>
                  </a:cubicBezTo>
                  <a:cubicBezTo>
                    <a:pt x="1778" y="140"/>
                    <a:pt x="1674" y="85"/>
                    <a:pt x="1543" y="85"/>
                  </a:cubicBezTo>
                  <a:cubicBezTo>
                    <a:pt x="1418" y="85"/>
                    <a:pt x="1270" y="136"/>
                    <a:pt x="1222" y="224"/>
                  </a:cubicBezTo>
                  <a:cubicBezTo>
                    <a:pt x="595" y="1396"/>
                    <a:pt x="0" y="3399"/>
                    <a:pt x="1427" y="3774"/>
                  </a:cubicBezTo>
                  <a:lnTo>
                    <a:pt x="1427" y="3774"/>
                  </a:lnTo>
                  <a:cubicBezTo>
                    <a:pt x="1544" y="3820"/>
                    <a:pt x="1693" y="3845"/>
                    <a:pt x="1877" y="3845"/>
                  </a:cubicBezTo>
                  <a:cubicBezTo>
                    <a:pt x="1959" y="3845"/>
                    <a:pt x="2047" y="3840"/>
                    <a:pt x="2144" y="3830"/>
                  </a:cubicBezTo>
                  <a:cubicBezTo>
                    <a:pt x="2409" y="3800"/>
                    <a:pt x="2547" y="3486"/>
                    <a:pt x="2230" y="3486"/>
                  </a:cubicBezTo>
                  <a:cubicBezTo>
                    <a:pt x="2220" y="3486"/>
                    <a:pt x="2210" y="3487"/>
                    <a:pt x="2199" y="3487"/>
                  </a:cubicBezTo>
                  <a:cubicBezTo>
                    <a:pt x="2198" y="3487"/>
                    <a:pt x="2197" y="3487"/>
                    <a:pt x="2195" y="3487"/>
                  </a:cubicBezTo>
                  <a:lnTo>
                    <a:pt x="2195" y="3487"/>
                  </a:lnTo>
                  <a:cubicBezTo>
                    <a:pt x="2195" y="3487"/>
                    <a:pt x="2195" y="3487"/>
                    <a:pt x="2195" y="3487"/>
                  </a:cubicBezTo>
                  <a:lnTo>
                    <a:pt x="2195" y="3487"/>
                  </a:lnTo>
                  <a:cubicBezTo>
                    <a:pt x="2194" y="3487"/>
                    <a:pt x="2193" y="3488"/>
                    <a:pt x="2191" y="3488"/>
                  </a:cubicBezTo>
                  <a:lnTo>
                    <a:pt x="2191" y="3488"/>
                  </a:lnTo>
                  <a:cubicBezTo>
                    <a:pt x="2149" y="3490"/>
                    <a:pt x="2108" y="3491"/>
                    <a:pt x="2069" y="3491"/>
                  </a:cubicBezTo>
                  <a:cubicBezTo>
                    <a:pt x="2023" y="3491"/>
                    <a:pt x="1978" y="3490"/>
                    <a:pt x="1935" y="3486"/>
                  </a:cubicBezTo>
                  <a:lnTo>
                    <a:pt x="1935" y="3486"/>
                  </a:lnTo>
                  <a:cubicBezTo>
                    <a:pt x="776" y="3318"/>
                    <a:pt x="2778" y="664"/>
                    <a:pt x="3113" y="165"/>
                  </a:cubicBezTo>
                  <a:cubicBezTo>
                    <a:pt x="3193" y="52"/>
                    <a:pt x="3089" y="0"/>
                    <a:pt x="295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1936367" y="661115"/>
              <a:ext cx="464033" cy="391186"/>
            </a:xfrm>
            <a:custGeom>
              <a:avLst/>
              <a:gdLst/>
              <a:ahLst/>
              <a:cxnLst/>
              <a:rect l="l" t="t" r="r" b="b"/>
              <a:pathLst>
                <a:path w="9504" h="8012" extrusionOk="0">
                  <a:moveTo>
                    <a:pt x="2849" y="1973"/>
                  </a:moveTo>
                  <a:cubicBezTo>
                    <a:pt x="3342" y="2172"/>
                    <a:pt x="3837" y="2316"/>
                    <a:pt x="4273" y="2333"/>
                  </a:cubicBezTo>
                  <a:lnTo>
                    <a:pt x="4273" y="2333"/>
                  </a:lnTo>
                  <a:cubicBezTo>
                    <a:pt x="4206" y="2537"/>
                    <a:pt x="4148" y="2746"/>
                    <a:pt x="4095" y="2954"/>
                  </a:cubicBezTo>
                  <a:lnTo>
                    <a:pt x="4095" y="2954"/>
                  </a:lnTo>
                  <a:cubicBezTo>
                    <a:pt x="3913" y="2835"/>
                    <a:pt x="3731" y="2716"/>
                    <a:pt x="3550" y="2597"/>
                  </a:cubicBezTo>
                  <a:lnTo>
                    <a:pt x="3550" y="2597"/>
                  </a:lnTo>
                  <a:cubicBezTo>
                    <a:pt x="3304" y="2404"/>
                    <a:pt x="3073" y="2192"/>
                    <a:pt x="2849" y="1973"/>
                  </a:cubicBezTo>
                  <a:close/>
                  <a:moveTo>
                    <a:pt x="488" y="1"/>
                  </a:moveTo>
                  <a:cubicBezTo>
                    <a:pt x="277" y="1"/>
                    <a:pt x="1" y="208"/>
                    <a:pt x="214" y="323"/>
                  </a:cubicBezTo>
                  <a:cubicBezTo>
                    <a:pt x="356" y="400"/>
                    <a:pt x="492" y="485"/>
                    <a:pt x="623" y="576"/>
                  </a:cubicBezTo>
                  <a:lnTo>
                    <a:pt x="623" y="576"/>
                  </a:lnTo>
                  <a:cubicBezTo>
                    <a:pt x="537" y="627"/>
                    <a:pt x="493" y="703"/>
                    <a:pt x="571" y="794"/>
                  </a:cubicBezTo>
                  <a:cubicBezTo>
                    <a:pt x="1352" y="1705"/>
                    <a:pt x="2317" y="2355"/>
                    <a:pt x="3305" y="3001"/>
                  </a:cubicBezTo>
                  <a:lnTo>
                    <a:pt x="3305" y="3001"/>
                  </a:lnTo>
                  <a:cubicBezTo>
                    <a:pt x="3446" y="3104"/>
                    <a:pt x="3593" y="3202"/>
                    <a:pt x="3748" y="3290"/>
                  </a:cubicBezTo>
                  <a:lnTo>
                    <a:pt x="3748" y="3290"/>
                  </a:lnTo>
                  <a:cubicBezTo>
                    <a:pt x="3773" y="3307"/>
                    <a:pt x="3798" y="3324"/>
                    <a:pt x="3824" y="3340"/>
                  </a:cubicBezTo>
                  <a:cubicBezTo>
                    <a:pt x="3826" y="3339"/>
                    <a:pt x="3827" y="3337"/>
                    <a:pt x="3829" y="3336"/>
                  </a:cubicBezTo>
                  <a:lnTo>
                    <a:pt x="3829" y="3336"/>
                  </a:lnTo>
                  <a:cubicBezTo>
                    <a:pt x="3830" y="3336"/>
                    <a:pt x="3830" y="3336"/>
                    <a:pt x="3831" y="3337"/>
                  </a:cubicBezTo>
                  <a:cubicBezTo>
                    <a:pt x="3862" y="3354"/>
                    <a:pt x="3901" y="3362"/>
                    <a:pt x="3944" y="3362"/>
                  </a:cubicBezTo>
                  <a:cubicBezTo>
                    <a:pt x="3961" y="3362"/>
                    <a:pt x="3979" y="3361"/>
                    <a:pt x="3997" y="3359"/>
                  </a:cubicBezTo>
                  <a:lnTo>
                    <a:pt x="3997" y="3359"/>
                  </a:lnTo>
                  <a:cubicBezTo>
                    <a:pt x="3985" y="3408"/>
                    <a:pt x="3974" y="3457"/>
                    <a:pt x="3962" y="3506"/>
                  </a:cubicBezTo>
                  <a:cubicBezTo>
                    <a:pt x="3935" y="3628"/>
                    <a:pt x="4076" y="3678"/>
                    <a:pt x="4187" y="3678"/>
                  </a:cubicBezTo>
                  <a:cubicBezTo>
                    <a:pt x="4219" y="3678"/>
                    <a:pt x="4248" y="3673"/>
                    <a:pt x="4271" y="3666"/>
                  </a:cubicBezTo>
                  <a:cubicBezTo>
                    <a:pt x="4376" y="3629"/>
                    <a:pt x="4477" y="3593"/>
                    <a:pt x="4576" y="3553"/>
                  </a:cubicBezTo>
                  <a:lnTo>
                    <a:pt x="4576" y="3553"/>
                  </a:lnTo>
                  <a:cubicBezTo>
                    <a:pt x="4524" y="3674"/>
                    <a:pt x="4468" y="3795"/>
                    <a:pt x="4403" y="3914"/>
                  </a:cubicBezTo>
                  <a:lnTo>
                    <a:pt x="4403" y="3914"/>
                  </a:lnTo>
                  <a:cubicBezTo>
                    <a:pt x="4394" y="3930"/>
                    <a:pt x="4384" y="3945"/>
                    <a:pt x="4375" y="3960"/>
                  </a:cubicBezTo>
                  <a:cubicBezTo>
                    <a:pt x="4376" y="3960"/>
                    <a:pt x="4377" y="3960"/>
                    <a:pt x="4378" y="3961"/>
                  </a:cubicBezTo>
                  <a:lnTo>
                    <a:pt x="4378" y="3961"/>
                  </a:lnTo>
                  <a:cubicBezTo>
                    <a:pt x="4304" y="4097"/>
                    <a:pt x="4411" y="4158"/>
                    <a:pt x="4548" y="4158"/>
                  </a:cubicBezTo>
                  <a:cubicBezTo>
                    <a:pt x="4671" y="4158"/>
                    <a:pt x="4817" y="4108"/>
                    <a:pt x="4873" y="4019"/>
                  </a:cubicBezTo>
                  <a:cubicBezTo>
                    <a:pt x="5015" y="3793"/>
                    <a:pt x="5162" y="3574"/>
                    <a:pt x="5314" y="3357"/>
                  </a:cubicBezTo>
                  <a:lnTo>
                    <a:pt x="5314" y="3357"/>
                  </a:lnTo>
                  <a:cubicBezTo>
                    <a:pt x="5337" y="3641"/>
                    <a:pt x="5362" y="3925"/>
                    <a:pt x="5372" y="4210"/>
                  </a:cubicBezTo>
                  <a:cubicBezTo>
                    <a:pt x="5376" y="4326"/>
                    <a:pt x="5466" y="4379"/>
                    <a:pt x="5569" y="4383"/>
                  </a:cubicBezTo>
                  <a:lnTo>
                    <a:pt x="5569" y="4383"/>
                  </a:lnTo>
                  <a:cubicBezTo>
                    <a:pt x="5418" y="5136"/>
                    <a:pt x="5529" y="5800"/>
                    <a:pt x="6197" y="6513"/>
                  </a:cubicBezTo>
                  <a:cubicBezTo>
                    <a:pt x="6864" y="7228"/>
                    <a:pt x="7848" y="8012"/>
                    <a:pt x="8873" y="8012"/>
                  </a:cubicBezTo>
                  <a:cubicBezTo>
                    <a:pt x="8955" y="8012"/>
                    <a:pt x="9038" y="8006"/>
                    <a:pt x="9120" y="7996"/>
                  </a:cubicBezTo>
                  <a:cubicBezTo>
                    <a:pt x="9392" y="7963"/>
                    <a:pt x="9503" y="7611"/>
                    <a:pt x="9218" y="7611"/>
                  </a:cubicBezTo>
                  <a:cubicBezTo>
                    <a:pt x="9202" y="7611"/>
                    <a:pt x="9184" y="7612"/>
                    <a:pt x="9165" y="7615"/>
                  </a:cubicBezTo>
                  <a:cubicBezTo>
                    <a:pt x="9101" y="7623"/>
                    <a:pt x="9037" y="7627"/>
                    <a:pt x="8974" y="7627"/>
                  </a:cubicBezTo>
                  <a:cubicBezTo>
                    <a:pt x="8084" y="7627"/>
                    <a:pt x="7262" y="6867"/>
                    <a:pt x="6664" y="6285"/>
                  </a:cubicBezTo>
                  <a:cubicBezTo>
                    <a:pt x="5765" y="5406"/>
                    <a:pt x="5961" y="4516"/>
                    <a:pt x="6366" y="3448"/>
                  </a:cubicBezTo>
                  <a:lnTo>
                    <a:pt x="6366" y="3448"/>
                  </a:lnTo>
                  <a:cubicBezTo>
                    <a:pt x="6371" y="3437"/>
                    <a:pt x="6376" y="3427"/>
                    <a:pt x="6380" y="3416"/>
                  </a:cubicBezTo>
                  <a:cubicBezTo>
                    <a:pt x="6380" y="3416"/>
                    <a:pt x="6379" y="3416"/>
                    <a:pt x="6378" y="3416"/>
                  </a:cubicBezTo>
                  <a:lnTo>
                    <a:pt x="6378" y="3416"/>
                  </a:lnTo>
                  <a:cubicBezTo>
                    <a:pt x="6431" y="3270"/>
                    <a:pt x="6319" y="3204"/>
                    <a:pt x="6187" y="3204"/>
                  </a:cubicBezTo>
                  <a:cubicBezTo>
                    <a:pt x="6066" y="3204"/>
                    <a:pt x="5927" y="3259"/>
                    <a:pt x="5881" y="3357"/>
                  </a:cubicBezTo>
                  <a:cubicBezTo>
                    <a:pt x="5868" y="3388"/>
                    <a:pt x="5854" y="3419"/>
                    <a:pt x="5839" y="3449"/>
                  </a:cubicBezTo>
                  <a:lnTo>
                    <a:pt x="5839" y="3449"/>
                  </a:lnTo>
                  <a:cubicBezTo>
                    <a:pt x="5818" y="3187"/>
                    <a:pt x="5797" y="2926"/>
                    <a:pt x="5788" y="2665"/>
                  </a:cubicBezTo>
                  <a:cubicBezTo>
                    <a:pt x="5782" y="2544"/>
                    <a:pt x="5683" y="2494"/>
                    <a:pt x="5574" y="2494"/>
                  </a:cubicBezTo>
                  <a:cubicBezTo>
                    <a:pt x="5472" y="2494"/>
                    <a:pt x="5362" y="2537"/>
                    <a:pt x="5310" y="2609"/>
                  </a:cubicBezTo>
                  <a:cubicBezTo>
                    <a:pt x="5237" y="2707"/>
                    <a:pt x="5165" y="2804"/>
                    <a:pt x="5093" y="2903"/>
                  </a:cubicBezTo>
                  <a:lnTo>
                    <a:pt x="5093" y="2903"/>
                  </a:lnTo>
                  <a:cubicBezTo>
                    <a:pt x="5087" y="2902"/>
                    <a:pt x="5082" y="2902"/>
                    <a:pt x="5076" y="2902"/>
                  </a:cubicBezTo>
                  <a:cubicBezTo>
                    <a:pt x="4992" y="2902"/>
                    <a:pt x="4904" y="2925"/>
                    <a:pt x="4856" y="2963"/>
                  </a:cubicBezTo>
                  <a:cubicBezTo>
                    <a:pt x="4760" y="3042"/>
                    <a:pt x="4659" y="3110"/>
                    <a:pt x="4551" y="3166"/>
                  </a:cubicBezTo>
                  <a:lnTo>
                    <a:pt x="4551" y="3166"/>
                  </a:lnTo>
                  <a:cubicBezTo>
                    <a:pt x="4622" y="2867"/>
                    <a:pt x="4699" y="2568"/>
                    <a:pt x="4798" y="2278"/>
                  </a:cubicBezTo>
                  <a:lnTo>
                    <a:pt x="4798" y="2278"/>
                  </a:lnTo>
                  <a:cubicBezTo>
                    <a:pt x="5310" y="2132"/>
                    <a:pt x="5661" y="1688"/>
                    <a:pt x="5691" y="756"/>
                  </a:cubicBezTo>
                  <a:cubicBezTo>
                    <a:pt x="5696" y="632"/>
                    <a:pt x="5613" y="588"/>
                    <a:pt x="5513" y="588"/>
                  </a:cubicBezTo>
                  <a:cubicBezTo>
                    <a:pt x="5404" y="588"/>
                    <a:pt x="5274" y="641"/>
                    <a:pt x="5216" y="701"/>
                  </a:cubicBezTo>
                  <a:cubicBezTo>
                    <a:pt x="4836" y="1068"/>
                    <a:pt x="4581" y="1517"/>
                    <a:pt x="4392" y="1999"/>
                  </a:cubicBezTo>
                  <a:lnTo>
                    <a:pt x="4392" y="1999"/>
                  </a:lnTo>
                  <a:cubicBezTo>
                    <a:pt x="4369" y="2000"/>
                    <a:pt x="4346" y="2001"/>
                    <a:pt x="4323" y="2001"/>
                  </a:cubicBezTo>
                  <a:cubicBezTo>
                    <a:pt x="3912" y="2001"/>
                    <a:pt x="3482" y="1812"/>
                    <a:pt x="3124" y="1664"/>
                  </a:cubicBezTo>
                  <a:cubicBezTo>
                    <a:pt x="2717" y="1499"/>
                    <a:pt x="2332" y="1291"/>
                    <a:pt x="1952" y="1073"/>
                  </a:cubicBezTo>
                  <a:lnTo>
                    <a:pt x="1952" y="1073"/>
                  </a:lnTo>
                  <a:cubicBezTo>
                    <a:pt x="1543" y="676"/>
                    <a:pt x="1112" y="306"/>
                    <a:pt x="602" y="28"/>
                  </a:cubicBezTo>
                  <a:cubicBezTo>
                    <a:pt x="570" y="9"/>
                    <a:pt x="530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1977965" y="851874"/>
              <a:ext cx="197204" cy="360914"/>
            </a:xfrm>
            <a:custGeom>
              <a:avLst/>
              <a:gdLst/>
              <a:ahLst/>
              <a:cxnLst/>
              <a:rect l="l" t="t" r="r" b="b"/>
              <a:pathLst>
                <a:path w="4039" h="7392" extrusionOk="0">
                  <a:moveTo>
                    <a:pt x="3316" y="1745"/>
                  </a:moveTo>
                  <a:cubicBezTo>
                    <a:pt x="3206" y="2154"/>
                    <a:pt x="3082" y="2558"/>
                    <a:pt x="2946" y="2958"/>
                  </a:cubicBezTo>
                  <a:lnTo>
                    <a:pt x="2946" y="2958"/>
                  </a:lnTo>
                  <a:cubicBezTo>
                    <a:pt x="2884" y="3076"/>
                    <a:pt x="2817" y="3190"/>
                    <a:pt x="2744" y="3299"/>
                  </a:cubicBezTo>
                  <a:lnTo>
                    <a:pt x="2744" y="3299"/>
                  </a:lnTo>
                  <a:cubicBezTo>
                    <a:pt x="2968" y="2799"/>
                    <a:pt x="3155" y="2277"/>
                    <a:pt x="3316" y="1745"/>
                  </a:cubicBezTo>
                  <a:close/>
                  <a:moveTo>
                    <a:pt x="2405" y="4409"/>
                  </a:moveTo>
                  <a:cubicBezTo>
                    <a:pt x="2319" y="4624"/>
                    <a:pt x="2230" y="4838"/>
                    <a:pt x="2140" y="5052"/>
                  </a:cubicBezTo>
                  <a:lnTo>
                    <a:pt x="2140" y="5052"/>
                  </a:lnTo>
                  <a:cubicBezTo>
                    <a:pt x="2134" y="5061"/>
                    <a:pt x="2129" y="5070"/>
                    <a:pt x="2123" y="5080"/>
                  </a:cubicBezTo>
                  <a:cubicBezTo>
                    <a:pt x="2125" y="5080"/>
                    <a:pt x="2127" y="5080"/>
                    <a:pt x="2128" y="5080"/>
                  </a:cubicBezTo>
                  <a:lnTo>
                    <a:pt x="2128" y="5080"/>
                  </a:lnTo>
                  <a:cubicBezTo>
                    <a:pt x="2111" y="5123"/>
                    <a:pt x="2108" y="5157"/>
                    <a:pt x="2114" y="5185"/>
                  </a:cubicBezTo>
                  <a:lnTo>
                    <a:pt x="2114" y="5185"/>
                  </a:lnTo>
                  <a:cubicBezTo>
                    <a:pt x="1822" y="5391"/>
                    <a:pt x="1494" y="5551"/>
                    <a:pt x="1151" y="5680"/>
                  </a:cubicBezTo>
                  <a:lnTo>
                    <a:pt x="1151" y="5680"/>
                  </a:lnTo>
                  <a:cubicBezTo>
                    <a:pt x="1494" y="5337"/>
                    <a:pt x="1792" y="4965"/>
                    <a:pt x="2053" y="4570"/>
                  </a:cubicBezTo>
                  <a:lnTo>
                    <a:pt x="2053" y="4570"/>
                  </a:lnTo>
                  <a:cubicBezTo>
                    <a:pt x="2125" y="4567"/>
                    <a:pt x="2195" y="4551"/>
                    <a:pt x="2241" y="4522"/>
                  </a:cubicBezTo>
                  <a:cubicBezTo>
                    <a:pt x="2297" y="4485"/>
                    <a:pt x="2351" y="4448"/>
                    <a:pt x="2405" y="4409"/>
                  </a:cubicBezTo>
                  <a:close/>
                  <a:moveTo>
                    <a:pt x="3552" y="1"/>
                  </a:moveTo>
                  <a:cubicBezTo>
                    <a:pt x="3414" y="1"/>
                    <a:pt x="3243" y="75"/>
                    <a:pt x="3214" y="199"/>
                  </a:cubicBezTo>
                  <a:cubicBezTo>
                    <a:pt x="2712" y="2374"/>
                    <a:pt x="2026" y="4570"/>
                    <a:pt x="194" y="5991"/>
                  </a:cubicBezTo>
                  <a:cubicBezTo>
                    <a:pt x="1" y="6141"/>
                    <a:pt x="157" y="6292"/>
                    <a:pt x="331" y="6292"/>
                  </a:cubicBezTo>
                  <a:cubicBezTo>
                    <a:pt x="356" y="6292"/>
                    <a:pt x="383" y="6289"/>
                    <a:pt x="408" y="6282"/>
                  </a:cubicBezTo>
                  <a:cubicBezTo>
                    <a:pt x="1139" y="6101"/>
                    <a:pt x="1897" y="5837"/>
                    <a:pt x="2510" y="5388"/>
                  </a:cubicBezTo>
                  <a:lnTo>
                    <a:pt x="2510" y="5388"/>
                  </a:lnTo>
                  <a:cubicBezTo>
                    <a:pt x="2501" y="5799"/>
                    <a:pt x="2532" y="6212"/>
                    <a:pt x="2609" y="6627"/>
                  </a:cubicBezTo>
                  <a:lnTo>
                    <a:pt x="2609" y="6627"/>
                  </a:lnTo>
                  <a:cubicBezTo>
                    <a:pt x="2609" y="6630"/>
                    <a:pt x="2608" y="6632"/>
                    <a:pt x="2608" y="6635"/>
                  </a:cubicBezTo>
                  <a:cubicBezTo>
                    <a:pt x="2609" y="6635"/>
                    <a:pt x="2610" y="6635"/>
                    <a:pt x="2610" y="6635"/>
                  </a:cubicBezTo>
                  <a:lnTo>
                    <a:pt x="2610" y="6635"/>
                  </a:lnTo>
                  <a:cubicBezTo>
                    <a:pt x="2613" y="6649"/>
                    <a:pt x="2616" y="6663"/>
                    <a:pt x="2618" y="6677"/>
                  </a:cubicBezTo>
                  <a:cubicBezTo>
                    <a:pt x="2637" y="6768"/>
                    <a:pt x="2715" y="6805"/>
                    <a:pt x="2805" y="6805"/>
                  </a:cubicBezTo>
                  <a:cubicBezTo>
                    <a:pt x="2831" y="6805"/>
                    <a:pt x="2859" y="6802"/>
                    <a:pt x="2886" y="6796"/>
                  </a:cubicBezTo>
                  <a:lnTo>
                    <a:pt x="2886" y="6796"/>
                  </a:lnTo>
                  <a:cubicBezTo>
                    <a:pt x="2896" y="6890"/>
                    <a:pt x="2906" y="6984"/>
                    <a:pt x="2916" y="7078"/>
                  </a:cubicBezTo>
                  <a:cubicBezTo>
                    <a:pt x="2927" y="7169"/>
                    <a:pt x="3005" y="7206"/>
                    <a:pt x="3097" y="7206"/>
                  </a:cubicBezTo>
                  <a:cubicBezTo>
                    <a:pt x="3123" y="7206"/>
                    <a:pt x="3150" y="7203"/>
                    <a:pt x="3177" y="7198"/>
                  </a:cubicBezTo>
                  <a:lnTo>
                    <a:pt x="3177" y="7198"/>
                  </a:lnTo>
                  <a:cubicBezTo>
                    <a:pt x="3189" y="7225"/>
                    <a:pt x="3201" y="7252"/>
                    <a:pt x="3214" y="7279"/>
                  </a:cubicBezTo>
                  <a:cubicBezTo>
                    <a:pt x="3253" y="7359"/>
                    <a:pt x="3341" y="7391"/>
                    <a:pt x="3434" y="7391"/>
                  </a:cubicBezTo>
                  <a:cubicBezTo>
                    <a:pt x="3606" y="7391"/>
                    <a:pt x="3795" y="7280"/>
                    <a:pt x="3730" y="7141"/>
                  </a:cubicBezTo>
                  <a:cubicBezTo>
                    <a:pt x="3571" y="6808"/>
                    <a:pt x="3502" y="6586"/>
                    <a:pt x="3533" y="6188"/>
                  </a:cubicBezTo>
                  <a:cubicBezTo>
                    <a:pt x="3542" y="6069"/>
                    <a:pt x="3446" y="6017"/>
                    <a:pt x="3334" y="6016"/>
                  </a:cubicBezTo>
                  <a:lnTo>
                    <a:pt x="3334" y="6016"/>
                  </a:lnTo>
                  <a:cubicBezTo>
                    <a:pt x="3292" y="5561"/>
                    <a:pt x="3259" y="5106"/>
                    <a:pt x="3241" y="4648"/>
                  </a:cubicBezTo>
                  <a:lnTo>
                    <a:pt x="3241" y="4648"/>
                  </a:lnTo>
                  <a:cubicBezTo>
                    <a:pt x="3266" y="4611"/>
                    <a:pt x="3291" y="4574"/>
                    <a:pt x="3315" y="4536"/>
                  </a:cubicBezTo>
                  <a:cubicBezTo>
                    <a:pt x="3994" y="3441"/>
                    <a:pt x="4035" y="2118"/>
                    <a:pt x="4039" y="867"/>
                  </a:cubicBezTo>
                  <a:cubicBezTo>
                    <a:pt x="4039" y="745"/>
                    <a:pt x="3950" y="695"/>
                    <a:pt x="3845" y="695"/>
                  </a:cubicBezTo>
                  <a:cubicBezTo>
                    <a:pt x="3750" y="695"/>
                    <a:pt x="3643" y="736"/>
                    <a:pt x="3577" y="804"/>
                  </a:cubicBezTo>
                  <a:lnTo>
                    <a:pt x="3577" y="804"/>
                  </a:lnTo>
                  <a:cubicBezTo>
                    <a:pt x="3630" y="592"/>
                    <a:pt x="3681" y="380"/>
                    <a:pt x="3730" y="168"/>
                  </a:cubicBezTo>
                  <a:cubicBezTo>
                    <a:pt x="3759" y="52"/>
                    <a:pt x="3666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1969665" y="1098341"/>
              <a:ext cx="371265" cy="260677"/>
            </a:xfrm>
            <a:custGeom>
              <a:avLst/>
              <a:gdLst/>
              <a:ahLst/>
              <a:cxnLst/>
              <a:rect l="l" t="t" r="r" b="b"/>
              <a:pathLst>
                <a:path w="7604" h="5339" extrusionOk="0">
                  <a:moveTo>
                    <a:pt x="6365" y="1"/>
                  </a:moveTo>
                  <a:cubicBezTo>
                    <a:pt x="6162" y="1"/>
                    <a:pt x="5852" y="196"/>
                    <a:pt x="6052" y="291"/>
                  </a:cubicBezTo>
                  <a:cubicBezTo>
                    <a:pt x="6855" y="672"/>
                    <a:pt x="4160" y="2678"/>
                    <a:pt x="3893" y="2876"/>
                  </a:cubicBezTo>
                  <a:cubicBezTo>
                    <a:pt x="2875" y="3631"/>
                    <a:pt x="1555" y="4743"/>
                    <a:pt x="287" y="5020"/>
                  </a:cubicBezTo>
                  <a:cubicBezTo>
                    <a:pt x="0" y="5082"/>
                    <a:pt x="45" y="5338"/>
                    <a:pt x="284" y="5338"/>
                  </a:cubicBezTo>
                  <a:cubicBezTo>
                    <a:pt x="310" y="5338"/>
                    <a:pt x="339" y="5335"/>
                    <a:pt x="370" y="5328"/>
                  </a:cubicBezTo>
                  <a:cubicBezTo>
                    <a:pt x="973" y="5193"/>
                    <a:pt x="1541" y="4816"/>
                    <a:pt x="2064" y="4511"/>
                  </a:cubicBezTo>
                  <a:cubicBezTo>
                    <a:pt x="2962" y="3981"/>
                    <a:pt x="3824" y="3388"/>
                    <a:pt x="4645" y="2754"/>
                  </a:cubicBezTo>
                  <a:cubicBezTo>
                    <a:pt x="5012" y="2474"/>
                    <a:pt x="7603" y="565"/>
                    <a:pt x="6453" y="18"/>
                  </a:cubicBezTo>
                  <a:cubicBezTo>
                    <a:pt x="6429" y="6"/>
                    <a:pt x="6398" y="1"/>
                    <a:pt x="63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159154" y="1641321"/>
              <a:ext cx="240463" cy="430490"/>
            </a:xfrm>
            <a:custGeom>
              <a:avLst/>
              <a:gdLst/>
              <a:ahLst/>
              <a:cxnLst/>
              <a:rect l="l" t="t" r="r" b="b"/>
              <a:pathLst>
                <a:path w="4925" h="8817" extrusionOk="0">
                  <a:moveTo>
                    <a:pt x="3633" y="0"/>
                  </a:moveTo>
                  <a:cubicBezTo>
                    <a:pt x="3495" y="0"/>
                    <a:pt x="3267" y="47"/>
                    <a:pt x="3227" y="131"/>
                  </a:cubicBezTo>
                  <a:cubicBezTo>
                    <a:pt x="2361" y="2067"/>
                    <a:pt x="1537" y="3983"/>
                    <a:pt x="37" y="5531"/>
                  </a:cubicBezTo>
                  <a:cubicBezTo>
                    <a:pt x="1" y="5568"/>
                    <a:pt x="35" y="5583"/>
                    <a:pt x="98" y="5583"/>
                  </a:cubicBezTo>
                  <a:cubicBezTo>
                    <a:pt x="219" y="5583"/>
                    <a:pt x="446" y="5530"/>
                    <a:pt x="501" y="5483"/>
                  </a:cubicBezTo>
                  <a:cubicBezTo>
                    <a:pt x="1405" y="4651"/>
                    <a:pt x="2276" y="3790"/>
                    <a:pt x="3033" y="2825"/>
                  </a:cubicBezTo>
                  <a:lnTo>
                    <a:pt x="3033" y="2825"/>
                  </a:lnTo>
                  <a:cubicBezTo>
                    <a:pt x="2953" y="4441"/>
                    <a:pt x="2043" y="5910"/>
                    <a:pt x="1623" y="7461"/>
                  </a:cubicBezTo>
                  <a:cubicBezTo>
                    <a:pt x="1614" y="7493"/>
                    <a:pt x="1646" y="7506"/>
                    <a:pt x="1698" y="7506"/>
                  </a:cubicBezTo>
                  <a:cubicBezTo>
                    <a:pt x="1828" y="7506"/>
                    <a:pt x="2084" y="7424"/>
                    <a:pt x="2129" y="7367"/>
                  </a:cubicBezTo>
                  <a:cubicBezTo>
                    <a:pt x="3149" y="5929"/>
                    <a:pt x="3390" y="4135"/>
                    <a:pt x="4186" y="2594"/>
                  </a:cubicBezTo>
                  <a:lnTo>
                    <a:pt x="4186" y="2594"/>
                  </a:lnTo>
                  <a:cubicBezTo>
                    <a:pt x="4286" y="4290"/>
                    <a:pt x="3978" y="5977"/>
                    <a:pt x="3704" y="7653"/>
                  </a:cubicBezTo>
                  <a:lnTo>
                    <a:pt x="3704" y="7653"/>
                  </a:lnTo>
                  <a:cubicBezTo>
                    <a:pt x="3608" y="7683"/>
                    <a:pt x="3528" y="7727"/>
                    <a:pt x="3528" y="7783"/>
                  </a:cubicBezTo>
                  <a:lnTo>
                    <a:pt x="3528" y="8788"/>
                  </a:lnTo>
                  <a:cubicBezTo>
                    <a:pt x="3528" y="8807"/>
                    <a:pt x="3561" y="8816"/>
                    <a:pt x="3611" y="8816"/>
                  </a:cubicBezTo>
                  <a:cubicBezTo>
                    <a:pt x="3752" y="8816"/>
                    <a:pt x="4026" y="8744"/>
                    <a:pt x="4041" y="8649"/>
                  </a:cubicBezTo>
                  <a:cubicBezTo>
                    <a:pt x="4363" y="6390"/>
                    <a:pt x="4925" y="4111"/>
                    <a:pt x="4644" y="1818"/>
                  </a:cubicBezTo>
                  <a:cubicBezTo>
                    <a:pt x="4641" y="1789"/>
                    <a:pt x="4611" y="1777"/>
                    <a:pt x="4567" y="1777"/>
                  </a:cubicBezTo>
                  <a:cubicBezTo>
                    <a:pt x="4433" y="1777"/>
                    <a:pt x="4169" y="1886"/>
                    <a:pt x="4135" y="1936"/>
                  </a:cubicBezTo>
                  <a:cubicBezTo>
                    <a:pt x="3892" y="2278"/>
                    <a:pt x="3693" y="2641"/>
                    <a:pt x="3520" y="3015"/>
                  </a:cubicBezTo>
                  <a:lnTo>
                    <a:pt x="3520" y="3015"/>
                  </a:lnTo>
                  <a:cubicBezTo>
                    <a:pt x="3554" y="2723"/>
                    <a:pt x="3563" y="2426"/>
                    <a:pt x="3539" y="2123"/>
                  </a:cubicBezTo>
                  <a:cubicBezTo>
                    <a:pt x="3537" y="2095"/>
                    <a:pt x="3509" y="2084"/>
                    <a:pt x="3466" y="2084"/>
                  </a:cubicBezTo>
                  <a:cubicBezTo>
                    <a:pt x="3334" y="2084"/>
                    <a:pt x="3066" y="2191"/>
                    <a:pt x="3030" y="2240"/>
                  </a:cubicBezTo>
                  <a:cubicBezTo>
                    <a:pt x="2690" y="2733"/>
                    <a:pt x="2319" y="3196"/>
                    <a:pt x="1926" y="3640"/>
                  </a:cubicBezTo>
                  <a:lnTo>
                    <a:pt x="1926" y="3640"/>
                  </a:lnTo>
                  <a:cubicBezTo>
                    <a:pt x="2635" y="2508"/>
                    <a:pt x="3178" y="1280"/>
                    <a:pt x="3736" y="34"/>
                  </a:cubicBezTo>
                  <a:cubicBezTo>
                    <a:pt x="3744" y="11"/>
                    <a:pt x="3699" y="0"/>
                    <a:pt x="363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328869" y="1488109"/>
              <a:ext cx="266096" cy="642098"/>
            </a:xfrm>
            <a:custGeom>
              <a:avLst/>
              <a:gdLst/>
              <a:ahLst/>
              <a:cxnLst/>
              <a:rect l="l" t="t" r="r" b="b"/>
              <a:pathLst>
                <a:path w="5450" h="13151" extrusionOk="0">
                  <a:moveTo>
                    <a:pt x="2549" y="10525"/>
                  </a:moveTo>
                  <a:cubicBezTo>
                    <a:pt x="2550" y="10526"/>
                    <a:pt x="2551" y="10527"/>
                    <a:pt x="2553" y="10528"/>
                  </a:cubicBezTo>
                  <a:lnTo>
                    <a:pt x="2553" y="10528"/>
                  </a:lnTo>
                  <a:cubicBezTo>
                    <a:pt x="2552" y="10528"/>
                    <a:pt x="2551" y="10528"/>
                    <a:pt x="2550" y="10529"/>
                  </a:cubicBezTo>
                  <a:lnTo>
                    <a:pt x="2550" y="10529"/>
                  </a:lnTo>
                  <a:cubicBezTo>
                    <a:pt x="2550" y="10528"/>
                    <a:pt x="2549" y="10526"/>
                    <a:pt x="2549" y="10525"/>
                  </a:cubicBezTo>
                  <a:close/>
                  <a:moveTo>
                    <a:pt x="3515" y="10764"/>
                  </a:moveTo>
                  <a:lnTo>
                    <a:pt x="3515" y="10764"/>
                  </a:lnTo>
                  <a:cubicBezTo>
                    <a:pt x="3472" y="10821"/>
                    <a:pt x="3406" y="10888"/>
                    <a:pt x="3319" y="10966"/>
                  </a:cubicBezTo>
                  <a:cubicBezTo>
                    <a:pt x="3302" y="10987"/>
                    <a:pt x="3284" y="11007"/>
                    <a:pt x="3265" y="11027"/>
                  </a:cubicBezTo>
                  <a:lnTo>
                    <a:pt x="3265" y="11027"/>
                  </a:lnTo>
                  <a:cubicBezTo>
                    <a:pt x="3230" y="11045"/>
                    <a:pt x="3195" y="11064"/>
                    <a:pt x="3161" y="11083"/>
                  </a:cubicBezTo>
                  <a:lnTo>
                    <a:pt x="3161" y="11083"/>
                  </a:lnTo>
                  <a:cubicBezTo>
                    <a:pt x="3036" y="11096"/>
                    <a:pt x="2912" y="11111"/>
                    <a:pt x="2787" y="11124"/>
                  </a:cubicBezTo>
                  <a:lnTo>
                    <a:pt x="2787" y="11124"/>
                  </a:lnTo>
                  <a:cubicBezTo>
                    <a:pt x="2741" y="11020"/>
                    <a:pt x="2695" y="10916"/>
                    <a:pt x="2650" y="10812"/>
                  </a:cubicBezTo>
                  <a:lnTo>
                    <a:pt x="2650" y="10812"/>
                  </a:lnTo>
                  <a:cubicBezTo>
                    <a:pt x="2648" y="10804"/>
                    <a:pt x="2645" y="10797"/>
                    <a:pt x="2643" y="10789"/>
                  </a:cubicBezTo>
                  <a:lnTo>
                    <a:pt x="2643" y="10789"/>
                  </a:lnTo>
                  <a:cubicBezTo>
                    <a:pt x="2703" y="10792"/>
                    <a:pt x="2763" y="10794"/>
                    <a:pt x="2822" y="10794"/>
                  </a:cubicBezTo>
                  <a:cubicBezTo>
                    <a:pt x="2877" y="10794"/>
                    <a:pt x="2932" y="10792"/>
                    <a:pt x="2986" y="10790"/>
                  </a:cubicBezTo>
                  <a:lnTo>
                    <a:pt x="2986" y="10790"/>
                  </a:lnTo>
                  <a:cubicBezTo>
                    <a:pt x="3015" y="10806"/>
                    <a:pt x="3044" y="10822"/>
                    <a:pt x="3073" y="10837"/>
                  </a:cubicBezTo>
                  <a:lnTo>
                    <a:pt x="3073" y="10837"/>
                  </a:lnTo>
                  <a:cubicBezTo>
                    <a:pt x="3075" y="10840"/>
                    <a:pt x="3078" y="10842"/>
                    <a:pt x="3080" y="10845"/>
                  </a:cubicBezTo>
                  <a:cubicBezTo>
                    <a:pt x="3082" y="10844"/>
                    <a:pt x="3083" y="10844"/>
                    <a:pt x="3084" y="10843"/>
                  </a:cubicBezTo>
                  <a:lnTo>
                    <a:pt x="3084" y="10843"/>
                  </a:lnTo>
                  <a:cubicBezTo>
                    <a:pt x="3101" y="10850"/>
                    <a:pt x="3125" y="10853"/>
                    <a:pt x="3155" y="10853"/>
                  </a:cubicBezTo>
                  <a:cubicBezTo>
                    <a:pt x="3259" y="10853"/>
                    <a:pt x="3425" y="10815"/>
                    <a:pt x="3515" y="10764"/>
                  </a:cubicBezTo>
                  <a:close/>
                  <a:moveTo>
                    <a:pt x="3047" y="11568"/>
                  </a:moveTo>
                  <a:cubicBezTo>
                    <a:pt x="3035" y="11586"/>
                    <a:pt x="3024" y="11604"/>
                    <a:pt x="3013" y="11622"/>
                  </a:cubicBezTo>
                  <a:lnTo>
                    <a:pt x="3013" y="11622"/>
                  </a:lnTo>
                  <a:cubicBezTo>
                    <a:pt x="3008" y="11611"/>
                    <a:pt x="3002" y="11600"/>
                    <a:pt x="2997" y="11588"/>
                  </a:cubicBezTo>
                  <a:lnTo>
                    <a:pt x="2997" y="11588"/>
                  </a:lnTo>
                  <a:cubicBezTo>
                    <a:pt x="3014" y="11582"/>
                    <a:pt x="3030" y="11575"/>
                    <a:pt x="3047" y="11568"/>
                  </a:cubicBezTo>
                  <a:close/>
                  <a:moveTo>
                    <a:pt x="3228" y="11946"/>
                  </a:moveTo>
                  <a:cubicBezTo>
                    <a:pt x="3222" y="11959"/>
                    <a:pt x="3216" y="11973"/>
                    <a:pt x="3210" y="11986"/>
                  </a:cubicBezTo>
                  <a:lnTo>
                    <a:pt x="3210" y="11986"/>
                  </a:lnTo>
                  <a:cubicBezTo>
                    <a:pt x="3208" y="11983"/>
                    <a:pt x="3206" y="11979"/>
                    <a:pt x="3204" y="11976"/>
                  </a:cubicBezTo>
                  <a:lnTo>
                    <a:pt x="3204" y="11976"/>
                  </a:lnTo>
                  <a:cubicBezTo>
                    <a:pt x="3212" y="11966"/>
                    <a:pt x="3220" y="11956"/>
                    <a:pt x="3228" y="11946"/>
                  </a:cubicBezTo>
                  <a:close/>
                  <a:moveTo>
                    <a:pt x="4071" y="11940"/>
                  </a:moveTo>
                  <a:cubicBezTo>
                    <a:pt x="3941" y="12187"/>
                    <a:pt x="3730" y="12398"/>
                    <a:pt x="3478" y="12597"/>
                  </a:cubicBezTo>
                  <a:lnTo>
                    <a:pt x="3478" y="12597"/>
                  </a:lnTo>
                  <a:cubicBezTo>
                    <a:pt x="3477" y="12595"/>
                    <a:pt x="3476" y="12593"/>
                    <a:pt x="3475" y="12590"/>
                  </a:cubicBezTo>
                  <a:lnTo>
                    <a:pt x="3475" y="12590"/>
                  </a:lnTo>
                  <a:cubicBezTo>
                    <a:pt x="3465" y="12558"/>
                    <a:pt x="3455" y="12525"/>
                    <a:pt x="3444" y="12493"/>
                  </a:cubicBezTo>
                  <a:lnTo>
                    <a:pt x="3444" y="12493"/>
                  </a:lnTo>
                  <a:cubicBezTo>
                    <a:pt x="3589" y="12387"/>
                    <a:pt x="3728" y="12276"/>
                    <a:pt x="3858" y="12155"/>
                  </a:cubicBezTo>
                  <a:lnTo>
                    <a:pt x="3858" y="12155"/>
                  </a:lnTo>
                  <a:cubicBezTo>
                    <a:pt x="3861" y="12153"/>
                    <a:pt x="3863" y="12150"/>
                    <a:pt x="3866" y="12148"/>
                  </a:cubicBezTo>
                  <a:lnTo>
                    <a:pt x="3866" y="12148"/>
                  </a:lnTo>
                  <a:cubicBezTo>
                    <a:pt x="3937" y="12082"/>
                    <a:pt x="4005" y="12013"/>
                    <a:pt x="4071" y="11940"/>
                  </a:cubicBezTo>
                  <a:close/>
                  <a:moveTo>
                    <a:pt x="3478" y="12598"/>
                  </a:moveTo>
                  <a:cubicBezTo>
                    <a:pt x="3477" y="12598"/>
                    <a:pt x="3477" y="12598"/>
                    <a:pt x="3477" y="12599"/>
                  </a:cubicBezTo>
                  <a:lnTo>
                    <a:pt x="3477" y="12599"/>
                  </a:lnTo>
                  <a:cubicBezTo>
                    <a:pt x="3477" y="12599"/>
                    <a:pt x="3477" y="12598"/>
                    <a:pt x="3477" y="12598"/>
                  </a:cubicBezTo>
                  <a:lnTo>
                    <a:pt x="3477" y="12598"/>
                  </a:lnTo>
                  <a:cubicBezTo>
                    <a:pt x="3477" y="12598"/>
                    <a:pt x="3477" y="12598"/>
                    <a:pt x="3478" y="12598"/>
                  </a:cubicBezTo>
                  <a:close/>
                  <a:moveTo>
                    <a:pt x="778" y="1"/>
                  </a:moveTo>
                  <a:cubicBezTo>
                    <a:pt x="639" y="1"/>
                    <a:pt x="394" y="106"/>
                    <a:pt x="364" y="168"/>
                  </a:cubicBezTo>
                  <a:cubicBezTo>
                    <a:pt x="174" y="539"/>
                    <a:pt x="163" y="1111"/>
                    <a:pt x="94" y="1519"/>
                  </a:cubicBezTo>
                  <a:cubicBezTo>
                    <a:pt x="1" y="2075"/>
                    <a:pt x="6" y="2635"/>
                    <a:pt x="49" y="3194"/>
                  </a:cubicBezTo>
                  <a:lnTo>
                    <a:pt x="49" y="3194"/>
                  </a:lnTo>
                  <a:cubicBezTo>
                    <a:pt x="53" y="4638"/>
                    <a:pt x="105" y="6050"/>
                    <a:pt x="652" y="7412"/>
                  </a:cubicBezTo>
                  <a:cubicBezTo>
                    <a:pt x="762" y="7687"/>
                    <a:pt x="880" y="7960"/>
                    <a:pt x="1002" y="8232"/>
                  </a:cubicBezTo>
                  <a:lnTo>
                    <a:pt x="1002" y="8232"/>
                  </a:lnTo>
                  <a:cubicBezTo>
                    <a:pt x="1149" y="8713"/>
                    <a:pt x="1311" y="9190"/>
                    <a:pt x="1487" y="9661"/>
                  </a:cubicBezTo>
                  <a:lnTo>
                    <a:pt x="1487" y="9661"/>
                  </a:lnTo>
                  <a:cubicBezTo>
                    <a:pt x="1471" y="9680"/>
                    <a:pt x="1462" y="9701"/>
                    <a:pt x="1462" y="9722"/>
                  </a:cubicBezTo>
                  <a:cubicBezTo>
                    <a:pt x="1476" y="10266"/>
                    <a:pt x="1573" y="11434"/>
                    <a:pt x="2238" y="11635"/>
                  </a:cubicBezTo>
                  <a:cubicBezTo>
                    <a:pt x="2264" y="11642"/>
                    <a:pt x="2290" y="11649"/>
                    <a:pt x="2315" y="11655"/>
                  </a:cubicBezTo>
                  <a:lnTo>
                    <a:pt x="2315" y="11655"/>
                  </a:lnTo>
                  <a:cubicBezTo>
                    <a:pt x="2307" y="11662"/>
                    <a:pt x="2298" y="11669"/>
                    <a:pt x="2290" y="11676"/>
                  </a:cubicBezTo>
                  <a:cubicBezTo>
                    <a:pt x="2230" y="11729"/>
                    <a:pt x="2285" y="11746"/>
                    <a:pt x="2370" y="11746"/>
                  </a:cubicBezTo>
                  <a:cubicBezTo>
                    <a:pt x="2371" y="11746"/>
                    <a:pt x="2373" y="11746"/>
                    <a:pt x="2375" y="11746"/>
                  </a:cubicBezTo>
                  <a:lnTo>
                    <a:pt x="2375" y="11746"/>
                  </a:lnTo>
                  <a:cubicBezTo>
                    <a:pt x="2392" y="11757"/>
                    <a:pt x="2415" y="11764"/>
                    <a:pt x="2444" y="11767"/>
                  </a:cubicBezTo>
                  <a:lnTo>
                    <a:pt x="2444" y="11767"/>
                  </a:lnTo>
                  <a:cubicBezTo>
                    <a:pt x="2496" y="11833"/>
                    <a:pt x="2546" y="11900"/>
                    <a:pt x="2593" y="11969"/>
                  </a:cubicBezTo>
                  <a:lnTo>
                    <a:pt x="2593" y="11969"/>
                  </a:lnTo>
                  <a:cubicBezTo>
                    <a:pt x="2613" y="12012"/>
                    <a:pt x="2633" y="12054"/>
                    <a:pt x="2654" y="12097"/>
                  </a:cubicBezTo>
                  <a:lnTo>
                    <a:pt x="2654" y="12097"/>
                  </a:lnTo>
                  <a:cubicBezTo>
                    <a:pt x="2632" y="12124"/>
                    <a:pt x="2610" y="12151"/>
                    <a:pt x="2588" y="12178"/>
                  </a:cubicBezTo>
                  <a:cubicBezTo>
                    <a:pt x="2544" y="12233"/>
                    <a:pt x="2591" y="12254"/>
                    <a:pt x="2671" y="12254"/>
                  </a:cubicBezTo>
                  <a:cubicBezTo>
                    <a:pt x="2688" y="12254"/>
                    <a:pt x="2707" y="12253"/>
                    <a:pt x="2727" y="12251"/>
                  </a:cubicBezTo>
                  <a:lnTo>
                    <a:pt x="2727" y="12251"/>
                  </a:lnTo>
                  <a:cubicBezTo>
                    <a:pt x="2781" y="12364"/>
                    <a:pt x="2835" y="12475"/>
                    <a:pt x="2889" y="12587"/>
                  </a:cubicBezTo>
                  <a:lnTo>
                    <a:pt x="2889" y="12587"/>
                  </a:lnTo>
                  <a:cubicBezTo>
                    <a:pt x="2706" y="12714"/>
                    <a:pt x="2517" y="12834"/>
                    <a:pt x="2328" y="12958"/>
                  </a:cubicBezTo>
                  <a:cubicBezTo>
                    <a:pt x="2193" y="13047"/>
                    <a:pt x="2309" y="13069"/>
                    <a:pt x="2421" y="13069"/>
                  </a:cubicBezTo>
                  <a:cubicBezTo>
                    <a:pt x="2475" y="13069"/>
                    <a:pt x="2528" y="13064"/>
                    <a:pt x="2550" y="13058"/>
                  </a:cubicBezTo>
                  <a:cubicBezTo>
                    <a:pt x="2695" y="13022"/>
                    <a:pt x="2841" y="12986"/>
                    <a:pt x="2986" y="12949"/>
                  </a:cubicBezTo>
                  <a:lnTo>
                    <a:pt x="2986" y="12949"/>
                  </a:lnTo>
                  <a:cubicBezTo>
                    <a:pt x="2933" y="12984"/>
                    <a:pt x="2881" y="13019"/>
                    <a:pt x="2827" y="13055"/>
                  </a:cubicBezTo>
                  <a:cubicBezTo>
                    <a:pt x="2716" y="13128"/>
                    <a:pt x="2783" y="13151"/>
                    <a:pt x="2887" y="13151"/>
                  </a:cubicBezTo>
                  <a:cubicBezTo>
                    <a:pt x="2992" y="13151"/>
                    <a:pt x="3134" y="13128"/>
                    <a:pt x="3174" y="13107"/>
                  </a:cubicBezTo>
                  <a:cubicBezTo>
                    <a:pt x="3433" y="12975"/>
                    <a:pt x="3679" y="12833"/>
                    <a:pt x="3925" y="12677"/>
                  </a:cubicBezTo>
                  <a:cubicBezTo>
                    <a:pt x="4010" y="12623"/>
                    <a:pt x="3996" y="12594"/>
                    <a:pt x="3946" y="12579"/>
                  </a:cubicBezTo>
                  <a:lnTo>
                    <a:pt x="3946" y="12579"/>
                  </a:lnTo>
                  <a:cubicBezTo>
                    <a:pt x="4051" y="12497"/>
                    <a:pt x="4150" y="12412"/>
                    <a:pt x="4239" y="12324"/>
                  </a:cubicBezTo>
                  <a:lnTo>
                    <a:pt x="4239" y="12324"/>
                  </a:lnTo>
                  <a:cubicBezTo>
                    <a:pt x="4250" y="12360"/>
                    <a:pt x="4260" y="12395"/>
                    <a:pt x="4272" y="12431"/>
                  </a:cubicBezTo>
                  <a:cubicBezTo>
                    <a:pt x="4283" y="12467"/>
                    <a:pt x="4331" y="12482"/>
                    <a:pt x="4393" y="12482"/>
                  </a:cubicBezTo>
                  <a:cubicBezTo>
                    <a:pt x="4541" y="12482"/>
                    <a:pt x="4772" y="12398"/>
                    <a:pt x="4784" y="12317"/>
                  </a:cubicBezTo>
                  <a:cubicBezTo>
                    <a:pt x="4786" y="12309"/>
                    <a:pt x="4787" y="12301"/>
                    <a:pt x="4788" y="12293"/>
                  </a:cubicBezTo>
                  <a:lnTo>
                    <a:pt x="4788" y="12293"/>
                  </a:lnTo>
                  <a:cubicBezTo>
                    <a:pt x="4788" y="12293"/>
                    <a:pt x="4788" y="12293"/>
                    <a:pt x="4788" y="12293"/>
                  </a:cubicBezTo>
                  <a:cubicBezTo>
                    <a:pt x="4788" y="12293"/>
                    <a:pt x="4788" y="12293"/>
                    <a:pt x="4788" y="12292"/>
                  </a:cubicBezTo>
                  <a:lnTo>
                    <a:pt x="4788" y="12292"/>
                  </a:lnTo>
                  <a:cubicBezTo>
                    <a:pt x="4807" y="12154"/>
                    <a:pt x="4822" y="12015"/>
                    <a:pt x="4834" y="11877"/>
                  </a:cubicBezTo>
                  <a:lnTo>
                    <a:pt x="4834" y="11877"/>
                  </a:lnTo>
                  <a:cubicBezTo>
                    <a:pt x="4851" y="11880"/>
                    <a:pt x="4869" y="11882"/>
                    <a:pt x="4890" y="11882"/>
                  </a:cubicBezTo>
                  <a:cubicBezTo>
                    <a:pt x="5040" y="11882"/>
                    <a:pt x="5283" y="11786"/>
                    <a:pt x="5290" y="11690"/>
                  </a:cubicBezTo>
                  <a:cubicBezTo>
                    <a:pt x="5450" y="9296"/>
                    <a:pt x="4629" y="6955"/>
                    <a:pt x="4888" y="4557"/>
                  </a:cubicBezTo>
                  <a:cubicBezTo>
                    <a:pt x="4890" y="4534"/>
                    <a:pt x="4845" y="4523"/>
                    <a:pt x="4781" y="4523"/>
                  </a:cubicBezTo>
                  <a:cubicBezTo>
                    <a:pt x="4633" y="4523"/>
                    <a:pt x="4384" y="4583"/>
                    <a:pt x="4372" y="4696"/>
                  </a:cubicBezTo>
                  <a:cubicBezTo>
                    <a:pt x="4170" y="6556"/>
                    <a:pt x="4621" y="8386"/>
                    <a:pt x="4757" y="10233"/>
                  </a:cubicBezTo>
                  <a:lnTo>
                    <a:pt x="4757" y="10233"/>
                  </a:lnTo>
                  <a:cubicBezTo>
                    <a:pt x="4604" y="10239"/>
                    <a:pt x="4372" y="10329"/>
                    <a:pt x="4372" y="10422"/>
                  </a:cubicBezTo>
                  <a:cubicBezTo>
                    <a:pt x="4372" y="10462"/>
                    <a:pt x="4372" y="10502"/>
                    <a:pt x="4372" y="10541"/>
                  </a:cubicBezTo>
                  <a:lnTo>
                    <a:pt x="4372" y="10541"/>
                  </a:lnTo>
                  <a:cubicBezTo>
                    <a:pt x="4231" y="10567"/>
                    <a:pt x="4074" y="10645"/>
                    <a:pt x="4074" y="10723"/>
                  </a:cubicBezTo>
                  <a:cubicBezTo>
                    <a:pt x="4074" y="10723"/>
                    <a:pt x="4074" y="10723"/>
                    <a:pt x="4074" y="10723"/>
                  </a:cubicBezTo>
                  <a:lnTo>
                    <a:pt x="4074" y="10723"/>
                  </a:lnTo>
                  <a:cubicBezTo>
                    <a:pt x="4074" y="10882"/>
                    <a:pt x="4076" y="11037"/>
                    <a:pt x="4081" y="11191"/>
                  </a:cubicBezTo>
                  <a:lnTo>
                    <a:pt x="4081" y="11191"/>
                  </a:lnTo>
                  <a:cubicBezTo>
                    <a:pt x="4031" y="11205"/>
                    <a:pt x="3984" y="11221"/>
                    <a:pt x="3949" y="11238"/>
                  </a:cubicBezTo>
                  <a:lnTo>
                    <a:pt x="3949" y="11238"/>
                  </a:lnTo>
                  <a:cubicBezTo>
                    <a:pt x="3960" y="11197"/>
                    <a:pt x="3970" y="11156"/>
                    <a:pt x="3981" y="11115"/>
                  </a:cubicBezTo>
                  <a:cubicBezTo>
                    <a:pt x="3994" y="11066"/>
                    <a:pt x="3956" y="11048"/>
                    <a:pt x="3897" y="11048"/>
                  </a:cubicBezTo>
                  <a:cubicBezTo>
                    <a:pt x="3867" y="11048"/>
                    <a:pt x="3832" y="11053"/>
                    <a:pt x="3795" y="11060"/>
                  </a:cubicBezTo>
                  <a:lnTo>
                    <a:pt x="3795" y="11060"/>
                  </a:lnTo>
                  <a:cubicBezTo>
                    <a:pt x="3822" y="11012"/>
                    <a:pt x="3849" y="10963"/>
                    <a:pt x="3877" y="10914"/>
                  </a:cubicBezTo>
                  <a:cubicBezTo>
                    <a:pt x="3895" y="10883"/>
                    <a:pt x="3878" y="10867"/>
                    <a:pt x="3841" y="10861"/>
                  </a:cubicBezTo>
                  <a:lnTo>
                    <a:pt x="3841" y="10861"/>
                  </a:lnTo>
                  <a:cubicBezTo>
                    <a:pt x="3937" y="10750"/>
                    <a:pt x="4024" y="10627"/>
                    <a:pt x="4098" y="10492"/>
                  </a:cubicBezTo>
                  <a:lnTo>
                    <a:pt x="4098" y="10492"/>
                  </a:lnTo>
                  <a:cubicBezTo>
                    <a:pt x="4223" y="10422"/>
                    <a:pt x="4344" y="10338"/>
                    <a:pt x="4462" y="10239"/>
                  </a:cubicBezTo>
                  <a:cubicBezTo>
                    <a:pt x="4480" y="10221"/>
                    <a:pt x="4500" y="10183"/>
                    <a:pt x="4473" y="10166"/>
                  </a:cubicBezTo>
                  <a:cubicBezTo>
                    <a:pt x="4212" y="10023"/>
                    <a:pt x="3951" y="9967"/>
                    <a:pt x="3687" y="9967"/>
                  </a:cubicBezTo>
                  <a:cubicBezTo>
                    <a:pt x="3374" y="9967"/>
                    <a:pt x="3058" y="10046"/>
                    <a:pt x="2736" y="10151"/>
                  </a:cubicBezTo>
                  <a:lnTo>
                    <a:pt x="2736" y="10151"/>
                  </a:lnTo>
                  <a:cubicBezTo>
                    <a:pt x="2572" y="10036"/>
                    <a:pt x="2412" y="9916"/>
                    <a:pt x="2253" y="9793"/>
                  </a:cubicBezTo>
                  <a:lnTo>
                    <a:pt x="2253" y="9793"/>
                  </a:lnTo>
                  <a:cubicBezTo>
                    <a:pt x="2187" y="9641"/>
                    <a:pt x="2119" y="9490"/>
                    <a:pt x="2051" y="9339"/>
                  </a:cubicBezTo>
                  <a:lnTo>
                    <a:pt x="2051" y="9339"/>
                  </a:lnTo>
                  <a:cubicBezTo>
                    <a:pt x="1421" y="7677"/>
                    <a:pt x="925" y="5942"/>
                    <a:pt x="692" y="4216"/>
                  </a:cubicBezTo>
                  <a:lnTo>
                    <a:pt x="692" y="4216"/>
                  </a:lnTo>
                  <a:cubicBezTo>
                    <a:pt x="669" y="4020"/>
                    <a:pt x="645" y="3823"/>
                    <a:pt x="623" y="3627"/>
                  </a:cubicBezTo>
                  <a:lnTo>
                    <a:pt x="623" y="3627"/>
                  </a:lnTo>
                  <a:cubicBezTo>
                    <a:pt x="597" y="3370"/>
                    <a:pt x="578" y="3113"/>
                    <a:pt x="565" y="2857"/>
                  </a:cubicBezTo>
                  <a:cubicBezTo>
                    <a:pt x="565" y="2847"/>
                    <a:pt x="560" y="2839"/>
                    <a:pt x="552" y="2833"/>
                  </a:cubicBezTo>
                  <a:lnTo>
                    <a:pt x="552" y="2833"/>
                  </a:lnTo>
                  <a:cubicBezTo>
                    <a:pt x="526" y="2369"/>
                    <a:pt x="531" y="1904"/>
                    <a:pt x="603" y="1440"/>
                  </a:cubicBezTo>
                  <a:cubicBezTo>
                    <a:pt x="656" y="1117"/>
                    <a:pt x="675" y="684"/>
                    <a:pt x="777" y="336"/>
                  </a:cubicBezTo>
                  <a:lnTo>
                    <a:pt x="777" y="336"/>
                  </a:lnTo>
                  <a:cubicBezTo>
                    <a:pt x="823" y="309"/>
                    <a:pt x="855" y="277"/>
                    <a:pt x="860" y="238"/>
                  </a:cubicBezTo>
                  <a:cubicBezTo>
                    <a:pt x="867" y="182"/>
                    <a:pt x="884" y="113"/>
                    <a:pt x="873" y="54"/>
                  </a:cubicBezTo>
                  <a:cubicBezTo>
                    <a:pt x="869" y="16"/>
                    <a:pt x="831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2339073" y="1085109"/>
              <a:ext cx="224351" cy="761670"/>
            </a:xfrm>
            <a:custGeom>
              <a:avLst/>
              <a:gdLst/>
              <a:ahLst/>
              <a:cxnLst/>
              <a:rect l="l" t="t" r="r" b="b"/>
              <a:pathLst>
                <a:path w="4595" h="15600" extrusionOk="0">
                  <a:moveTo>
                    <a:pt x="2507" y="0"/>
                  </a:moveTo>
                  <a:cubicBezTo>
                    <a:pt x="1872" y="0"/>
                    <a:pt x="993" y="408"/>
                    <a:pt x="564" y="424"/>
                  </a:cubicBezTo>
                  <a:cubicBezTo>
                    <a:pt x="462" y="427"/>
                    <a:pt x="1" y="628"/>
                    <a:pt x="217" y="628"/>
                  </a:cubicBezTo>
                  <a:cubicBezTo>
                    <a:pt x="220" y="628"/>
                    <a:pt x="224" y="628"/>
                    <a:pt x="228" y="628"/>
                  </a:cubicBezTo>
                  <a:cubicBezTo>
                    <a:pt x="706" y="610"/>
                    <a:pt x="1484" y="308"/>
                    <a:pt x="2081" y="308"/>
                  </a:cubicBezTo>
                  <a:cubicBezTo>
                    <a:pt x="2380" y="308"/>
                    <a:pt x="2633" y="383"/>
                    <a:pt x="2781" y="607"/>
                  </a:cubicBezTo>
                  <a:cubicBezTo>
                    <a:pt x="3342" y="1446"/>
                    <a:pt x="3013" y="2766"/>
                    <a:pt x="2861" y="3670"/>
                  </a:cubicBezTo>
                  <a:cubicBezTo>
                    <a:pt x="2410" y="6347"/>
                    <a:pt x="2237" y="9133"/>
                    <a:pt x="2348" y="11841"/>
                  </a:cubicBezTo>
                  <a:cubicBezTo>
                    <a:pt x="2350" y="11867"/>
                    <a:pt x="2387" y="11878"/>
                    <a:pt x="2441" y="11878"/>
                  </a:cubicBezTo>
                  <a:cubicBezTo>
                    <a:pt x="2583" y="11878"/>
                    <a:pt x="2841" y="11803"/>
                    <a:pt x="2861" y="11727"/>
                  </a:cubicBezTo>
                  <a:cubicBezTo>
                    <a:pt x="2909" y="11543"/>
                    <a:pt x="2953" y="11359"/>
                    <a:pt x="2994" y="11173"/>
                  </a:cubicBezTo>
                  <a:lnTo>
                    <a:pt x="2994" y="11173"/>
                  </a:lnTo>
                  <a:cubicBezTo>
                    <a:pt x="3153" y="12693"/>
                    <a:pt x="3498" y="14178"/>
                    <a:pt x="4056" y="15558"/>
                  </a:cubicBezTo>
                  <a:cubicBezTo>
                    <a:pt x="4067" y="15587"/>
                    <a:pt x="4106" y="15599"/>
                    <a:pt x="4157" y="15599"/>
                  </a:cubicBezTo>
                  <a:cubicBezTo>
                    <a:pt x="4315" y="15599"/>
                    <a:pt x="4595" y="15488"/>
                    <a:pt x="4569" y="15420"/>
                  </a:cubicBezTo>
                  <a:cubicBezTo>
                    <a:pt x="3712" y="13296"/>
                    <a:pt x="3356" y="10923"/>
                    <a:pt x="3411" y="8561"/>
                  </a:cubicBezTo>
                  <a:lnTo>
                    <a:pt x="3411" y="8561"/>
                  </a:lnTo>
                  <a:cubicBezTo>
                    <a:pt x="3638" y="6620"/>
                    <a:pt x="3773" y="4667"/>
                    <a:pt x="4368" y="2790"/>
                  </a:cubicBezTo>
                  <a:lnTo>
                    <a:pt x="4368" y="2790"/>
                  </a:lnTo>
                  <a:cubicBezTo>
                    <a:pt x="4367" y="2790"/>
                    <a:pt x="4367" y="2790"/>
                    <a:pt x="4366" y="2790"/>
                  </a:cubicBezTo>
                  <a:lnTo>
                    <a:pt x="4366" y="2790"/>
                  </a:lnTo>
                  <a:cubicBezTo>
                    <a:pt x="4367" y="2789"/>
                    <a:pt x="4367" y="2788"/>
                    <a:pt x="4368" y="2786"/>
                  </a:cubicBezTo>
                  <a:cubicBezTo>
                    <a:pt x="4377" y="2757"/>
                    <a:pt x="4330" y="2744"/>
                    <a:pt x="4261" y="2744"/>
                  </a:cubicBezTo>
                  <a:cubicBezTo>
                    <a:pt x="4120" y="2744"/>
                    <a:pt x="3886" y="2799"/>
                    <a:pt x="3858" y="2883"/>
                  </a:cubicBezTo>
                  <a:cubicBezTo>
                    <a:pt x="3858" y="2883"/>
                    <a:pt x="3858" y="2883"/>
                    <a:pt x="3858" y="2883"/>
                  </a:cubicBezTo>
                  <a:lnTo>
                    <a:pt x="3858" y="2883"/>
                  </a:lnTo>
                  <a:cubicBezTo>
                    <a:pt x="3847" y="2920"/>
                    <a:pt x="3836" y="2956"/>
                    <a:pt x="3824" y="2992"/>
                  </a:cubicBezTo>
                  <a:lnTo>
                    <a:pt x="3824" y="2992"/>
                  </a:lnTo>
                  <a:cubicBezTo>
                    <a:pt x="3269" y="4794"/>
                    <a:pt x="2942" y="6747"/>
                    <a:pt x="2897" y="8707"/>
                  </a:cubicBezTo>
                  <a:lnTo>
                    <a:pt x="2897" y="8707"/>
                  </a:lnTo>
                  <a:cubicBezTo>
                    <a:pt x="2887" y="8795"/>
                    <a:pt x="2876" y="8884"/>
                    <a:pt x="2865" y="8972"/>
                  </a:cubicBezTo>
                  <a:lnTo>
                    <a:pt x="2865" y="8972"/>
                  </a:lnTo>
                  <a:cubicBezTo>
                    <a:pt x="2946" y="6900"/>
                    <a:pt x="3192" y="4840"/>
                    <a:pt x="3491" y="2783"/>
                  </a:cubicBezTo>
                  <a:cubicBezTo>
                    <a:pt x="3612" y="1965"/>
                    <a:pt x="3768" y="687"/>
                    <a:pt x="2985" y="126"/>
                  </a:cubicBezTo>
                  <a:cubicBezTo>
                    <a:pt x="2859" y="36"/>
                    <a:pt x="2694" y="0"/>
                    <a:pt x="2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1834665" y="1859275"/>
              <a:ext cx="304668" cy="206090"/>
            </a:xfrm>
            <a:custGeom>
              <a:avLst/>
              <a:gdLst/>
              <a:ahLst/>
              <a:cxnLst/>
              <a:rect l="l" t="t" r="r" b="b"/>
              <a:pathLst>
                <a:path w="6240" h="4221" extrusionOk="0">
                  <a:moveTo>
                    <a:pt x="1424" y="1"/>
                  </a:moveTo>
                  <a:cubicBezTo>
                    <a:pt x="1352" y="1"/>
                    <a:pt x="1278" y="16"/>
                    <a:pt x="1227" y="49"/>
                  </a:cubicBezTo>
                  <a:cubicBezTo>
                    <a:pt x="517" y="499"/>
                    <a:pt x="326" y="1334"/>
                    <a:pt x="28" y="2075"/>
                  </a:cubicBezTo>
                  <a:cubicBezTo>
                    <a:pt x="0" y="2134"/>
                    <a:pt x="84" y="2186"/>
                    <a:pt x="132" y="2197"/>
                  </a:cubicBezTo>
                  <a:cubicBezTo>
                    <a:pt x="1092" y="2356"/>
                    <a:pt x="2041" y="2623"/>
                    <a:pt x="2973" y="2914"/>
                  </a:cubicBezTo>
                  <a:cubicBezTo>
                    <a:pt x="3752" y="3156"/>
                    <a:pt x="5162" y="3437"/>
                    <a:pt x="5668" y="4161"/>
                  </a:cubicBezTo>
                  <a:cubicBezTo>
                    <a:pt x="5698" y="4203"/>
                    <a:pt x="5755" y="4221"/>
                    <a:pt x="5821" y="4221"/>
                  </a:cubicBezTo>
                  <a:cubicBezTo>
                    <a:pt x="6000" y="4221"/>
                    <a:pt x="6239" y="4089"/>
                    <a:pt x="6146" y="3953"/>
                  </a:cubicBezTo>
                  <a:cubicBezTo>
                    <a:pt x="5605" y="3180"/>
                    <a:pt x="4119" y="2886"/>
                    <a:pt x="3284" y="2616"/>
                  </a:cubicBezTo>
                  <a:cubicBezTo>
                    <a:pt x="2578" y="2391"/>
                    <a:pt x="1864" y="2200"/>
                    <a:pt x="1144" y="2037"/>
                  </a:cubicBezTo>
                  <a:cubicBezTo>
                    <a:pt x="918" y="1985"/>
                    <a:pt x="548" y="2020"/>
                    <a:pt x="634" y="1802"/>
                  </a:cubicBezTo>
                  <a:cubicBezTo>
                    <a:pt x="863" y="1240"/>
                    <a:pt x="1002" y="575"/>
                    <a:pt x="1556" y="226"/>
                  </a:cubicBezTo>
                  <a:cubicBezTo>
                    <a:pt x="1762" y="90"/>
                    <a:pt x="1599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1877093" y="1856052"/>
              <a:ext cx="330789" cy="117571"/>
            </a:xfrm>
            <a:custGeom>
              <a:avLst/>
              <a:gdLst/>
              <a:ahLst/>
              <a:cxnLst/>
              <a:rect l="l" t="t" r="r" b="b"/>
              <a:pathLst>
                <a:path w="6775" h="2408" extrusionOk="0">
                  <a:moveTo>
                    <a:pt x="583" y="1"/>
                  </a:moveTo>
                  <a:cubicBezTo>
                    <a:pt x="489" y="1"/>
                    <a:pt x="1" y="191"/>
                    <a:pt x="250" y="201"/>
                  </a:cubicBezTo>
                  <a:cubicBezTo>
                    <a:pt x="2464" y="271"/>
                    <a:pt x="4116" y="1965"/>
                    <a:pt x="6229" y="2405"/>
                  </a:cubicBezTo>
                  <a:cubicBezTo>
                    <a:pt x="6237" y="2407"/>
                    <a:pt x="6247" y="2407"/>
                    <a:pt x="6257" y="2407"/>
                  </a:cubicBezTo>
                  <a:cubicBezTo>
                    <a:pt x="6401" y="2407"/>
                    <a:pt x="6775" y="2243"/>
                    <a:pt x="6655" y="2214"/>
                  </a:cubicBezTo>
                  <a:cubicBezTo>
                    <a:pt x="4497" y="1764"/>
                    <a:pt x="2848" y="70"/>
                    <a:pt x="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1899455" y="1982411"/>
              <a:ext cx="404076" cy="1135084"/>
            </a:xfrm>
            <a:custGeom>
              <a:avLst/>
              <a:gdLst/>
              <a:ahLst/>
              <a:cxnLst/>
              <a:rect l="l" t="t" r="r" b="b"/>
              <a:pathLst>
                <a:path w="8276" h="23248" extrusionOk="0">
                  <a:moveTo>
                    <a:pt x="683" y="0"/>
                  </a:moveTo>
                  <a:cubicBezTo>
                    <a:pt x="537" y="0"/>
                    <a:pt x="324" y="72"/>
                    <a:pt x="308" y="163"/>
                  </a:cubicBezTo>
                  <a:cubicBezTo>
                    <a:pt x="0" y="1978"/>
                    <a:pt x="416" y="3783"/>
                    <a:pt x="939" y="5518"/>
                  </a:cubicBezTo>
                  <a:cubicBezTo>
                    <a:pt x="1507" y="7399"/>
                    <a:pt x="2179" y="9256"/>
                    <a:pt x="2927" y="11068"/>
                  </a:cubicBezTo>
                  <a:cubicBezTo>
                    <a:pt x="4587" y="15090"/>
                    <a:pt x="6634" y="18956"/>
                    <a:pt x="7739" y="23185"/>
                  </a:cubicBezTo>
                  <a:cubicBezTo>
                    <a:pt x="7751" y="23229"/>
                    <a:pt x="7805" y="23248"/>
                    <a:pt x="7875" y="23248"/>
                  </a:cubicBezTo>
                  <a:cubicBezTo>
                    <a:pt x="8036" y="23248"/>
                    <a:pt x="8276" y="23151"/>
                    <a:pt x="8252" y="23047"/>
                  </a:cubicBezTo>
                  <a:cubicBezTo>
                    <a:pt x="7202" y="19025"/>
                    <a:pt x="5314" y="15315"/>
                    <a:pt x="3689" y="11511"/>
                  </a:cubicBezTo>
                  <a:cubicBezTo>
                    <a:pt x="2910" y="9689"/>
                    <a:pt x="2252" y="7822"/>
                    <a:pt x="1632" y="5941"/>
                  </a:cubicBezTo>
                  <a:cubicBezTo>
                    <a:pt x="1015" y="4070"/>
                    <a:pt x="485" y="2061"/>
                    <a:pt x="818" y="80"/>
                  </a:cubicBezTo>
                  <a:cubicBezTo>
                    <a:pt x="826" y="23"/>
                    <a:pt x="765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090555" y="2357629"/>
              <a:ext cx="199011" cy="615097"/>
            </a:xfrm>
            <a:custGeom>
              <a:avLst/>
              <a:gdLst/>
              <a:ahLst/>
              <a:cxnLst/>
              <a:rect l="l" t="t" r="r" b="b"/>
              <a:pathLst>
                <a:path w="4076" h="12598" extrusionOk="0">
                  <a:moveTo>
                    <a:pt x="362" y="0"/>
                  </a:moveTo>
                  <a:cubicBezTo>
                    <a:pt x="208" y="0"/>
                    <a:pt x="1" y="97"/>
                    <a:pt x="8" y="241"/>
                  </a:cubicBezTo>
                  <a:cubicBezTo>
                    <a:pt x="250" y="4568"/>
                    <a:pt x="2415" y="8378"/>
                    <a:pt x="3524" y="12493"/>
                  </a:cubicBezTo>
                  <a:cubicBezTo>
                    <a:pt x="3544" y="12566"/>
                    <a:pt x="3621" y="12597"/>
                    <a:pt x="3709" y="12597"/>
                  </a:cubicBezTo>
                  <a:cubicBezTo>
                    <a:pt x="3872" y="12597"/>
                    <a:pt x="4076" y="12492"/>
                    <a:pt x="4040" y="12355"/>
                  </a:cubicBezTo>
                  <a:cubicBezTo>
                    <a:pt x="2931" y="8236"/>
                    <a:pt x="770" y="4426"/>
                    <a:pt x="524" y="102"/>
                  </a:cubicBezTo>
                  <a:cubicBezTo>
                    <a:pt x="519" y="31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2444242" y="2466508"/>
              <a:ext cx="101165" cy="323856"/>
            </a:xfrm>
            <a:custGeom>
              <a:avLst/>
              <a:gdLst/>
              <a:ahLst/>
              <a:cxnLst/>
              <a:rect l="l" t="t" r="r" b="b"/>
              <a:pathLst>
                <a:path w="2072" h="6633" extrusionOk="0">
                  <a:moveTo>
                    <a:pt x="1874" y="1"/>
                  </a:moveTo>
                  <a:cubicBezTo>
                    <a:pt x="1720" y="1"/>
                    <a:pt x="1493" y="92"/>
                    <a:pt x="1500" y="221"/>
                  </a:cubicBezTo>
                  <a:cubicBezTo>
                    <a:pt x="1621" y="2442"/>
                    <a:pt x="0" y="4291"/>
                    <a:pt x="395" y="6547"/>
                  </a:cubicBezTo>
                  <a:cubicBezTo>
                    <a:pt x="402" y="6592"/>
                    <a:pt x="461" y="6612"/>
                    <a:pt x="495" y="6616"/>
                  </a:cubicBezTo>
                  <a:lnTo>
                    <a:pt x="585" y="6630"/>
                  </a:lnTo>
                  <a:cubicBezTo>
                    <a:pt x="598" y="6632"/>
                    <a:pt x="614" y="6633"/>
                    <a:pt x="633" y="6633"/>
                  </a:cubicBezTo>
                  <a:cubicBezTo>
                    <a:pt x="769" y="6633"/>
                    <a:pt x="1029" y="6574"/>
                    <a:pt x="1001" y="6422"/>
                  </a:cubicBezTo>
                  <a:cubicBezTo>
                    <a:pt x="1005" y="6359"/>
                    <a:pt x="1005" y="6301"/>
                    <a:pt x="1008" y="6238"/>
                  </a:cubicBezTo>
                  <a:cubicBezTo>
                    <a:pt x="1026" y="6162"/>
                    <a:pt x="953" y="6129"/>
                    <a:pt x="857" y="6129"/>
                  </a:cubicBezTo>
                  <a:cubicBezTo>
                    <a:pt x="841" y="6129"/>
                    <a:pt x="826" y="6130"/>
                    <a:pt x="810" y="6132"/>
                  </a:cubicBezTo>
                  <a:lnTo>
                    <a:pt x="810" y="6132"/>
                  </a:lnTo>
                  <a:cubicBezTo>
                    <a:pt x="764" y="5712"/>
                    <a:pt x="892" y="4811"/>
                    <a:pt x="921" y="4638"/>
                  </a:cubicBezTo>
                  <a:cubicBezTo>
                    <a:pt x="1022" y="4077"/>
                    <a:pt x="1240" y="3536"/>
                    <a:pt x="1434" y="3010"/>
                  </a:cubicBezTo>
                  <a:cubicBezTo>
                    <a:pt x="1788" y="2047"/>
                    <a:pt x="2072" y="1111"/>
                    <a:pt x="2013" y="76"/>
                  </a:cubicBezTo>
                  <a:cubicBezTo>
                    <a:pt x="2010" y="24"/>
                    <a:pt x="1951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2477296" y="2539745"/>
              <a:ext cx="161660" cy="308818"/>
            </a:xfrm>
            <a:custGeom>
              <a:avLst/>
              <a:gdLst/>
              <a:ahLst/>
              <a:cxnLst/>
              <a:rect l="l" t="t" r="r" b="b"/>
              <a:pathLst>
                <a:path w="3311" h="6325" extrusionOk="0">
                  <a:moveTo>
                    <a:pt x="3098" y="0"/>
                  </a:moveTo>
                  <a:cubicBezTo>
                    <a:pt x="2945" y="0"/>
                    <a:pt x="2729" y="93"/>
                    <a:pt x="2732" y="228"/>
                  </a:cubicBezTo>
                  <a:cubicBezTo>
                    <a:pt x="2775" y="1902"/>
                    <a:pt x="2340" y="3385"/>
                    <a:pt x="1539" y="4747"/>
                  </a:cubicBezTo>
                  <a:lnTo>
                    <a:pt x="1539" y="4747"/>
                  </a:lnTo>
                  <a:cubicBezTo>
                    <a:pt x="1746" y="3874"/>
                    <a:pt x="1757" y="2968"/>
                    <a:pt x="1440" y="2099"/>
                  </a:cubicBezTo>
                  <a:cubicBezTo>
                    <a:pt x="1417" y="2029"/>
                    <a:pt x="1337" y="2013"/>
                    <a:pt x="1265" y="2013"/>
                  </a:cubicBezTo>
                  <a:cubicBezTo>
                    <a:pt x="1247" y="2013"/>
                    <a:pt x="1230" y="2014"/>
                    <a:pt x="1214" y="2015"/>
                  </a:cubicBezTo>
                  <a:cubicBezTo>
                    <a:pt x="501" y="2106"/>
                    <a:pt x="186" y="2511"/>
                    <a:pt x="19" y="3204"/>
                  </a:cubicBezTo>
                  <a:cubicBezTo>
                    <a:pt x="1" y="3287"/>
                    <a:pt x="79" y="3322"/>
                    <a:pt x="180" y="3322"/>
                  </a:cubicBezTo>
                  <a:cubicBezTo>
                    <a:pt x="323" y="3322"/>
                    <a:pt x="511" y="3251"/>
                    <a:pt x="535" y="3141"/>
                  </a:cubicBezTo>
                  <a:cubicBezTo>
                    <a:pt x="606" y="2843"/>
                    <a:pt x="669" y="2498"/>
                    <a:pt x="971" y="2365"/>
                  </a:cubicBezTo>
                  <a:lnTo>
                    <a:pt x="971" y="2365"/>
                  </a:lnTo>
                  <a:cubicBezTo>
                    <a:pt x="1383" y="3638"/>
                    <a:pt x="1102" y="4986"/>
                    <a:pt x="539" y="6172"/>
                  </a:cubicBezTo>
                  <a:cubicBezTo>
                    <a:pt x="486" y="6284"/>
                    <a:pt x="554" y="6324"/>
                    <a:pt x="655" y="6324"/>
                  </a:cubicBezTo>
                  <a:cubicBezTo>
                    <a:pt x="785" y="6324"/>
                    <a:pt x="970" y="6258"/>
                    <a:pt x="1020" y="6193"/>
                  </a:cubicBezTo>
                  <a:cubicBezTo>
                    <a:pt x="2493" y="4399"/>
                    <a:pt x="3310" y="2435"/>
                    <a:pt x="3248" y="89"/>
                  </a:cubicBezTo>
                  <a:cubicBezTo>
                    <a:pt x="3245" y="27"/>
                    <a:pt x="3181" y="0"/>
                    <a:pt x="3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1949696" y="3144635"/>
              <a:ext cx="175770" cy="1022786"/>
            </a:xfrm>
            <a:custGeom>
              <a:avLst/>
              <a:gdLst/>
              <a:ahLst/>
              <a:cxnLst/>
              <a:rect l="l" t="t" r="r" b="b"/>
              <a:pathLst>
                <a:path w="3600" h="20948" extrusionOk="0">
                  <a:moveTo>
                    <a:pt x="650" y="19171"/>
                  </a:moveTo>
                  <a:cubicBezTo>
                    <a:pt x="1418" y="19269"/>
                    <a:pt x="2061" y="19472"/>
                    <a:pt x="2368" y="20177"/>
                  </a:cubicBezTo>
                  <a:lnTo>
                    <a:pt x="2368" y="20177"/>
                  </a:lnTo>
                  <a:cubicBezTo>
                    <a:pt x="2261" y="20171"/>
                    <a:pt x="2156" y="20168"/>
                    <a:pt x="2052" y="20168"/>
                  </a:cubicBezTo>
                  <a:cubicBezTo>
                    <a:pt x="1553" y="20168"/>
                    <a:pt x="1069" y="20236"/>
                    <a:pt x="579" y="20352"/>
                  </a:cubicBezTo>
                  <a:lnTo>
                    <a:pt x="579" y="20352"/>
                  </a:lnTo>
                  <a:cubicBezTo>
                    <a:pt x="530" y="19956"/>
                    <a:pt x="572" y="19560"/>
                    <a:pt x="650" y="19171"/>
                  </a:cubicBezTo>
                  <a:close/>
                  <a:moveTo>
                    <a:pt x="1854" y="0"/>
                  </a:moveTo>
                  <a:cubicBezTo>
                    <a:pt x="1688" y="0"/>
                    <a:pt x="1452" y="105"/>
                    <a:pt x="1486" y="192"/>
                  </a:cubicBezTo>
                  <a:cubicBezTo>
                    <a:pt x="2044" y="1571"/>
                    <a:pt x="1898" y="3154"/>
                    <a:pt x="1988" y="4609"/>
                  </a:cubicBezTo>
                  <a:cubicBezTo>
                    <a:pt x="2113" y="6649"/>
                    <a:pt x="2719" y="8648"/>
                    <a:pt x="2882" y="10695"/>
                  </a:cubicBezTo>
                  <a:cubicBezTo>
                    <a:pt x="3024" y="12507"/>
                    <a:pt x="2851" y="14312"/>
                    <a:pt x="2917" y="16123"/>
                  </a:cubicBezTo>
                  <a:cubicBezTo>
                    <a:pt x="2960" y="17312"/>
                    <a:pt x="3089" y="18631"/>
                    <a:pt x="2769" y="19810"/>
                  </a:cubicBezTo>
                  <a:lnTo>
                    <a:pt x="2769" y="19810"/>
                  </a:lnTo>
                  <a:cubicBezTo>
                    <a:pt x="2342" y="19108"/>
                    <a:pt x="1514" y="18971"/>
                    <a:pt x="603" y="18888"/>
                  </a:cubicBezTo>
                  <a:cubicBezTo>
                    <a:pt x="595" y="18887"/>
                    <a:pt x="586" y="18887"/>
                    <a:pt x="576" y="18887"/>
                  </a:cubicBezTo>
                  <a:cubicBezTo>
                    <a:pt x="458" y="18887"/>
                    <a:pt x="209" y="18926"/>
                    <a:pt x="187" y="19050"/>
                  </a:cubicBezTo>
                  <a:cubicBezTo>
                    <a:pt x="73" y="19556"/>
                    <a:pt x="0" y="20072"/>
                    <a:pt x="83" y="20585"/>
                  </a:cubicBezTo>
                  <a:cubicBezTo>
                    <a:pt x="91" y="20628"/>
                    <a:pt x="141" y="20641"/>
                    <a:pt x="198" y="20641"/>
                  </a:cubicBezTo>
                  <a:cubicBezTo>
                    <a:pt x="263" y="20641"/>
                    <a:pt x="338" y="20624"/>
                    <a:pt x="364" y="20616"/>
                  </a:cubicBezTo>
                  <a:cubicBezTo>
                    <a:pt x="695" y="20531"/>
                    <a:pt x="1145" y="20392"/>
                    <a:pt x="1546" y="20392"/>
                  </a:cubicBezTo>
                  <a:cubicBezTo>
                    <a:pt x="1913" y="20392"/>
                    <a:pt x="2238" y="20509"/>
                    <a:pt x="2390" y="20890"/>
                  </a:cubicBezTo>
                  <a:cubicBezTo>
                    <a:pt x="2408" y="20931"/>
                    <a:pt x="2461" y="20948"/>
                    <a:pt x="2527" y="20948"/>
                  </a:cubicBezTo>
                  <a:cubicBezTo>
                    <a:pt x="2693" y="20948"/>
                    <a:pt x="2941" y="20841"/>
                    <a:pt x="2906" y="20751"/>
                  </a:cubicBezTo>
                  <a:cubicBezTo>
                    <a:pt x="2886" y="20698"/>
                    <a:pt x="2865" y="20645"/>
                    <a:pt x="2843" y="20592"/>
                  </a:cubicBezTo>
                  <a:lnTo>
                    <a:pt x="2843" y="20592"/>
                  </a:lnTo>
                  <a:cubicBezTo>
                    <a:pt x="2923" y="20557"/>
                    <a:pt x="2989" y="20512"/>
                    <a:pt x="3007" y="20478"/>
                  </a:cubicBezTo>
                  <a:cubicBezTo>
                    <a:pt x="3599" y="19262"/>
                    <a:pt x="3495" y="17786"/>
                    <a:pt x="3447" y="16473"/>
                  </a:cubicBezTo>
                  <a:cubicBezTo>
                    <a:pt x="3388" y="14720"/>
                    <a:pt x="3513" y="12974"/>
                    <a:pt x="3433" y="11222"/>
                  </a:cubicBezTo>
                  <a:cubicBezTo>
                    <a:pt x="3343" y="9178"/>
                    <a:pt x="2896" y="7186"/>
                    <a:pt x="2595" y="5166"/>
                  </a:cubicBezTo>
                  <a:cubicBezTo>
                    <a:pt x="2342" y="3490"/>
                    <a:pt x="2650" y="1664"/>
                    <a:pt x="2002" y="67"/>
                  </a:cubicBezTo>
                  <a:cubicBezTo>
                    <a:pt x="1984" y="19"/>
                    <a:pt x="1925" y="0"/>
                    <a:pt x="185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1965613" y="4158481"/>
              <a:ext cx="180360" cy="436398"/>
            </a:xfrm>
            <a:custGeom>
              <a:avLst/>
              <a:gdLst/>
              <a:ahLst/>
              <a:cxnLst/>
              <a:rect l="l" t="t" r="r" b="b"/>
              <a:pathLst>
                <a:path w="3694" h="8938" extrusionOk="0">
                  <a:moveTo>
                    <a:pt x="2786" y="6039"/>
                  </a:moveTo>
                  <a:cubicBezTo>
                    <a:pt x="2789" y="6112"/>
                    <a:pt x="2793" y="6185"/>
                    <a:pt x="2796" y="6257"/>
                  </a:cubicBezTo>
                  <a:lnTo>
                    <a:pt x="2796" y="6257"/>
                  </a:lnTo>
                  <a:cubicBezTo>
                    <a:pt x="2794" y="6274"/>
                    <a:pt x="2791" y="6291"/>
                    <a:pt x="2788" y="6308"/>
                  </a:cubicBezTo>
                  <a:cubicBezTo>
                    <a:pt x="2760" y="6484"/>
                    <a:pt x="2663" y="6573"/>
                    <a:pt x="2538" y="6611"/>
                  </a:cubicBezTo>
                  <a:lnTo>
                    <a:pt x="2538" y="6611"/>
                  </a:lnTo>
                  <a:cubicBezTo>
                    <a:pt x="2583" y="6538"/>
                    <a:pt x="2627" y="6457"/>
                    <a:pt x="2667" y="6367"/>
                  </a:cubicBezTo>
                  <a:cubicBezTo>
                    <a:pt x="2714" y="6262"/>
                    <a:pt x="2754" y="6152"/>
                    <a:pt x="2786" y="6039"/>
                  </a:cubicBezTo>
                  <a:close/>
                  <a:moveTo>
                    <a:pt x="967" y="8422"/>
                  </a:moveTo>
                  <a:cubicBezTo>
                    <a:pt x="1201" y="8496"/>
                    <a:pt x="1438" y="8536"/>
                    <a:pt x="1676" y="8536"/>
                  </a:cubicBezTo>
                  <a:cubicBezTo>
                    <a:pt x="1852" y="8536"/>
                    <a:pt x="2028" y="8514"/>
                    <a:pt x="2204" y="8467"/>
                  </a:cubicBezTo>
                  <a:lnTo>
                    <a:pt x="2204" y="8467"/>
                  </a:lnTo>
                  <a:cubicBezTo>
                    <a:pt x="2026" y="8585"/>
                    <a:pt x="1815" y="8656"/>
                    <a:pt x="1583" y="8656"/>
                  </a:cubicBezTo>
                  <a:cubicBezTo>
                    <a:pt x="1534" y="8656"/>
                    <a:pt x="1484" y="8653"/>
                    <a:pt x="1434" y="8646"/>
                  </a:cubicBezTo>
                  <a:cubicBezTo>
                    <a:pt x="1248" y="8624"/>
                    <a:pt x="1094" y="8539"/>
                    <a:pt x="967" y="8422"/>
                  </a:cubicBezTo>
                  <a:close/>
                  <a:moveTo>
                    <a:pt x="2322" y="1"/>
                  </a:moveTo>
                  <a:cubicBezTo>
                    <a:pt x="2174" y="1"/>
                    <a:pt x="1972" y="79"/>
                    <a:pt x="1967" y="177"/>
                  </a:cubicBezTo>
                  <a:cubicBezTo>
                    <a:pt x="1888" y="1698"/>
                    <a:pt x="2324" y="3118"/>
                    <a:pt x="2407" y="4614"/>
                  </a:cubicBezTo>
                  <a:cubicBezTo>
                    <a:pt x="2438" y="5182"/>
                    <a:pt x="2376" y="5764"/>
                    <a:pt x="2217" y="6305"/>
                  </a:cubicBezTo>
                  <a:cubicBezTo>
                    <a:pt x="2180" y="6429"/>
                    <a:pt x="2136" y="6527"/>
                    <a:pt x="2088" y="6602"/>
                  </a:cubicBezTo>
                  <a:lnTo>
                    <a:pt x="2088" y="6602"/>
                  </a:lnTo>
                  <a:cubicBezTo>
                    <a:pt x="1996" y="6583"/>
                    <a:pt x="1909" y="6558"/>
                    <a:pt x="1836" y="6537"/>
                  </a:cubicBezTo>
                  <a:cubicBezTo>
                    <a:pt x="1448" y="6423"/>
                    <a:pt x="1074" y="6232"/>
                    <a:pt x="713" y="6038"/>
                  </a:cubicBezTo>
                  <a:cubicBezTo>
                    <a:pt x="696" y="6029"/>
                    <a:pt x="668" y="6024"/>
                    <a:pt x="634" y="6024"/>
                  </a:cubicBezTo>
                  <a:cubicBezTo>
                    <a:pt x="468" y="6024"/>
                    <a:pt x="160" y="6130"/>
                    <a:pt x="270" y="6256"/>
                  </a:cubicBezTo>
                  <a:cubicBezTo>
                    <a:pt x="679" y="6727"/>
                    <a:pt x="1224" y="7113"/>
                    <a:pt x="1721" y="7113"/>
                  </a:cubicBezTo>
                  <a:cubicBezTo>
                    <a:pt x="1936" y="7113"/>
                    <a:pt x="2143" y="7041"/>
                    <a:pt x="2325" y="6871"/>
                  </a:cubicBezTo>
                  <a:lnTo>
                    <a:pt x="2325" y="6871"/>
                  </a:lnTo>
                  <a:cubicBezTo>
                    <a:pt x="2504" y="6865"/>
                    <a:pt x="2669" y="6833"/>
                    <a:pt x="2811" y="6768"/>
                  </a:cubicBezTo>
                  <a:lnTo>
                    <a:pt x="2811" y="6768"/>
                  </a:lnTo>
                  <a:cubicBezTo>
                    <a:pt x="2812" y="7028"/>
                    <a:pt x="2802" y="7288"/>
                    <a:pt x="2767" y="7548"/>
                  </a:cubicBezTo>
                  <a:cubicBezTo>
                    <a:pt x="2749" y="7687"/>
                    <a:pt x="2708" y="7823"/>
                    <a:pt x="2648" y="7949"/>
                  </a:cubicBezTo>
                  <a:lnTo>
                    <a:pt x="2648" y="7949"/>
                  </a:lnTo>
                  <a:cubicBezTo>
                    <a:pt x="2436" y="8131"/>
                    <a:pt x="2160" y="8208"/>
                    <a:pt x="1866" y="8208"/>
                  </a:cubicBezTo>
                  <a:cubicBezTo>
                    <a:pt x="1415" y="8208"/>
                    <a:pt x="920" y="8026"/>
                    <a:pt x="550" y="7767"/>
                  </a:cubicBezTo>
                  <a:cubicBezTo>
                    <a:pt x="525" y="7750"/>
                    <a:pt x="473" y="7742"/>
                    <a:pt x="412" y="7742"/>
                  </a:cubicBezTo>
                  <a:cubicBezTo>
                    <a:pt x="242" y="7742"/>
                    <a:pt x="1" y="7806"/>
                    <a:pt x="52" y="7933"/>
                  </a:cubicBezTo>
                  <a:cubicBezTo>
                    <a:pt x="311" y="8567"/>
                    <a:pt x="876" y="8938"/>
                    <a:pt x="1491" y="8938"/>
                  </a:cubicBezTo>
                  <a:cubicBezTo>
                    <a:pt x="1772" y="8938"/>
                    <a:pt x="2064" y="8860"/>
                    <a:pt x="2341" y="8695"/>
                  </a:cubicBezTo>
                  <a:cubicBezTo>
                    <a:pt x="2645" y="8513"/>
                    <a:pt x="2858" y="8297"/>
                    <a:pt x="3005" y="8057"/>
                  </a:cubicBezTo>
                  <a:lnTo>
                    <a:pt x="3005" y="8057"/>
                  </a:lnTo>
                  <a:cubicBezTo>
                    <a:pt x="3659" y="7513"/>
                    <a:pt x="3693" y="6636"/>
                    <a:pt x="3316" y="5931"/>
                  </a:cubicBezTo>
                  <a:lnTo>
                    <a:pt x="3316" y="5931"/>
                  </a:lnTo>
                  <a:cubicBezTo>
                    <a:pt x="3326" y="5775"/>
                    <a:pt x="3316" y="5597"/>
                    <a:pt x="3284" y="5394"/>
                  </a:cubicBezTo>
                  <a:cubicBezTo>
                    <a:pt x="3275" y="5341"/>
                    <a:pt x="3217" y="5319"/>
                    <a:pt x="3144" y="5319"/>
                  </a:cubicBezTo>
                  <a:cubicBezTo>
                    <a:pt x="3069" y="5319"/>
                    <a:pt x="2977" y="5342"/>
                    <a:pt x="2902" y="5379"/>
                  </a:cubicBezTo>
                  <a:lnTo>
                    <a:pt x="2902" y="5379"/>
                  </a:lnTo>
                  <a:cubicBezTo>
                    <a:pt x="2934" y="5015"/>
                    <a:pt x="2924" y="4644"/>
                    <a:pt x="2906" y="4299"/>
                  </a:cubicBezTo>
                  <a:cubicBezTo>
                    <a:pt x="2826" y="2879"/>
                    <a:pt x="2400" y="1542"/>
                    <a:pt x="2473" y="97"/>
                  </a:cubicBezTo>
                  <a:cubicBezTo>
                    <a:pt x="2478" y="29"/>
                    <a:pt x="2410" y="1"/>
                    <a:pt x="232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058282" y="4045843"/>
              <a:ext cx="156045" cy="302715"/>
            </a:xfrm>
            <a:custGeom>
              <a:avLst/>
              <a:gdLst/>
              <a:ahLst/>
              <a:cxnLst/>
              <a:rect l="l" t="t" r="r" b="b"/>
              <a:pathLst>
                <a:path w="3196" h="6200" extrusionOk="0">
                  <a:moveTo>
                    <a:pt x="2454" y="4076"/>
                  </a:moveTo>
                  <a:lnTo>
                    <a:pt x="2454" y="4076"/>
                  </a:lnTo>
                  <a:cubicBezTo>
                    <a:pt x="2414" y="4365"/>
                    <a:pt x="2332" y="4629"/>
                    <a:pt x="2174" y="4841"/>
                  </a:cubicBezTo>
                  <a:lnTo>
                    <a:pt x="2174" y="4841"/>
                  </a:lnTo>
                  <a:cubicBezTo>
                    <a:pt x="2282" y="4591"/>
                    <a:pt x="2374" y="4335"/>
                    <a:pt x="2454" y="4076"/>
                  </a:cubicBezTo>
                  <a:close/>
                  <a:moveTo>
                    <a:pt x="3028" y="1"/>
                  </a:moveTo>
                  <a:cubicBezTo>
                    <a:pt x="2879" y="1"/>
                    <a:pt x="2685" y="82"/>
                    <a:pt x="2685" y="180"/>
                  </a:cubicBezTo>
                  <a:cubicBezTo>
                    <a:pt x="2674" y="710"/>
                    <a:pt x="2621" y="1234"/>
                    <a:pt x="2531" y="1752"/>
                  </a:cubicBezTo>
                  <a:lnTo>
                    <a:pt x="2531" y="1752"/>
                  </a:lnTo>
                  <a:cubicBezTo>
                    <a:pt x="2450" y="1786"/>
                    <a:pt x="2386" y="1836"/>
                    <a:pt x="2380" y="1888"/>
                  </a:cubicBezTo>
                  <a:cubicBezTo>
                    <a:pt x="2319" y="2372"/>
                    <a:pt x="2249" y="2846"/>
                    <a:pt x="2153" y="3307"/>
                  </a:cubicBezTo>
                  <a:lnTo>
                    <a:pt x="2153" y="3307"/>
                  </a:lnTo>
                  <a:cubicBezTo>
                    <a:pt x="2123" y="3404"/>
                    <a:pt x="2092" y="3500"/>
                    <a:pt x="2059" y="3597"/>
                  </a:cubicBezTo>
                  <a:lnTo>
                    <a:pt x="2059" y="3597"/>
                  </a:lnTo>
                  <a:cubicBezTo>
                    <a:pt x="1942" y="3705"/>
                    <a:pt x="1799" y="3771"/>
                    <a:pt x="1626" y="3771"/>
                  </a:cubicBezTo>
                  <a:cubicBezTo>
                    <a:pt x="1505" y="3771"/>
                    <a:pt x="1370" y="3738"/>
                    <a:pt x="1219" y="3665"/>
                  </a:cubicBezTo>
                  <a:cubicBezTo>
                    <a:pt x="696" y="3412"/>
                    <a:pt x="561" y="2747"/>
                    <a:pt x="592" y="2227"/>
                  </a:cubicBezTo>
                  <a:cubicBezTo>
                    <a:pt x="592" y="2144"/>
                    <a:pt x="511" y="2110"/>
                    <a:pt x="413" y="2110"/>
                  </a:cubicBezTo>
                  <a:cubicBezTo>
                    <a:pt x="263" y="2110"/>
                    <a:pt x="73" y="2188"/>
                    <a:pt x="69" y="2286"/>
                  </a:cubicBezTo>
                  <a:cubicBezTo>
                    <a:pt x="1" y="3419"/>
                    <a:pt x="722" y="3999"/>
                    <a:pt x="1468" y="3999"/>
                  </a:cubicBezTo>
                  <a:cubicBezTo>
                    <a:pt x="1630" y="3999"/>
                    <a:pt x="1792" y="3972"/>
                    <a:pt x="1948" y="3918"/>
                  </a:cubicBezTo>
                  <a:lnTo>
                    <a:pt x="1948" y="3918"/>
                  </a:lnTo>
                  <a:cubicBezTo>
                    <a:pt x="1778" y="4389"/>
                    <a:pt x="1584" y="4852"/>
                    <a:pt x="1372" y="5305"/>
                  </a:cubicBezTo>
                  <a:lnTo>
                    <a:pt x="1372" y="5305"/>
                  </a:lnTo>
                  <a:cubicBezTo>
                    <a:pt x="1306" y="5318"/>
                    <a:pt x="1237" y="5328"/>
                    <a:pt x="1164" y="5335"/>
                  </a:cubicBezTo>
                  <a:cubicBezTo>
                    <a:pt x="1098" y="5338"/>
                    <a:pt x="714" y="5515"/>
                    <a:pt x="921" y="5588"/>
                  </a:cubicBezTo>
                  <a:cubicBezTo>
                    <a:pt x="1017" y="5621"/>
                    <a:pt x="1109" y="5648"/>
                    <a:pt x="1197" y="5669"/>
                  </a:cubicBezTo>
                  <a:lnTo>
                    <a:pt x="1197" y="5669"/>
                  </a:lnTo>
                  <a:cubicBezTo>
                    <a:pt x="1131" y="5803"/>
                    <a:pt x="1063" y="5937"/>
                    <a:pt x="994" y="6069"/>
                  </a:cubicBezTo>
                  <a:cubicBezTo>
                    <a:pt x="947" y="6164"/>
                    <a:pt x="1013" y="6200"/>
                    <a:pt x="1110" y="6200"/>
                  </a:cubicBezTo>
                  <a:cubicBezTo>
                    <a:pt x="1240" y="6200"/>
                    <a:pt x="1425" y="6138"/>
                    <a:pt x="1472" y="6073"/>
                  </a:cubicBezTo>
                  <a:cubicBezTo>
                    <a:pt x="1558" y="5956"/>
                    <a:pt x="1638" y="5839"/>
                    <a:pt x="1713" y="5720"/>
                  </a:cubicBezTo>
                  <a:lnTo>
                    <a:pt x="1713" y="5720"/>
                  </a:lnTo>
                  <a:cubicBezTo>
                    <a:pt x="2362" y="5678"/>
                    <a:pt x="2711" y="5186"/>
                    <a:pt x="2881" y="4537"/>
                  </a:cubicBezTo>
                  <a:lnTo>
                    <a:pt x="2881" y="4537"/>
                  </a:lnTo>
                  <a:cubicBezTo>
                    <a:pt x="3061" y="4065"/>
                    <a:pt x="3037" y="3468"/>
                    <a:pt x="3014" y="2946"/>
                  </a:cubicBezTo>
                  <a:lnTo>
                    <a:pt x="3014" y="2946"/>
                  </a:lnTo>
                  <a:cubicBezTo>
                    <a:pt x="3014" y="2930"/>
                    <a:pt x="3013" y="2914"/>
                    <a:pt x="3012" y="2899"/>
                  </a:cubicBezTo>
                  <a:lnTo>
                    <a:pt x="3012" y="2899"/>
                  </a:lnTo>
                  <a:cubicBezTo>
                    <a:pt x="3006" y="2756"/>
                    <a:pt x="3001" y="2620"/>
                    <a:pt x="3000" y="2494"/>
                  </a:cubicBezTo>
                  <a:cubicBezTo>
                    <a:pt x="3000" y="2476"/>
                    <a:pt x="2993" y="2461"/>
                    <a:pt x="2980" y="2450"/>
                  </a:cubicBezTo>
                  <a:lnTo>
                    <a:pt x="2980" y="2450"/>
                  </a:lnTo>
                  <a:cubicBezTo>
                    <a:pt x="2971" y="2351"/>
                    <a:pt x="2960" y="2255"/>
                    <a:pt x="2948" y="2163"/>
                  </a:cubicBezTo>
                  <a:lnTo>
                    <a:pt x="2948" y="2163"/>
                  </a:lnTo>
                  <a:cubicBezTo>
                    <a:pt x="3094" y="1491"/>
                    <a:pt x="3181" y="807"/>
                    <a:pt x="3194" y="111"/>
                  </a:cubicBezTo>
                  <a:cubicBezTo>
                    <a:pt x="3195" y="32"/>
                    <a:pt x="3120" y="1"/>
                    <a:pt x="302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1857319" y="880387"/>
              <a:ext cx="84809" cy="29734"/>
            </a:xfrm>
            <a:custGeom>
              <a:avLst/>
              <a:gdLst/>
              <a:ahLst/>
              <a:cxnLst/>
              <a:rect l="l" t="t" r="r" b="b"/>
              <a:pathLst>
                <a:path w="1737" h="609" extrusionOk="0">
                  <a:moveTo>
                    <a:pt x="465" y="1"/>
                  </a:moveTo>
                  <a:cubicBezTo>
                    <a:pt x="367" y="1"/>
                    <a:pt x="255" y="45"/>
                    <a:pt x="174" y="79"/>
                  </a:cubicBezTo>
                  <a:cubicBezTo>
                    <a:pt x="132" y="93"/>
                    <a:pt x="1" y="165"/>
                    <a:pt x="108" y="197"/>
                  </a:cubicBezTo>
                  <a:cubicBezTo>
                    <a:pt x="315" y="252"/>
                    <a:pt x="513" y="328"/>
                    <a:pt x="708" y="406"/>
                  </a:cubicBezTo>
                  <a:lnTo>
                    <a:pt x="708" y="406"/>
                  </a:lnTo>
                  <a:cubicBezTo>
                    <a:pt x="701" y="407"/>
                    <a:pt x="693" y="408"/>
                    <a:pt x="685" y="408"/>
                  </a:cubicBezTo>
                  <a:lnTo>
                    <a:pt x="590" y="408"/>
                  </a:lnTo>
                  <a:cubicBezTo>
                    <a:pt x="587" y="409"/>
                    <a:pt x="585" y="410"/>
                    <a:pt x="583" y="411"/>
                  </a:cubicBezTo>
                  <a:lnTo>
                    <a:pt x="583" y="411"/>
                  </a:lnTo>
                  <a:cubicBezTo>
                    <a:pt x="464" y="413"/>
                    <a:pt x="331" y="447"/>
                    <a:pt x="226" y="508"/>
                  </a:cubicBezTo>
                  <a:cubicBezTo>
                    <a:pt x="143" y="557"/>
                    <a:pt x="157" y="609"/>
                    <a:pt x="250" y="609"/>
                  </a:cubicBezTo>
                  <a:lnTo>
                    <a:pt x="1258" y="609"/>
                  </a:lnTo>
                  <a:cubicBezTo>
                    <a:pt x="1365" y="609"/>
                    <a:pt x="1473" y="578"/>
                    <a:pt x="1573" y="533"/>
                  </a:cubicBezTo>
                  <a:cubicBezTo>
                    <a:pt x="1580" y="529"/>
                    <a:pt x="1736" y="446"/>
                    <a:pt x="1667" y="422"/>
                  </a:cubicBezTo>
                  <a:cubicBezTo>
                    <a:pt x="1630" y="409"/>
                    <a:pt x="1594" y="396"/>
                    <a:pt x="1558" y="383"/>
                  </a:cubicBezTo>
                  <a:lnTo>
                    <a:pt x="1558" y="383"/>
                  </a:lnTo>
                  <a:cubicBezTo>
                    <a:pt x="1590" y="348"/>
                    <a:pt x="1576" y="314"/>
                    <a:pt x="1509" y="314"/>
                  </a:cubicBezTo>
                  <a:cubicBezTo>
                    <a:pt x="1504" y="314"/>
                    <a:pt x="1499" y="314"/>
                    <a:pt x="1494" y="314"/>
                  </a:cubicBezTo>
                  <a:cubicBezTo>
                    <a:pt x="1460" y="316"/>
                    <a:pt x="1427" y="318"/>
                    <a:pt x="1394" y="320"/>
                  </a:cubicBezTo>
                  <a:lnTo>
                    <a:pt x="1394" y="320"/>
                  </a:lnTo>
                  <a:cubicBezTo>
                    <a:pt x="1109" y="209"/>
                    <a:pt x="829" y="88"/>
                    <a:pt x="534" y="10"/>
                  </a:cubicBezTo>
                  <a:cubicBezTo>
                    <a:pt x="512" y="4"/>
                    <a:pt x="489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1987535" y="846845"/>
              <a:ext cx="115081" cy="42478"/>
            </a:xfrm>
            <a:custGeom>
              <a:avLst/>
              <a:gdLst/>
              <a:ahLst/>
              <a:cxnLst/>
              <a:rect l="l" t="t" r="r" b="b"/>
              <a:pathLst>
                <a:path w="2357" h="870" extrusionOk="0">
                  <a:moveTo>
                    <a:pt x="1900" y="1"/>
                  </a:moveTo>
                  <a:cubicBezTo>
                    <a:pt x="1641" y="1"/>
                    <a:pt x="1389" y="67"/>
                    <a:pt x="1148" y="163"/>
                  </a:cubicBezTo>
                  <a:cubicBezTo>
                    <a:pt x="999" y="226"/>
                    <a:pt x="846" y="295"/>
                    <a:pt x="697" y="368"/>
                  </a:cubicBezTo>
                  <a:cubicBezTo>
                    <a:pt x="621" y="406"/>
                    <a:pt x="462" y="510"/>
                    <a:pt x="396" y="513"/>
                  </a:cubicBezTo>
                  <a:cubicBezTo>
                    <a:pt x="129" y="536"/>
                    <a:pt x="0" y="869"/>
                    <a:pt x="289" y="869"/>
                  </a:cubicBezTo>
                  <a:cubicBezTo>
                    <a:pt x="304" y="869"/>
                    <a:pt x="320" y="868"/>
                    <a:pt x="337" y="866"/>
                  </a:cubicBezTo>
                  <a:cubicBezTo>
                    <a:pt x="541" y="843"/>
                    <a:pt x="727" y="758"/>
                    <a:pt x="910" y="663"/>
                  </a:cubicBezTo>
                  <a:lnTo>
                    <a:pt x="910" y="663"/>
                  </a:lnTo>
                  <a:cubicBezTo>
                    <a:pt x="917" y="667"/>
                    <a:pt x="925" y="670"/>
                    <a:pt x="933" y="672"/>
                  </a:cubicBezTo>
                  <a:cubicBezTo>
                    <a:pt x="974" y="682"/>
                    <a:pt x="1014" y="685"/>
                    <a:pt x="1054" y="685"/>
                  </a:cubicBezTo>
                  <a:cubicBezTo>
                    <a:pt x="1117" y="685"/>
                    <a:pt x="1179" y="676"/>
                    <a:pt x="1245" y="665"/>
                  </a:cubicBezTo>
                  <a:cubicBezTo>
                    <a:pt x="1333" y="651"/>
                    <a:pt x="1454" y="613"/>
                    <a:pt x="1506" y="529"/>
                  </a:cubicBezTo>
                  <a:lnTo>
                    <a:pt x="1506" y="529"/>
                  </a:lnTo>
                  <a:cubicBezTo>
                    <a:pt x="1516" y="526"/>
                    <a:pt x="1526" y="523"/>
                    <a:pt x="1536" y="520"/>
                  </a:cubicBezTo>
                  <a:cubicBezTo>
                    <a:pt x="1698" y="468"/>
                    <a:pt x="1865" y="416"/>
                    <a:pt x="2024" y="357"/>
                  </a:cubicBezTo>
                  <a:cubicBezTo>
                    <a:pt x="2204" y="298"/>
                    <a:pt x="2357" y="45"/>
                    <a:pt x="2073" y="11"/>
                  </a:cubicBezTo>
                  <a:cubicBezTo>
                    <a:pt x="2015" y="4"/>
                    <a:pt x="1957" y="1"/>
                    <a:pt x="1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1799608" y="1494847"/>
              <a:ext cx="73140" cy="482196"/>
            </a:xfrm>
            <a:custGeom>
              <a:avLst/>
              <a:gdLst/>
              <a:ahLst/>
              <a:cxnLst/>
              <a:rect l="l" t="t" r="r" b="b"/>
              <a:pathLst>
                <a:path w="1498" h="9876" extrusionOk="0">
                  <a:moveTo>
                    <a:pt x="369" y="0"/>
                  </a:moveTo>
                  <a:cubicBezTo>
                    <a:pt x="207" y="0"/>
                    <a:pt x="1" y="106"/>
                    <a:pt x="39" y="238"/>
                  </a:cubicBezTo>
                  <a:cubicBezTo>
                    <a:pt x="978" y="3280"/>
                    <a:pt x="940" y="6581"/>
                    <a:pt x="940" y="9733"/>
                  </a:cubicBezTo>
                  <a:cubicBezTo>
                    <a:pt x="940" y="9834"/>
                    <a:pt x="1030" y="9876"/>
                    <a:pt x="1134" y="9876"/>
                  </a:cubicBezTo>
                  <a:cubicBezTo>
                    <a:pt x="1281" y="9876"/>
                    <a:pt x="1456" y="9795"/>
                    <a:pt x="1456" y="9681"/>
                  </a:cubicBezTo>
                  <a:cubicBezTo>
                    <a:pt x="1456" y="6498"/>
                    <a:pt x="1498" y="3169"/>
                    <a:pt x="549" y="100"/>
                  </a:cubicBezTo>
                  <a:cubicBezTo>
                    <a:pt x="528" y="29"/>
                    <a:pt x="455" y="0"/>
                    <a:pt x="36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1811961" y="562831"/>
              <a:ext cx="338699" cy="72017"/>
            </a:xfrm>
            <a:custGeom>
              <a:avLst/>
              <a:gdLst/>
              <a:ahLst/>
              <a:cxnLst/>
              <a:rect l="l" t="t" r="r" b="b"/>
              <a:pathLst>
                <a:path w="6937" h="1475" extrusionOk="0">
                  <a:moveTo>
                    <a:pt x="6597" y="1"/>
                  </a:moveTo>
                  <a:cubicBezTo>
                    <a:pt x="6507" y="1"/>
                    <a:pt x="6412" y="28"/>
                    <a:pt x="6354" y="88"/>
                  </a:cubicBezTo>
                  <a:cubicBezTo>
                    <a:pt x="5853" y="609"/>
                    <a:pt x="4967" y="1071"/>
                    <a:pt x="4161" y="1071"/>
                  </a:cubicBezTo>
                  <a:cubicBezTo>
                    <a:pt x="3903" y="1071"/>
                    <a:pt x="3654" y="1024"/>
                    <a:pt x="3428" y="916"/>
                  </a:cubicBezTo>
                  <a:lnTo>
                    <a:pt x="3428" y="916"/>
                  </a:lnTo>
                  <a:cubicBezTo>
                    <a:pt x="3443" y="899"/>
                    <a:pt x="3458" y="882"/>
                    <a:pt x="3472" y="864"/>
                  </a:cubicBezTo>
                  <a:lnTo>
                    <a:pt x="3472" y="864"/>
                  </a:lnTo>
                  <a:lnTo>
                    <a:pt x="3476" y="860"/>
                  </a:lnTo>
                  <a:cubicBezTo>
                    <a:pt x="3476" y="860"/>
                    <a:pt x="3475" y="860"/>
                    <a:pt x="3475" y="860"/>
                  </a:cubicBezTo>
                  <a:lnTo>
                    <a:pt x="3475" y="860"/>
                  </a:lnTo>
                  <a:cubicBezTo>
                    <a:pt x="3606" y="690"/>
                    <a:pt x="3462" y="604"/>
                    <a:pt x="3298" y="604"/>
                  </a:cubicBezTo>
                  <a:cubicBezTo>
                    <a:pt x="3237" y="604"/>
                    <a:pt x="3172" y="616"/>
                    <a:pt x="3118" y="641"/>
                  </a:cubicBezTo>
                  <a:lnTo>
                    <a:pt x="3118" y="641"/>
                  </a:lnTo>
                  <a:cubicBezTo>
                    <a:pt x="3124" y="529"/>
                    <a:pt x="2993" y="475"/>
                    <a:pt x="2884" y="475"/>
                  </a:cubicBezTo>
                  <a:cubicBezTo>
                    <a:pt x="2854" y="475"/>
                    <a:pt x="2827" y="478"/>
                    <a:pt x="2804" y="486"/>
                  </a:cubicBezTo>
                  <a:cubicBezTo>
                    <a:pt x="2778" y="496"/>
                    <a:pt x="2752" y="506"/>
                    <a:pt x="2726" y="515"/>
                  </a:cubicBezTo>
                  <a:lnTo>
                    <a:pt x="2726" y="515"/>
                  </a:lnTo>
                  <a:cubicBezTo>
                    <a:pt x="2700" y="435"/>
                    <a:pt x="2578" y="383"/>
                    <a:pt x="2468" y="383"/>
                  </a:cubicBezTo>
                  <a:cubicBezTo>
                    <a:pt x="2422" y="383"/>
                    <a:pt x="2377" y="392"/>
                    <a:pt x="2343" y="413"/>
                  </a:cubicBezTo>
                  <a:cubicBezTo>
                    <a:pt x="2237" y="476"/>
                    <a:pt x="2129" y="535"/>
                    <a:pt x="2020" y="594"/>
                  </a:cubicBezTo>
                  <a:lnTo>
                    <a:pt x="2020" y="594"/>
                  </a:lnTo>
                  <a:cubicBezTo>
                    <a:pt x="2048" y="533"/>
                    <a:pt x="2076" y="472"/>
                    <a:pt x="2104" y="410"/>
                  </a:cubicBezTo>
                  <a:cubicBezTo>
                    <a:pt x="2177" y="253"/>
                    <a:pt x="2010" y="176"/>
                    <a:pt x="1877" y="176"/>
                  </a:cubicBezTo>
                  <a:cubicBezTo>
                    <a:pt x="1851" y="176"/>
                    <a:pt x="1827" y="179"/>
                    <a:pt x="1806" y="185"/>
                  </a:cubicBezTo>
                  <a:cubicBezTo>
                    <a:pt x="1597" y="240"/>
                    <a:pt x="1400" y="312"/>
                    <a:pt x="1213" y="398"/>
                  </a:cubicBezTo>
                  <a:lnTo>
                    <a:pt x="1213" y="398"/>
                  </a:lnTo>
                  <a:cubicBezTo>
                    <a:pt x="1176" y="342"/>
                    <a:pt x="1079" y="310"/>
                    <a:pt x="977" y="310"/>
                  </a:cubicBezTo>
                  <a:cubicBezTo>
                    <a:pt x="885" y="310"/>
                    <a:pt x="788" y="337"/>
                    <a:pt x="729" y="396"/>
                  </a:cubicBezTo>
                  <a:cubicBezTo>
                    <a:pt x="510" y="618"/>
                    <a:pt x="310" y="846"/>
                    <a:pt x="129" y="1096"/>
                  </a:cubicBezTo>
                  <a:cubicBezTo>
                    <a:pt x="1" y="1275"/>
                    <a:pt x="156" y="1370"/>
                    <a:pt x="318" y="1370"/>
                  </a:cubicBezTo>
                  <a:cubicBezTo>
                    <a:pt x="392" y="1370"/>
                    <a:pt x="467" y="1350"/>
                    <a:pt x="517" y="1311"/>
                  </a:cubicBezTo>
                  <a:cubicBezTo>
                    <a:pt x="815" y="1083"/>
                    <a:pt x="1099" y="887"/>
                    <a:pt x="1418" y="740"/>
                  </a:cubicBezTo>
                  <a:lnTo>
                    <a:pt x="1418" y="740"/>
                  </a:lnTo>
                  <a:cubicBezTo>
                    <a:pt x="1352" y="876"/>
                    <a:pt x="1282" y="1011"/>
                    <a:pt x="1203" y="1144"/>
                  </a:cubicBezTo>
                  <a:cubicBezTo>
                    <a:pt x="1112" y="1300"/>
                    <a:pt x="1262" y="1363"/>
                    <a:pt x="1412" y="1363"/>
                  </a:cubicBezTo>
                  <a:cubicBezTo>
                    <a:pt x="1496" y="1363"/>
                    <a:pt x="1579" y="1344"/>
                    <a:pt x="1622" y="1311"/>
                  </a:cubicBezTo>
                  <a:cubicBezTo>
                    <a:pt x="1702" y="1247"/>
                    <a:pt x="1786" y="1190"/>
                    <a:pt x="1872" y="1136"/>
                  </a:cubicBezTo>
                  <a:lnTo>
                    <a:pt x="1872" y="1136"/>
                  </a:lnTo>
                  <a:cubicBezTo>
                    <a:pt x="1919" y="1166"/>
                    <a:pt x="1979" y="1183"/>
                    <a:pt x="2034" y="1183"/>
                  </a:cubicBezTo>
                  <a:cubicBezTo>
                    <a:pt x="2059" y="1183"/>
                    <a:pt x="2082" y="1180"/>
                    <a:pt x="2104" y="1172"/>
                  </a:cubicBezTo>
                  <a:cubicBezTo>
                    <a:pt x="2249" y="1117"/>
                    <a:pt x="2395" y="1061"/>
                    <a:pt x="2540" y="1006"/>
                  </a:cubicBezTo>
                  <a:lnTo>
                    <a:pt x="2540" y="1006"/>
                  </a:lnTo>
                  <a:cubicBezTo>
                    <a:pt x="2525" y="1103"/>
                    <a:pt x="2509" y="1200"/>
                    <a:pt x="2492" y="1297"/>
                  </a:cubicBezTo>
                  <a:cubicBezTo>
                    <a:pt x="2471" y="1426"/>
                    <a:pt x="2568" y="1474"/>
                    <a:pt x="2682" y="1474"/>
                  </a:cubicBezTo>
                  <a:cubicBezTo>
                    <a:pt x="2794" y="1474"/>
                    <a:pt x="2922" y="1428"/>
                    <a:pt x="2970" y="1366"/>
                  </a:cubicBezTo>
                  <a:cubicBezTo>
                    <a:pt x="3003" y="1325"/>
                    <a:pt x="3038" y="1287"/>
                    <a:pt x="3074" y="1251"/>
                  </a:cubicBezTo>
                  <a:lnTo>
                    <a:pt x="3074" y="1251"/>
                  </a:lnTo>
                  <a:cubicBezTo>
                    <a:pt x="3387" y="1406"/>
                    <a:pt x="3730" y="1474"/>
                    <a:pt x="4082" y="1474"/>
                  </a:cubicBezTo>
                  <a:cubicBezTo>
                    <a:pt x="5081" y="1474"/>
                    <a:pt x="6147" y="925"/>
                    <a:pt x="6787" y="257"/>
                  </a:cubicBezTo>
                  <a:cubicBezTo>
                    <a:pt x="6936" y="102"/>
                    <a:pt x="6774" y="1"/>
                    <a:pt x="659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113405" y="2094561"/>
              <a:ext cx="102484" cy="484246"/>
            </a:xfrm>
            <a:custGeom>
              <a:avLst/>
              <a:gdLst/>
              <a:ahLst/>
              <a:cxnLst/>
              <a:rect l="l" t="t" r="r" b="b"/>
              <a:pathLst>
                <a:path w="2099" h="9918" extrusionOk="0">
                  <a:moveTo>
                    <a:pt x="2047" y="0"/>
                  </a:moveTo>
                  <a:cubicBezTo>
                    <a:pt x="2005" y="0"/>
                    <a:pt x="1942" y="17"/>
                    <a:pt x="1926" y="41"/>
                  </a:cubicBezTo>
                  <a:cubicBezTo>
                    <a:pt x="66" y="2889"/>
                    <a:pt x="0" y="6634"/>
                    <a:pt x="412" y="9900"/>
                  </a:cubicBezTo>
                  <a:cubicBezTo>
                    <a:pt x="414" y="9913"/>
                    <a:pt x="430" y="9918"/>
                    <a:pt x="452" y="9918"/>
                  </a:cubicBezTo>
                  <a:cubicBezTo>
                    <a:pt x="503" y="9918"/>
                    <a:pt x="588" y="9888"/>
                    <a:pt x="586" y="9852"/>
                  </a:cubicBezTo>
                  <a:cubicBezTo>
                    <a:pt x="173" y="6599"/>
                    <a:pt x="229" y="2865"/>
                    <a:pt x="2082" y="31"/>
                  </a:cubicBezTo>
                  <a:cubicBezTo>
                    <a:pt x="2098" y="9"/>
                    <a:pt x="2078" y="0"/>
                    <a:pt x="204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183420" y="2112822"/>
              <a:ext cx="61861" cy="687993"/>
            </a:xfrm>
            <a:custGeom>
              <a:avLst/>
              <a:gdLst/>
              <a:ahLst/>
              <a:cxnLst/>
              <a:rect l="l" t="t" r="r" b="b"/>
              <a:pathLst>
                <a:path w="1267" h="14091" extrusionOk="0">
                  <a:moveTo>
                    <a:pt x="1101" y="1"/>
                  </a:moveTo>
                  <a:cubicBezTo>
                    <a:pt x="1054" y="1"/>
                    <a:pt x="997" y="26"/>
                    <a:pt x="988" y="69"/>
                  </a:cubicBezTo>
                  <a:cubicBezTo>
                    <a:pt x="0" y="4683"/>
                    <a:pt x="194" y="9436"/>
                    <a:pt x="1085" y="14047"/>
                  </a:cubicBezTo>
                  <a:cubicBezTo>
                    <a:pt x="1091" y="14078"/>
                    <a:pt x="1118" y="14091"/>
                    <a:pt x="1150" y="14091"/>
                  </a:cubicBezTo>
                  <a:cubicBezTo>
                    <a:pt x="1203" y="14091"/>
                    <a:pt x="1267" y="14053"/>
                    <a:pt x="1258" y="13998"/>
                  </a:cubicBezTo>
                  <a:cubicBezTo>
                    <a:pt x="368" y="9395"/>
                    <a:pt x="170" y="4659"/>
                    <a:pt x="1161" y="55"/>
                  </a:cubicBezTo>
                  <a:cubicBezTo>
                    <a:pt x="1170" y="18"/>
                    <a:pt x="1139" y="1"/>
                    <a:pt x="110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300355" y="2041049"/>
              <a:ext cx="42722" cy="174598"/>
            </a:xfrm>
            <a:custGeom>
              <a:avLst/>
              <a:gdLst/>
              <a:ahLst/>
              <a:cxnLst/>
              <a:rect l="l" t="t" r="r" b="b"/>
              <a:pathLst>
                <a:path w="875" h="3576" extrusionOk="0">
                  <a:moveTo>
                    <a:pt x="834" y="0"/>
                  </a:moveTo>
                  <a:cubicBezTo>
                    <a:pt x="786" y="0"/>
                    <a:pt x="710" y="19"/>
                    <a:pt x="706" y="46"/>
                  </a:cubicBezTo>
                  <a:cubicBezTo>
                    <a:pt x="422" y="1207"/>
                    <a:pt x="307" y="2405"/>
                    <a:pt x="3" y="3562"/>
                  </a:cubicBezTo>
                  <a:cubicBezTo>
                    <a:pt x="0" y="3571"/>
                    <a:pt x="15" y="3575"/>
                    <a:pt x="37" y="3575"/>
                  </a:cubicBezTo>
                  <a:cubicBezTo>
                    <a:pt x="84" y="3575"/>
                    <a:pt x="163" y="3557"/>
                    <a:pt x="172" y="3531"/>
                  </a:cubicBezTo>
                  <a:cubicBezTo>
                    <a:pt x="474" y="2374"/>
                    <a:pt x="591" y="1179"/>
                    <a:pt x="872" y="15"/>
                  </a:cubicBezTo>
                  <a:cubicBezTo>
                    <a:pt x="874" y="5"/>
                    <a:pt x="857" y="0"/>
                    <a:pt x="83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1759963" y="1578484"/>
              <a:ext cx="87787" cy="285333"/>
            </a:xfrm>
            <a:custGeom>
              <a:avLst/>
              <a:gdLst/>
              <a:ahLst/>
              <a:cxnLst/>
              <a:rect l="l" t="t" r="r" b="b"/>
              <a:pathLst>
                <a:path w="1798" h="5844" extrusionOk="0">
                  <a:moveTo>
                    <a:pt x="937" y="0"/>
                  </a:moveTo>
                  <a:cubicBezTo>
                    <a:pt x="891" y="0"/>
                    <a:pt x="830" y="27"/>
                    <a:pt x="820" y="70"/>
                  </a:cubicBezTo>
                  <a:cubicBezTo>
                    <a:pt x="691" y="692"/>
                    <a:pt x="350" y="1229"/>
                    <a:pt x="64" y="1786"/>
                  </a:cubicBezTo>
                  <a:lnTo>
                    <a:pt x="64" y="1786"/>
                  </a:lnTo>
                  <a:cubicBezTo>
                    <a:pt x="50" y="1803"/>
                    <a:pt x="37" y="1820"/>
                    <a:pt x="24" y="1837"/>
                  </a:cubicBezTo>
                  <a:cubicBezTo>
                    <a:pt x="28" y="1838"/>
                    <a:pt x="32" y="1839"/>
                    <a:pt x="36" y="1840"/>
                  </a:cubicBezTo>
                  <a:lnTo>
                    <a:pt x="36" y="1840"/>
                  </a:lnTo>
                  <a:cubicBezTo>
                    <a:pt x="32" y="1848"/>
                    <a:pt x="28" y="1856"/>
                    <a:pt x="24" y="1865"/>
                  </a:cubicBezTo>
                  <a:cubicBezTo>
                    <a:pt x="0" y="1913"/>
                    <a:pt x="41" y="1935"/>
                    <a:pt x="87" y="1935"/>
                  </a:cubicBezTo>
                  <a:cubicBezTo>
                    <a:pt x="123" y="1935"/>
                    <a:pt x="163" y="1922"/>
                    <a:pt x="179" y="1899"/>
                  </a:cubicBezTo>
                  <a:cubicBezTo>
                    <a:pt x="468" y="1524"/>
                    <a:pt x="789" y="1207"/>
                    <a:pt x="1201" y="991"/>
                  </a:cubicBezTo>
                  <a:lnTo>
                    <a:pt x="1201" y="991"/>
                  </a:lnTo>
                  <a:cubicBezTo>
                    <a:pt x="1080" y="1527"/>
                    <a:pt x="849" y="2021"/>
                    <a:pt x="642" y="2525"/>
                  </a:cubicBezTo>
                  <a:lnTo>
                    <a:pt x="642" y="2525"/>
                  </a:lnTo>
                  <a:cubicBezTo>
                    <a:pt x="638" y="2529"/>
                    <a:pt x="634" y="2533"/>
                    <a:pt x="630" y="2537"/>
                  </a:cubicBezTo>
                  <a:cubicBezTo>
                    <a:pt x="632" y="2537"/>
                    <a:pt x="634" y="2538"/>
                    <a:pt x="637" y="2539"/>
                  </a:cubicBezTo>
                  <a:lnTo>
                    <a:pt x="637" y="2539"/>
                  </a:lnTo>
                  <a:cubicBezTo>
                    <a:pt x="633" y="2547"/>
                    <a:pt x="630" y="2556"/>
                    <a:pt x="626" y="2564"/>
                  </a:cubicBezTo>
                  <a:cubicBezTo>
                    <a:pt x="607" y="2615"/>
                    <a:pt x="638" y="2632"/>
                    <a:pt x="678" y="2632"/>
                  </a:cubicBezTo>
                  <a:cubicBezTo>
                    <a:pt x="716" y="2632"/>
                    <a:pt x="760" y="2617"/>
                    <a:pt x="779" y="2599"/>
                  </a:cubicBezTo>
                  <a:cubicBezTo>
                    <a:pt x="926" y="2456"/>
                    <a:pt x="1080" y="2328"/>
                    <a:pt x="1222" y="2188"/>
                  </a:cubicBezTo>
                  <a:lnTo>
                    <a:pt x="1222" y="2188"/>
                  </a:lnTo>
                  <a:cubicBezTo>
                    <a:pt x="1119" y="2581"/>
                    <a:pt x="1059" y="2984"/>
                    <a:pt x="921" y="3368"/>
                  </a:cubicBezTo>
                  <a:cubicBezTo>
                    <a:pt x="903" y="3418"/>
                    <a:pt x="944" y="3441"/>
                    <a:pt x="990" y="3441"/>
                  </a:cubicBezTo>
                  <a:cubicBezTo>
                    <a:pt x="1024" y="3441"/>
                    <a:pt x="1060" y="3428"/>
                    <a:pt x="1077" y="3403"/>
                  </a:cubicBezTo>
                  <a:cubicBezTo>
                    <a:pt x="1195" y="3226"/>
                    <a:pt x="1312" y="3050"/>
                    <a:pt x="1430" y="2874"/>
                  </a:cubicBezTo>
                  <a:lnTo>
                    <a:pt x="1430" y="2874"/>
                  </a:lnTo>
                  <a:cubicBezTo>
                    <a:pt x="1403" y="3006"/>
                    <a:pt x="1373" y="3138"/>
                    <a:pt x="1323" y="3264"/>
                  </a:cubicBezTo>
                  <a:cubicBezTo>
                    <a:pt x="1302" y="3316"/>
                    <a:pt x="1336" y="3335"/>
                    <a:pt x="1378" y="3335"/>
                  </a:cubicBezTo>
                  <a:cubicBezTo>
                    <a:pt x="1415" y="3335"/>
                    <a:pt x="1459" y="3320"/>
                    <a:pt x="1478" y="3299"/>
                  </a:cubicBezTo>
                  <a:lnTo>
                    <a:pt x="1624" y="3155"/>
                  </a:lnTo>
                  <a:lnTo>
                    <a:pt x="1624" y="3155"/>
                  </a:lnTo>
                  <a:lnTo>
                    <a:pt x="1624" y="5786"/>
                  </a:lnTo>
                  <a:cubicBezTo>
                    <a:pt x="1624" y="5826"/>
                    <a:pt x="1658" y="5844"/>
                    <a:pt x="1696" y="5844"/>
                  </a:cubicBezTo>
                  <a:cubicBezTo>
                    <a:pt x="1744" y="5844"/>
                    <a:pt x="1797" y="5816"/>
                    <a:pt x="1797" y="5772"/>
                  </a:cubicBezTo>
                  <a:lnTo>
                    <a:pt x="1797" y="2963"/>
                  </a:lnTo>
                  <a:cubicBezTo>
                    <a:pt x="1797" y="2920"/>
                    <a:pt x="1768" y="2904"/>
                    <a:pt x="1733" y="2904"/>
                  </a:cubicBezTo>
                  <a:cubicBezTo>
                    <a:pt x="1697" y="2904"/>
                    <a:pt x="1655" y="2921"/>
                    <a:pt x="1634" y="2942"/>
                  </a:cubicBezTo>
                  <a:lnTo>
                    <a:pt x="1572" y="3004"/>
                  </a:lnTo>
                  <a:lnTo>
                    <a:pt x="1572" y="3004"/>
                  </a:lnTo>
                  <a:cubicBezTo>
                    <a:pt x="1615" y="2823"/>
                    <a:pt x="1643" y="2637"/>
                    <a:pt x="1693" y="2460"/>
                  </a:cubicBezTo>
                  <a:cubicBezTo>
                    <a:pt x="1704" y="2420"/>
                    <a:pt x="1670" y="2405"/>
                    <a:pt x="1630" y="2405"/>
                  </a:cubicBezTo>
                  <a:cubicBezTo>
                    <a:pt x="1591" y="2405"/>
                    <a:pt x="1546" y="2419"/>
                    <a:pt x="1530" y="2440"/>
                  </a:cubicBezTo>
                  <a:cubicBezTo>
                    <a:pt x="1430" y="2593"/>
                    <a:pt x="1328" y="2746"/>
                    <a:pt x="1225" y="2899"/>
                  </a:cubicBezTo>
                  <a:lnTo>
                    <a:pt x="1225" y="2899"/>
                  </a:lnTo>
                  <a:cubicBezTo>
                    <a:pt x="1308" y="2554"/>
                    <a:pt x="1369" y="2207"/>
                    <a:pt x="1489" y="1872"/>
                  </a:cubicBezTo>
                  <a:cubicBezTo>
                    <a:pt x="1508" y="1822"/>
                    <a:pt x="1470" y="1800"/>
                    <a:pt x="1425" y="1800"/>
                  </a:cubicBezTo>
                  <a:cubicBezTo>
                    <a:pt x="1389" y="1800"/>
                    <a:pt x="1350" y="1814"/>
                    <a:pt x="1333" y="1837"/>
                  </a:cubicBezTo>
                  <a:cubicBezTo>
                    <a:pt x="1205" y="2011"/>
                    <a:pt x="1053" y="2154"/>
                    <a:pt x="898" y="2294"/>
                  </a:cubicBezTo>
                  <a:lnTo>
                    <a:pt x="898" y="2294"/>
                  </a:lnTo>
                  <a:cubicBezTo>
                    <a:pt x="1095" y="1825"/>
                    <a:pt x="1290" y="1356"/>
                    <a:pt x="1388" y="850"/>
                  </a:cubicBezTo>
                  <a:cubicBezTo>
                    <a:pt x="1397" y="808"/>
                    <a:pt x="1358" y="794"/>
                    <a:pt x="1320" y="794"/>
                  </a:cubicBezTo>
                  <a:cubicBezTo>
                    <a:pt x="1298" y="794"/>
                    <a:pt x="1276" y="798"/>
                    <a:pt x="1264" y="805"/>
                  </a:cubicBezTo>
                  <a:cubicBezTo>
                    <a:pt x="956" y="942"/>
                    <a:pt x="693" y="1129"/>
                    <a:pt x="458" y="1352"/>
                  </a:cubicBezTo>
                  <a:lnTo>
                    <a:pt x="458" y="1352"/>
                  </a:lnTo>
                  <a:cubicBezTo>
                    <a:pt x="682" y="937"/>
                    <a:pt x="895" y="516"/>
                    <a:pt x="990" y="49"/>
                  </a:cubicBezTo>
                  <a:cubicBezTo>
                    <a:pt x="999" y="15"/>
                    <a:pt x="972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123365" y="1014851"/>
              <a:ext cx="48727" cy="118547"/>
            </a:xfrm>
            <a:custGeom>
              <a:avLst/>
              <a:gdLst/>
              <a:ahLst/>
              <a:cxnLst/>
              <a:rect l="l" t="t" r="r" b="b"/>
              <a:pathLst>
                <a:path w="998" h="2428" extrusionOk="0">
                  <a:moveTo>
                    <a:pt x="929" y="0"/>
                  </a:moveTo>
                  <a:cubicBezTo>
                    <a:pt x="882" y="0"/>
                    <a:pt x="824" y="25"/>
                    <a:pt x="815" y="65"/>
                  </a:cubicBezTo>
                  <a:cubicBezTo>
                    <a:pt x="610" y="855"/>
                    <a:pt x="302" y="1603"/>
                    <a:pt x="18" y="2362"/>
                  </a:cubicBezTo>
                  <a:cubicBezTo>
                    <a:pt x="0" y="2408"/>
                    <a:pt x="37" y="2428"/>
                    <a:pt x="80" y="2428"/>
                  </a:cubicBezTo>
                  <a:cubicBezTo>
                    <a:pt x="122" y="2428"/>
                    <a:pt x="169" y="2409"/>
                    <a:pt x="181" y="2379"/>
                  </a:cubicBezTo>
                  <a:cubicBezTo>
                    <a:pt x="472" y="1607"/>
                    <a:pt x="784" y="851"/>
                    <a:pt x="991" y="51"/>
                  </a:cubicBezTo>
                  <a:cubicBezTo>
                    <a:pt x="998" y="16"/>
                    <a:pt x="967" y="0"/>
                    <a:pt x="92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136515" y="2241084"/>
              <a:ext cx="165663" cy="637264"/>
            </a:xfrm>
            <a:custGeom>
              <a:avLst/>
              <a:gdLst/>
              <a:ahLst/>
              <a:cxnLst/>
              <a:rect l="l" t="t" r="r" b="b"/>
              <a:pathLst>
                <a:path w="3393" h="13052" extrusionOk="0">
                  <a:moveTo>
                    <a:pt x="1216" y="1791"/>
                  </a:moveTo>
                  <a:cubicBezTo>
                    <a:pt x="1124" y="2066"/>
                    <a:pt x="1030" y="2341"/>
                    <a:pt x="936" y="2616"/>
                  </a:cubicBezTo>
                  <a:lnTo>
                    <a:pt x="936" y="2616"/>
                  </a:lnTo>
                  <a:cubicBezTo>
                    <a:pt x="947" y="2552"/>
                    <a:pt x="958" y="2489"/>
                    <a:pt x="968" y="2425"/>
                  </a:cubicBezTo>
                  <a:lnTo>
                    <a:pt x="968" y="2425"/>
                  </a:lnTo>
                  <a:cubicBezTo>
                    <a:pt x="1033" y="2206"/>
                    <a:pt x="1116" y="1995"/>
                    <a:pt x="1216" y="1791"/>
                  </a:cubicBezTo>
                  <a:close/>
                  <a:moveTo>
                    <a:pt x="1174" y="0"/>
                  </a:moveTo>
                  <a:cubicBezTo>
                    <a:pt x="1024" y="0"/>
                    <a:pt x="831" y="78"/>
                    <a:pt x="821" y="182"/>
                  </a:cubicBezTo>
                  <a:cubicBezTo>
                    <a:pt x="706" y="1232"/>
                    <a:pt x="443" y="2254"/>
                    <a:pt x="318" y="3297"/>
                  </a:cubicBezTo>
                  <a:cubicBezTo>
                    <a:pt x="323" y="3296"/>
                    <a:pt x="328" y="3295"/>
                    <a:pt x="332" y="3295"/>
                  </a:cubicBezTo>
                  <a:lnTo>
                    <a:pt x="332" y="3295"/>
                  </a:lnTo>
                  <a:cubicBezTo>
                    <a:pt x="332" y="3295"/>
                    <a:pt x="332" y="3296"/>
                    <a:pt x="332" y="3297"/>
                  </a:cubicBezTo>
                  <a:cubicBezTo>
                    <a:pt x="328" y="3380"/>
                    <a:pt x="404" y="3414"/>
                    <a:pt x="499" y="3414"/>
                  </a:cubicBezTo>
                  <a:cubicBezTo>
                    <a:pt x="558" y="3414"/>
                    <a:pt x="625" y="3400"/>
                    <a:pt x="684" y="3378"/>
                  </a:cubicBezTo>
                  <a:lnTo>
                    <a:pt x="684" y="3378"/>
                  </a:lnTo>
                  <a:cubicBezTo>
                    <a:pt x="503" y="3944"/>
                    <a:pt x="338" y="4516"/>
                    <a:pt x="218" y="5101"/>
                  </a:cubicBezTo>
                  <a:cubicBezTo>
                    <a:pt x="203" y="5181"/>
                    <a:pt x="272" y="5213"/>
                    <a:pt x="365" y="5213"/>
                  </a:cubicBezTo>
                  <a:cubicBezTo>
                    <a:pt x="419" y="5213"/>
                    <a:pt x="480" y="5202"/>
                    <a:pt x="538" y="5183"/>
                  </a:cubicBezTo>
                  <a:lnTo>
                    <a:pt x="538" y="5183"/>
                  </a:lnTo>
                  <a:cubicBezTo>
                    <a:pt x="338" y="5850"/>
                    <a:pt x="167" y="6526"/>
                    <a:pt x="17" y="7211"/>
                  </a:cubicBezTo>
                  <a:cubicBezTo>
                    <a:pt x="0" y="7291"/>
                    <a:pt x="69" y="7321"/>
                    <a:pt x="161" y="7321"/>
                  </a:cubicBezTo>
                  <a:cubicBezTo>
                    <a:pt x="295" y="7321"/>
                    <a:pt x="479" y="7255"/>
                    <a:pt x="512" y="7183"/>
                  </a:cubicBezTo>
                  <a:cubicBezTo>
                    <a:pt x="518" y="7172"/>
                    <a:pt x="523" y="7160"/>
                    <a:pt x="529" y="7149"/>
                  </a:cubicBezTo>
                  <a:lnTo>
                    <a:pt x="529" y="7149"/>
                  </a:lnTo>
                  <a:lnTo>
                    <a:pt x="537" y="7149"/>
                  </a:lnTo>
                  <a:cubicBezTo>
                    <a:pt x="539" y="7139"/>
                    <a:pt x="541" y="7130"/>
                    <a:pt x="543" y="7121"/>
                  </a:cubicBezTo>
                  <a:lnTo>
                    <a:pt x="543" y="7121"/>
                  </a:lnTo>
                  <a:cubicBezTo>
                    <a:pt x="589" y="7024"/>
                    <a:pt x="635" y="6926"/>
                    <a:pt x="681" y="6828"/>
                  </a:cubicBezTo>
                  <a:lnTo>
                    <a:pt x="681" y="6828"/>
                  </a:lnTo>
                  <a:cubicBezTo>
                    <a:pt x="516" y="7375"/>
                    <a:pt x="387" y="7933"/>
                    <a:pt x="318" y="8514"/>
                  </a:cubicBezTo>
                  <a:cubicBezTo>
                    <a:pt x="308" y="8598"/>
                    <a:pt x="370" y="8629"/>
                    <a:pt x="453" y="8629"/>
                  </a:cubicBezTo>
                  <a:cubicBezTo>
                    <a:pt x="585" y="8629"/>
                    <a:pt x="771" y="8553"/>
                    <a:pt x="814" y="8489"/>
                  </a:cubicBezTo>
                  <a:cubicBezTo>
                    <a:pt x="821" y="8478"/>
                    <a:pt x="828" y="8466"/>
                    <a:pt x="835" y="8455"/>
                  </a:cubicBezTo>
                  <a:lnTo>
                    <a:pt x="835" y="8455"/>
                  </a:lnTo>
                  <a:cubicBezTo>
                    <a:pt x="839" y="8455"/>
                    <a:pt x="842" y="8455"/>
                    <a:pt x="845" y="8455"/>
                  </a:cubicBezTo>
                  <a:cubicBezTo>
                    <a:pt x="846" y="8448"/>
                    <a:pt x="846" y="8442"/>
                    <a:pt x="847" y="8436"/>
                  </a:cubicBezTo>
                  <a:lnTo>
                    <a:pt x="847" y="8436"/>
                  </a:lnTo>
                  <a:cubicBezTo>
                    <a:pt x="1369" y="7595"/>
                    <a:pt x="1713" y="6628"/>
                    <a:pt x="2230" y="5783"/>
                  </a:cubicBezTo>
                  <a:lnTo>
                    <a:pt x="2230" y="5783"/>
                  </a:lnTo>
                  <a:cubicBezTo>
                    <a:pt x="1800" y="7064"/>
                    <a:pt x="1253" y="8306"/>
                    <a:pt x="921" y="9619"/>
                  </a:cubicBezTo>
                  <a:cubicBezTo>
                    <a:pt x="903" y="9695"/>
                    <a:pt x="975" y="9728"/>
                    <a:pt x="1071" y="9728"/>
                  </a:cubicBezTo>
                  <a:cubicBezTo>
                    <a:pt x="1213" y="9728"/>
                    <a:pt x="1407" y="9657"/>
                    <a:pt x="1437" y="9554"/>
                  </a:cubicBezTo>
                  <a:lnTo>
                    <a:pt x="1437" y="9554"/>
                  </a:lnTo>
                  <a:cubicBezTo>
                    <a:pt x="1441" y="9554"/>
                    <a:pt x="1444" y="9553"/>
                    <a:pt x="1448" y="9553"/>
                  </a:cubicBezTo>
                  <a:cubicBezTo>
                    <a:pt x="1479" y="9429"/>
                    <a:pt x="1512" y="9306"/>
                    <a:pt x="1547" y="9183"/>
                  </a:cubicBezTo>
                  <a:lnTo>
                    <a:pt x="1547" y="9183"/>
                  </a:lnTo>
                  <a:cubicBezTo>
                    <a:pt x="1573" y="9102"/>
                    <a:pt x="1599" y="9022"/>
                    <a:pt x="1627" y="8942"/>
                  </a:cubicBezTo>
                  <a:lnTo>
                    <a:pt x="1627" y="8942"/>
                  </a:lnTo>
                  <a:cubicBezTo>
                    <a:pt x="1525" y="9333"/>
                    <a:pt x="1416" y="9724"/>
                    <a:pt x="1330" y="10121"/>
                  </a:cubicBezTo>
                  <a:cubicBezTo>
                    <a:pt x="1313" y="10200"/>
                    <a:pt x="1376" y="10231"/>
                    <a:pt x="1465" y="10231"/>
                  </a:cubicBezTo>
                  <a:cubicBezTo>
                    <a:pt x="1604" y="10231"/>
                    <a:pt x="1805" y="10153"/>
                    <a:pt x="1845" y="10059"/>
                  </a:cubicBezTo>
                  <a:lnTo>
                    <a:pt x="1845" y="10059"/>
                  </a:lnTo>
                  <a:cubicBezTo>
                    <a:pt x="1845" y="10059"/>
                    <a:pt x="1846" y="10059"/>
                    <a:pt x="1846" y="10058"/>
                  </a:cubicBezTo>
                  <a:cubicBezTo>
                    <a:pt x="1847" y="10056"/>
                    <a:pt x="1847" y="10053"/>
                    <a:pt x="1848" y="10050"/>
                  </a:cubicBezTo>
                  <a:lnTo>
                    <a:pt x="1848" y="10050"/>
                  </a:lnTo>
                  <a:cubicBezTo>
                    <a:pt x="1976" y="9692"/>
                    <a:pt x="2122" y="9362"/>
                    <a:pt x="2310" y="9055"/>
                  </a:cubicBezTo>
                  <a:lnTo>
                    <a:pt x="2310" y="9055"/>
                  </a:lnTo>
                  <a:cubicBezTo>
                    <a:pt x="2468" y="10373"/>
                    <a:pt x="2351" y="11709"/>
                    <a:pt x="2837" y="12968"/>
                  </a:cubicBezTo>
                  <a:cubicBezTo>
                    <a:pt x="2859" y="13027"/>
                    <a:pt x="2926" y="13051"/>
                    <a:pt x="3005" y="13051"/>
                  </a:cubicBezTo>
                  <a:cubicBezTo>
                    <a:pt x="3172" y="13051"/>
                    <a:pt x="3393" y="12943"/>
                    <a:pt x="3353" y="12830"/>
                  </a:cubicBezTo>
                  <a:cubicBezTo>
                    <a:pt x="2806" y="11406"/>
                    <a:pt x="3024" y="9885"/>
                    <a:pt x="2750" y="8413"/>
                  </a:cubicBezTo>
                  <a:cubicBezTo>
                    <a:pt x="2739" y="8350"/>
                    <a:pt x="2690" y="8327"/>
                    <a:pt x="2626" y="8327"/>
                  </a:cubicBezTo>
                  <a:cubicBezTo>
                    <a:pt x="2494" y="8327"/>
                    <a:pt x="2298" y="8427"/>
                    <a:pt x="2251" y="8479"/>
                  </a:cubicBezTo>
                  <a:cubicBezTo>
                    <a:pt x="2248" y="8483"/>
                    <a:pt x="2244" y="8487"/>
                    <a:pt x="2241" y="8491"/>
                  </a:cubicBezTo>
                  <a:lnTo>
                    <a:pt x="2241" y="8491"/>
                  </a:lnTo>
                  <a:cubicBezTo>
                    <a:pt x="2345" y="8051"/>
                    <a:pt x="2428" y="7606"/>
                    <a:pt x="2445" y="7145"/>
                  </a:cubicBezTo>
                  <a:cubicBezTo>
                    <a:pt x="2449" y="7061"/>
                    <a:pt x="2383" y="7030"/>
                    <a:pt x="2297" y="7030"/>
                  </a:cubicBezTo>
                  <a:cubicBezTo>
                    <a:pt x="2293" y="7030"/>
                    <a:pt x="2288" y="7030"/>
                    <a:pt x="2283" y="7030"/>
                  </a:cubicBezTo>
                  <a:lnTo>
                    <a:pt x="2283" y="7030"/>
                  </a:lnTo>
                  <a:cubicBezTo>
                    <a:pt x="2564" y="6274"/>
                    <a:pt x="2843" y="5517"/>
                    <a:pt x="3052" y="4734"/>
                  </a:cubicBezTo>
                  <a:cubicBezTo>
                    <a:pt x="3075" y="4652"/>
                    <a:pt x="3016" y="4624"/>
                    <a:pt x="2932" y="4624"/>
                  </a:cubicBezTo>
                  <a:cubicBezTo>
                    <a:pt x="2807" y="4624"/>
                    <a:pt x="2628" y="4686"/>
                    <a:pt x="2591" y="4724"/>
                  </a:cubicBezTo>
                  <a:cubicBezTo>
                    <a:pt x="1945" y="5352"/>
                    <a:pt x="1546" y="6143"/>
                    <a:pt x="1158" y="6943"/>
                  </a:cubicBezTo>
                  <a:lnTo>
                    <a:pt x="1158" y="6943"/>
                  </a:lnTo>
                  <a:cubicBezTo>
                    <a:pt x="1528" y="5646"/>
                    <a:pt x="2107" y="4419"/>
                    <a:pt x="2549" y="3130"/>
                  </a:cubicBezTo>
                  <a:cubicBezTo>
                    <a:pt x="2576" y="3055"/>
                    <a:pt x="2519" y="3027"/>
                    <a:pt x="2435" y="3027"/>
                  </a:cubicBezTo>
                  <a:cubicBezTo>
                    <a:pt x="2301" y="3027"/>
                    <a:pt x="2097" y="3098"/>
                    <a:pt x="2054" y="3158"/>
                  </a:cubicBezTo>
                  <a:cubicBezTo>
                    <a:pt x="2046" y="3169"/>
                    <a:pt x="2038" y="3181"/>
                    <a:pt x="2030" y="3192"/>
                  </a:cubicBezTo>
                  <a:lnTo>
                    <a:pt x="2030" y="3192"/>
                  </a:lnTo>
                  <a:cubicBezTo>
                    <a:pt x="2027" y="3192"/>
                    <a:pt x="2025" y="3193"/>
                    <a:pt x="2023" y="3193"/>
                  </a:cubicBezTo>
                  <a:cubicBezTo>
                    <a:pt x="2021" y="3199"/>
                    <a:pt x="2019" y="3205"/>
                    <a:pt x="2016" y="3211"/>
                  </a:cubicBezTo>
                  <a:lnTo>
                    <a:pt x="2016" y="3211"/>
                  </a:lnTo>
                  <a:cubicBezTo>
                    <a:pt x="1713" y="3643"/>
                    <a:pt x="1458" y="4101"/>
                    <a:pt x="1226" y="4570"/>
                  </a:cubicBezTo>
                  <a:lnTo>
                    <a:pt x="1226" y="4570"/>
                  </a:lnTo>
                  <a:cubicBezTo>
                    <a:pt x="1551" y="3575"/>
                    <a:pt x="1944" y="2604"/>
                    <a:pt x="2428" y="1665"/>
                  </a:cubicBezTo>
                  <a:cubicBezTo>
                    <a:pt x="2480" y="1562"/>
                    <a:pt x="2410" y="1524"/>
                    <a:pt x="2309" y="1524"/>
                  </a:cubicBezTo>
                  <a:cubicBezTo>
                    <a:pt x="2183" y="1524"/>
                    <a:pt x="2008" y="1583"/>
                    <a:pt x="1956" y="1651"/>
                  </a:cubicBezTo>
                  <a:lnTo>
                    <a:pt x="1956" y="1651"/>
                  </a:lnTo>
                  <a:cubicBezTo>
                    <a:pt x="1953" y="1651"/>
                    <a:pt x="1950" y="1651"/>
                    <a:pt x="1947" y="1651"/>
                  </a:cubicBezTo>
                  <a:cubicBezTo>
                    <a:pt x="1937" y="1670"/>
                    <a:pt x="1927" y="1688"/>
                    <a:pt x="1918" y="1706"/>
                  </a:cubicBezTo>
                  <a:lnTo>
                    <a:pt x="1918" y="1706"/>
                  </a:lnTo>
                  <a:cubicBezTo>
                    <a:pt x="1801" y="1877"/>
                    <a:pt x="1687" y="2049"/>
                    <a:pt x="1577" y="2222"/>
                  </a:cubicBezTo>
                  <a:lnTo>
                    <a:pt x="1577" y="2222"/>
                  </a:lnTo>
                  <a:cubicBezTo>
                    <a:pt x="1779" y="1626"/>
                    <a:pt x="1982" y="1030"/>
                    <a:pt x="2151" y="421"/>
                  </a:cubicBezTo>
                  <a:cubicBezTo>
                    <a:pt x="2174" y="341"/>
                    <a:pt x="2123" y="313"/>
                    <a:pt x="2045" y="313"/>
                  </a:cubicBezTo>
                  <a:cubicBezTo>
                    <a:pt x="1912" y="313"/>
                    <a:pt x="1701" y="397"/>
                    <a:pt x="1659" y="446"/>
                  </a:cubicBezTo>
                  <a:cubicBezTo>
                    <a:pt x="1649" y="457"/>
                    <a:pt x="1640" y="469"/>
                    <a:pt x="1630" y="480"/>
                  </a:cubicBezTo>
                  <a:lnTo>
                    <a:pt x="1630" y="480"/>
                  </a:lnTo>
                  <a:lnTo>
                    <a:pt x="1624" y="480"/>
                  </a:lnTo>
                  <a:cubicBezTo>
                    <a:pt x="1623" y="484"/>
                    <a:pt x="1623" y="487"/>
                    <a:pt x="1622" y="490"/>
                  </a:cubicBezTo>
                  <a:lnTo>
                    <a:pt x="1622" y="490"/>
                  </a:lnTo>
                  <a:cubicBezTo>
                    <a:pt x="1483" y="655"/>
                    <a:pt x="1351" y="824"/>
                    <a:pt x="1227" y="997"/>
                  </a:cubicBezTo>
                  <a:lnTo>
                    <a:pt x="1227" y="997"/>
                  </a:lnTo>
                  <a:cubicBezTo>
                    <a:pt x="1276" y="705"/>
                    <a:pt x="1320" y="412"/>
                    <a:pt x="1351" y="117"/>
                  </a:cubicBezTo>
                  <a:cubicBezTo>
                    <a:pt x="1353" y="34"/>
                    <a:pt x="1273" y="0"/>
                    <a:pt x="1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2254997" y="2123661"/>
              <a:ext cx="230991" cy="882024"/>
            </a:xfrm>
            <a:custGeom>
              <a:avLst/>
              <a:gdLst/>
              <a:ahLst/>
              <a:cxnLst/>
              <a:rect l="l" t="t" r="r" b="b"/>
              <a:pathLst>
                <a:path w="4731" h="18065" extrusionOk="0">
                  <a:moveTo>
                    <a:pt x="159" y="0"/>
                  </a:moveTo>
                  <a:cubicBezTo>
                    <a:pt x="97" y="0"/>
                    <a:pt x="0" y="48"/>
                    <a:pt x="31" y="76"/>
                  </a:cubicBezTo>
                  <a:cubicBezTo>
                    <a:pt x="1202" y="1129"/>
                    <a:pt x="1486" y="2518"/>
                    <a:pt x="1482" y="4028"/>
                  </a:cubicBezTo>
                  <a:cubicBezTo>
                    <a:pt x="1479" y="5670"/>
                    <a:pt x="1396" y="7285"/>
                    <a:pt x="1548" y="8927"/>
                  </a:cubicBezTo>
                  <a:cubicBezTo>
                    <a:pt x="1850" y="12179"/>
                    <a:pt x="2993" y="15193"/>
                    <a:pt x="4545" y="18044"/>
                  </a:cubicBezTo>
                  <a:cubicBezTo>
                    <a:pt x="4551" y="18059"/>
                    <a:pt x="4570" y="18065"/>
                    <a:pt x="4592" y="18065"/>
                  </a:cubicBezTo>
                  <a:cubicBezTo>
                    <a:pt x="4648" y="18065"/>
                    <a:pt x="4730" y="18026"/>
                    <a:pt x="4718" y="17999"/>
                  </a:cubicBezTo>
                  <a:cubicBezTo>
                    <a:pt x="3162" y="15138"/>
                    <a:pt x="2040" y="12141"/>
                    <a:pt x="1721" y="8878"/>
                  </a:cubicBezTo>
                  <a:cubicBezTo>
                    <a:pt x="1552" y="7198"/>
                    <a:pt x="1645" y="5535"/>
                    <a:pt x="1656" y="3852"/>
                  </a:cubicBezTo>
                  <a:cubicBezTo>
                    <a:pt x="1659" y="2380"/>
                    <a:pt x="1316" y="1025"/>
                    <a:pt x="197" y="10"/>
                  </a:cubicBezTo>
                  <a:cubicBezTo>
                    <a:pt x="188" y="3"/>
                    <a:pt x="17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187424" y="2690126"/>
              <a:ext cx="300713" cy="444991"/>
            </a:xfrm>
            <a:custGeom>
              <a:avLst/>
              <a:gdLst/>
              <a:ahLst/>
              <a:cxnLst/>
              <a:rect l="l" t="t" r="r" b="b"/>
              <a:pathLst>
                <a:path w="6159" h="9114" extrusionOk="0">
                  <a:moveTo>
                    <a:pt x="1353" y="0"/>
                  </a:moveTo>
                  <a:cubicBezTo>
                    <a:pt x="1193" y="0"/>
                    <a:pt x="1003" y="110"/>
                    <a:pt x="1037" y="262"/>
                  </a:cubicBezTo>
                  <a:cubicBezTo>
                    <a:pt x="1294" y="1457"/>
                    <a:pt x="379" y="2670"/>
                    <a:pt x="47" y="3778"/>
                  </a:cubicBezTo>
                  <a:cubicBezTo>
                    <a:pt x="0" y="3930"/>
                    <a:pt x="113" y="3994"/>
                    <a:pt x="242" y="3994"/>
                  </a:cubicBezTo>
                  <a:cubicBezTo>
                    <a:pt x="344" y="3994"/>
                    <a:pt x="455" y="3954"/>
                    <a:pt x="507" y="3886"/>
                  </a:cubicBezTo>
                  <a:cubicBezTo>
                    <a:pt x="517" y="3873"/>
                    <a:pt x="527" y="3859"/>
                    <a:pt x="537" y="3846"/>
                  </a:cubicBezTo>
                  <a:lnTo>
                    <a:pt x="537" y="3846"/>
                  </a:lnTo>
                  <a:cubicBezTo>
                    <a:pt x="539" y="3847"/>
                    <a:pt x="540" y="3847"/>
                    <a:pt x="542" y="3848"/>
                  </a:cubicBezTo>
                  <a:cubicBezTo>
                    <a:pt x="543" y="3843"/>
                    <a:pt x="545" y="3839"/>
                    <a:pt x="546" y="3835"/>
                  </a:cubicBezTo>
                  <a:lnTo>
                    <a:pt x="546" y="3835"/>
                  </a:lnTo>
                  <a:cubicBezTo>
                    <a:pt x="1049" y="3167"/>
                    <a:pt x="1511" y="2465"/>
                    <a:pt x="2063" y="1842"/>
                  </a:cubicBezTo>
                  <a:lnTo>
                    <a:pt x="2063" y="1842"/>
                  </a:lnTo>
                  <a:cubicBezTo>
                    <a:pt x="1862" y="2827"/>
                    <a:pt x="1347" y="3718"/>
                    <a:pt x="1051" y="4682"/>
                  </a:cubicBezTo>
                  <a:cubicBezTo>
                    <a:pt x="1004" y="4835"/>
                    <a:pt x="1106" y="4893"/>
                    <a:pt x="1230" y="4893"/>
                  </a:cubicBezTo>
                  <a:cubicBezTo>
                    <a:pt x="1334" y="4893"/>
                    <a:pt x="1453" y="4852"/>
                    <a:pt x="1512" y="4790"/>
                  </a:cubicBezTo>
                  <a:cubicBezTo>
                    <a:pt x="1797" y="4484"/>
                    <a:pt x="2051" y="4150"/>
                    <a:pt x="2328" y="3838"/>
                  </a:cubicBezTo>
                  <a:lnTo>
                    <a:pt x="2328" y="3838"/>
                  </a:lnTo>
                  <a:cubicBezTo>
                    <a:pt x="2064" y="4564"/>
                    <a:pt x="1700" y="5254"/>
                    <a:pt x="1453" y="5988"/>
                  </a:cubicBezTo>
                  <a:cubicBezTo>
                    <a:pt x="1403" y="6141"/>
                    <a:pt x="1515" y="6203"/>
                    <a:pt x="1645" y="6203"/>
                  </a:cubicBezTo>
                  <a:cubicBezTo>
                    <a:pt x="1748" y="6203"/>
                    <a:pt x="1862" y="6164"/>
                    <a:pt x="1914" y="6099"/>
                  </a:cubicBezTo>
                  <a:cubicBezTo>
                    <a:pt x="2404" y="5498"/>
                    <a:pt x="2883" y="4889"/>
                    <a:pt x="3370" y="4287"/>
                  </a:cubicBezTo>
                  <a:lnTo>
                    <a:pt x="3370" y="4287"/>
                  </a:lnTo>
                  <a:cubicBezTo>
                    <a:pt x="2725" y="5489"/>
                    <a:pt x="2065" y="6681"/>
                    <a:pt x="1453" y="7901"/>
                  </a:cubicBezTo>
                  <a:cubicBezTo>
                    <a:pt x="1377" y="8048"/>
                    <a:pt x="1506" y="8104"/>
                    <a:pt x="1644" y="8104"/>
                  </a:cubicBezTo>
                  <a:cubicBezTo>
                    <a:pt x="1732" y="8104"/>
                    <a:pt x="1824" y="8081"/>
                    <a:pt x="1869" y="8046"/>
                  </a:cubicBezTo>
                  <a:cubicBezTo>
                    <a:pt x="2742" y="7358"/>
                    <a:pt x="3615" y="6671"/>
                    <a:pt x="4466" y="5960"/>
                  </a:cubicBezTo>
                  <a:lnTo>
                    <a:pt x="4466" y="5960"/>
                  </a:lnTo>
                  <a:cubicBezTo>
                    <a:pt x="3546" y="7125"/>
                    <a:pt x="2531" y="8162"/>
                    <a:pt x="1086" y="8784"/>
                  </a:cubicBezTo>
                  <a:cubicBezTo>
                    <a:pt x="814" y="8899"/>
                    <a:pt x="971" y="9113"/>
                    <a:pt x="1183" y="9113"/>
                  </a:cubicBezTo>
                  <a:cubicBezTo>
                    <a:pt x="1226" y="9113"/>
                    <a:pt x="1271" y="9105"/>
                    <a:pt x="1314" y="9085"/>
                  </a:cubicBezTo>
                  <a:cubicBezTo>
                    <a:pt x="3452" y="8167"/>
                    <a:pt x="4702" y="6411"/>
                    <a:pt x="6036" y="4592"/>
                  </a:cubicBezTo>
                  <a:cubicBezTo>
                    <a:pt x="6158" y="4423"/>
                    <a:pt x="6006" y="4329"/>
                    <a:pt x="5850" y="4329"/>
                  </a:cubicBezTo>
                  <a:cubicBezTo>
                    <a:pt x="5775" y="4329"/>
                    <a:pt x="5699" y="4350"/>
                    <a:pt x="5651" y="4395"/>
                  </a:cubicBezTo>
                  <a:cubicBezTo>
                    <a:pt x="4594" y="5364"/>
                    <a:pt x="3482" y="6270"/>
                    <a:pt x="2358" y="7158"/>
                  </a:cubicBezTo>
                  <a:lnTo>
                    <a:pt x="2358" y="7158"/>
                  </a:lnTo>
                  <a:cubicBezTo>
                    <a:pt x="3149" y="5644"/>
                    <a:pt x="3991" y="4159"/>
                    <a:pt x="4758" y="2635"/>
                  </a:cubicBezTo>
                  <a:cubicBezTo>
                    <a:pt x="4832" y="2488"/>
                    <a:pt x="4719" y="2431"/>
                    <a:pt x="4584" y="2431"/>
                  </a:cubicBezTo>
                  <a:cubicBezTo>
                    <a:pt x="4474" y="2431"/>
                    <a:pt x="4350" y="2468"/>
                    <a:pt x="4300" y="2524"/>
                  </a:cubicBezTo>
                  <a:cubicBezTo>
                    <a:pt x="3671" y="3226"/>
                    <a:pt x="3080" y="3955"/>
                    <a:pt x="2492" y="4690"/>
                  </a:cubicBezTo>
                  <a:lnTo>
                    <a:pt x="2492" y="4690"/>
                  </a:lnTo>
                  <a:cubicBezTo>
                    <a:pt x="2716" y="4169"/>
                    <a:pt x="2932" y="3645"/>
                    <a:pt x="3064" y="3089"/>
                  </a:cubicBezTo>
                  <a:cubicBezTo>
                    <a:pt x="3096" y="2967"/>
                    <a:pt x="2995" y="2928"/>
                    <a:pt x="2882" y="2928"/>
                  </a:cubicBezTo>
                  <a:cubicBezTo>
                    <a:pt x="2785" y="2928"/>
                    <a:pt x="2679" y="2957"/>
                    <a:pt x="2638" y="2988"/>
                  </a:cubicBezTo>
                  <a:cubicBezTo>
                    <a:pt x="2388" y="3177"/>
                    <a:pt x="2170" y="3392"/>
                    <a:pt x="1966" y="3618"/>
                  </a:cubicBezTo>
                  <a:lnTo>
                    <a:pt x="1966" y="3618"/>
                  </a:lnTo>
                  <a:cubicBezTo>
                    <a:pt x="2289" y="2831"/>
                    <a:pt x="2622" y="2052"/>
                    <a:pt x="2662" y="1184"/>
                  </a:cubicBezTo>
                  <a:cubicBezTo>
                    <a:pt x="2668" y="1062"/>
                    <a:pt x="2561" y="1013"/>
                    <a:pt x="2448" y="1013"/>
                  </a:cubicBezTo>
                  <a:cubicBezTo>
                    <a:pt x="2365" y="1013"/>
                    <a:pt x="2279" y="1039"/>
                    <a:pt x="2232" y="1083"/>
                  </a:cubicBezTo>
                  <a:cubicBezTo>
                    <a:pt x="1853" y="1436"/>
                    <a:pt x="1519" y="1825"/>
                    <a:pt x="1203" y="2229"/>
                  </a:cubicBezTo>
                  <a:lnTo>
                    <a:pt x="1203" y="2229"/>
                  </a:lnTo>
                  <a:cubicBezTo>
                    <a:pt x="1489" y="1544"/>
                    <a:pt x="1707" y="843"/>
                    <a:pt x="1553" y="131"/>
                  </a:cubicBezTo>
                  <a:cubicBezTo>
                    <a:pt x="1533" y="39"/>
                    <a:pt x="1448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1865522" y="1169967"/>
              <a:ext cx="348855" cy="160830"/>
            </a:xfrm>
            <a:custGeom>
              <a:avLst/>
              <a:gdLst/>
              <a:ahLst/>
              <a:cxnLst/>
              <a:rect l="l" t="t" r="r" b="b"/>
              <a:pathLst>
                <a:path w="7145" h="3294" extrusionOk="0">
                  <a:moveTo>
                    <a:pt x="6703" y="0"/>
                  </a:moveTo>
                  <a:cubicBezTo>
                    <a:pt x="6527" y="0"/>
                    <a:pt x="6326" y="43"/>
                    <a:pt x="6238" y="120"/>
                  </a:cubicBezTo>
                  <a:cubicBezTo>
                    <a:pt x="5131" y="1075"/>
                    <a:pt x="3508" y="2783"/>
                    <a:pt x="1884" y="2783"/>
                  </a:cubicBezTo>
                  <a:cubicBezTo>
                    <a:pt x="1587" y="2783"/>
                    <a:pt x="1290" y="2726"/>
                    <a:pt x="997" y="2597"/>
                  </a:cubicBezTo>
                  <a:cubicBezTo>
                    <a:pt x="963" y="2582"/>
                    <a:pt x="921" y="2575"/>
                    <a:pt x="873" y="2575"/>
                  </a:cubicBezTo>
                  <a:cubicBezTo>
                    <a:pt x="554" y="2575"/>
                    <a:pt x="1" y="2877"/>
                    <a:pt x="318" y="3016"/>
                  </a:cubicBezTo>
                  <a:cubicBezTo>
                    <a:pt x="756" y="3209"/>
                    <a:pt x="1193" y="3294"/>
                    <a:pt x="1625" y="3294"/>
                  </a:cubicBezTo>
                  <a:cubicBezTo>
                    <a:pt x="3626" y="3294"/>
                    <a:pt x="5523" y="1483"/>
                    <a:pt x="6927" y="272"/>
                  </a:cubicBezTo>
                  <a:cubicBezTo>
                    <a:pt x="7145" y="83"/>
                    <a:pt x="6948" y="0"/>
                    <a:pt x="6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15" name="Google Shape;415;p35"/>
          <p:cNvSpPr txBox="1">
            <a:spLocks noGrp="1"/>
          </p:cNvSpPr>
          <p:nvPr>
            <p:ph type="title"/>
          </p:nvPr>
        </p:nvSpPr>
        <p:spPr>
          <a:xfrm>
            <a:off x="951733" y="2174333"/>
            <a:ext cx="1276800" cy="76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16" name="Google Shape;416;p35"/>
          <p:cNvSpPr txBox="1">
            <a:spLocks noGrp="1"/>
          </p:cNvSpPr>
          <p:nvPr>
            <p:ph type="title" idx="3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AGENDA</a:t>
            </a:r>
            <a:endParaRPr dirty="0"/>
          </a:p>
        </p:txBody>
      </p:sp>
      <p:sp>
        <p:nvSpPr>
          <p:cNvPr id="417" name="Google Shape;417;p35"/>
          <p:cNvSpPr txBox="1">
            <a:spLocks noGrp="1"/>
          </p:cNvSpPr>
          <p:nvPr>
            <p:ph type="subTitle" idx="1"/>
          </p:nvPr>
        </p:nvSpPr>
        <p:spPr>
          <a:xfrm>
            <a:off x="951000" y="3196789"/>
            <a:ext cx="2473200" cy="7057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Project Idea</a:t>
            </a:r>
            <a:endParaRPr dirty="0"/>
          </a:p>
        </p:txBody>
      </p:sp>
      <p:sp>
        <p:nvSpPr>
          <p:cNvPr id="419" name="Google Shape;419;p35"/>
          <p:cNvSpPr txBox="1">
            <a:spLocks noGrp="1"/>
          </p:cNvSpPr>
          <p:nvPr>
            <p:ph type="subTitle" idx="4"/>
          </p:nvPr>
        </p:nvSpPr>
        <p:spPr>
          <a:xfrm>
            <a:off x="3968400" y="3177438"/>
            <a:ext cx="2473200" cy="114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Problem Significance</a:t>
            </a:r>
            <a:endParaRPr dirty="0"/>
          </a:p>
        </p:txBody>
      </p:sp>
      <p:sp>
        <p:nvSpPr>
          <p:cNvPr id="420" name="Google Shape;420;p35"/>
          <p:cNvSpPr txBox="1">
            <a:spLocks noGrp="1"/>
          </p:cNvSpPr>
          <p:nvPr>
            <p:ph type="title" idx="5"/>
          </p:nvPr>
        </p:nvSpPr>
        <p:spPr>
          <a:xfrm>
            <a:off x="3969133" y="2174333"/>
            <a:ext cx="1276800" cy="76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22" name="Google Shape;422;p35"/>
          <p:cNvSpPr txBox="1">
            <a:spLocks noGrp="1"/>
          </p:cNvSpPr>
          <p:nvPr>
            <p:ph type="subTitle" idx="7"/>
          </p:nvPr>
        </p:nvSpPr>
        <p:spPr>
          <a:xfrm>
            <a:off x="6985800" y="3177438"/>
            <a:ext cx="2473200" cy="114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Project Specifications</a:t>
            </a:r>
            <a:endParaRPr dirty="0"/>
          </a:p>
        </p:txBody>
      </p:sp>
      <p:sp>
        <p:nvSpPr>
          <p:cNvPr id="423" name="Google Shape;423;p35"/>
          <p:cNvSpPr txBox="1">
            <a:spLocks noGrp="1"/>
          </p:cNvSpPr>
          <p:nvPr>
            <p:ph type="title" idx="8"/>
          </p:nvPr>
        </p:nvSpPr>
        <p:spPr>
          <a:xfrm>
            <a:off x="6986533" y="2174333"/>
            <a:ext cx="1276800" cy="76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cxnSp>
        <p:nvCxnSpPr>
          <p:cNvPr id="425" name="Google Shape;425;p35"/>
          <p:cNvCxnSpPr/>
          <p:nvPr/>
        </p:nvCxnSpPr>
        <p:spPr>
          <a:xfrm>
            <a:off x="1079391" y="2940338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35"/>
          <p:cNvCxnSpPr/>
          <p:nvPr/>
        </p:nvCxnSpPr>
        <p:spPr>
          <a:xfrm>
            <a:off x="4116709" y="2940338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35"/>
          <p:cNvCxnSpPr/>
          <p:nvPr/>
        </p:nvCxnSpPr>
        <p:spPr>
          <a:xfrm>
            <a:off x="7153991" y="2940338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15;p35">
            <a:extLst>
              <a:ext uri="{FF2B5EF4-FFF2-40B4-BE49-F238E27FC236}">
                <a16:creationId xmlns:a16="http://schemas.microsoft.com/office/drawing/2014/main" id="{B74495B3-7844-9B99-7333-409899FFC6D9}"/>
              </a:ext>
            </a:extLst>
          </p:cNvPr>
          <p:cNvSpPr txBox="1">
            <a:spLocks/>
          </p:cNvSpPr>
          <p:nvPr/>
        </p:nvSpPr>
        <p:spPr>
          <a:xfrm>
            <a:off x="951733" y="4439619"/>
            <a:ext cx="12768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ata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kern="0" dirty="0"/>
              <a:t>04</a:t>
            </a:r>
          </a:p>
        </p:txBody>
      </p:sp>
      <p:sp>
        <p:nvSpPr>
          <p:cNvPr id="9" name="Google Shape;417;p35">
            <a:extLst>
              <a:ext uri="{FF2B5EF4-FFF2-40B4-BE49-F238E27FC236}">
                <a16:creationId xmlns:a16="http://schemas.microsoft.com/office/drawing/2014/main" id="{1A0AFF2F-010B-4421-EB87-4F21443A82C4}"/>
              </a:ext>
            </a:extLst>
          </p:cNvPr>
          <p:cNvSpPr txBox="1">
            <a:spLocks/>
          </p:cNvSpPr>
          <p:nvPr/>
        </p:nvSpPr>
        <p:spPr>
          <a:xfrm>
            <a:off x="951000" y="5462075"/>
            <a:ext cx="2473200" cy="70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2667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pPr marL="0" indent="0"/>
            <a:r>
              <a:rPr lang="en-US" kern="0" dirty="0"/>
              <a:t>Time Plan</a:t>
            </a:r>
          </a:p>
        </p:txBody>
      </p:sp>
      <p:sp>
        <p:nvSpPr>
          <p:cNvPr id="10" name="Google Shape;419;p35">
            <a:extLst>
              <a:ext uri="{FF2B5EF4-FFF2-40B4-BE49-F238E27FC236}">
                <a16:creationId xmlns:a16="http://schemas.microsoft.com/office/drawing/2014/main" id="{600A5B0D-2ECC-FFA8-5496-48C24622BB12}"/>
              </a:ext>
            </a:extLst>
          </p:cNvPr>
          <p:cNvSpPr txBox="1">
            <a:spLocks/>
          </p:cNvSpPr>
          <p:nvPr/>
        </p:nvSpPr>
        <p:spPr>
          <a:xfrm>
            <a:off x="3968400" y="5442724"/>
            <a:ext cx="24732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2667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cois One"/>
              <a:buNone/>
              <a:defRPr sz="3200" b="0" i="0" u="none" strike="noStrike" cap="none">
                <a:solidFill>
                  <a:schemeClr val="lt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pPr marL="0" indent="0"/>
            <a:r>
              <a:rPr lang="en-US" kern="0" dirty="0"/>
              <a:t>Conclusion</a:t>
            </a:r>
          </a:p>
        </p:txBody>
      </p:sp>
      <p:sp>
        <p:nvSpPr>
          <p:cNvPr id="11" name="Google Shape;420;p35">
            <a:extLst>
              <a:ext uri="{FF2B5EF4-FFF2-40B4-BE49-F238E27FC236}">
                <a16:creationId xmlns:a16="http://schemas.microsoft.com/office/drawing/2014/main" id="{8FA96EDC-A50A-1A9E-01A1-467C6E87B040}"/>
              </a:ext>
            </a:extLst>
          </p:cNvPr>
          <p:cNvSpPr txBox="1">
            <a:spLocks/>
          </p:cNvSpPr>
          <p:nvPr/>
        </p:nvSpPr>
        <p:spPr>
          <a:xfrm>
            <a:off x="3969133" y="4439619"/>
            <a:ext cx="12768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ata"/>
              <a:buNone/>
              <a:defRPr sz="4000" b="0" i="0" u="none" strike="noStrike" cap="none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assion One"/>
              <a:buNone/>
              <a:defRPr sz="6400" b="0" i="0" u="none" strike="noStrike" cap="none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kern="0" dirty="0"/>
              <a:t>05</a:t>
            </a:r>
          </a:p>
        </p:txBody>
      </p:sp>
      <p:cxnSp>
        <p:nvCxnSpPr>
          <p:cNvPr id="12" name="Google Shape;425;p35">
            <a:extLst>
              <a:ext uri="{FF2B5EF4-FFF2-40B4-BE49-F238E27FC236}">
                <a16:creationId xmlns:a16="http://schemas.microsoft.com/office/drawing/2014/main" id="{E004A39C-2FAD-5611-C555-F08C1A9C189B}"/>
              </a:ext>
            </a:extLst>
          </p:cNvPr>
          <p:cNvCxnSpPr/>
          <p:nvPr/>
        </p:nvCxnSpPr>
        <p:spPr>
          <a:xfrm>
            <a:off x="1079391" y="5205624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426;p35">
            <a:extLst>
              <a:ext uri="{FF2B5EF4-FFF2-40B4-BE49-F238E27FC236}">
                <a16:creationId xmlns:a16="http://schemas.microsoft.com/office/drawing/2014/main" id="{784F43EF-CA38-CE6C-F11C-7FEE92FE012F}"/>
              </a:ext>
            </a:extLst>
          </p:cNvPr>
          <p:cNvCxnSpPr/>
          <p:nvPr/>
        </p:nvCxnSpPr>
        <p:spPr>
          <a:xfrm>
            <a:off x="4116709" y="5205624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6105B-3371-2B73-2527-D8E2A95093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53D63-AD5F-473C-B07F-1557608CD61B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1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Use Case Diagram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82571" y="1479024"/>
            <a:ext cx="9472473" cy="51825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096D0-81C5-E767-E89D-E2039077B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Non Functional Requirements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29" name="Google Shape;829;p43"/>
          <p:cNvSpPr txBox="1">
            <a:spLocks noGrp="1"/>
          </p:cNvSpPr>
          <p:nvPr>
            <p:ph type="subTitle" idx="3"/>
          </p:nvPr>
        </p:nvSpPr>
        <p:spPr>
          <a:xfrm>
            <a:off x="951667" y="2362367"/>
            <a:ext cx="3433200" cy="5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USABILITY</a:t>
            </a:r>
            <a:endParaRPr dirty="0"/>
          </a:p>
        </p:txBody>
      </p:sp>
      <p:sp>
        <p:nvSpPr>
          <p:cNvPr id="830" name="Google Shape;830;p43"/>
          <p:cNvSpPr txBox="1">
            <a:spLocks noGrp="1"/>
          </p:cNvSpPr>
          <p:nvPr>
            <p:ph type="subTitle" idx="4"/>
          </p:nvPr>
        </p:nvSpPr>
        <p:spPr>
          <a:xfrm>
            <a:off x="950808" y="2853379"/>
            <a:ext cx="3433200" cy="6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instructions</a:t>
            </a:r>
            <a:endParaRPr dirty="0"/>
          </a:p>
        </p:txBody>
      </p:sp>
      <p:sp>
        <p:nvSpPr>
          <p:cNvPr id="831" name="Google Shape;831;p43"/>
          <p:cNvSpPr txBox="1">
            <a:spLocks noGrp="1"/>
          </p:cNvSpPr>
          <p:nvPr>
            <p:ph type="subTitle" idx="5"/>
          </p:nvPr>
        </p:nvSpPr>
        <p:spPr>
          <a:xfrm>
            <a:off x="5064549" y="2853412"/>
            <a:ext cx="3433200" cy="6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Response time 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Use Redis</a:t>
            </a:r>
            <a:endParaRPr dirty="0"/>
          </a:p>
        </p:txBody>
      </p:sp>
      <p:sp>
        <p:nvSpPr>
          <p:cNvPr id="832" name="Google Shape;832;p43"/>
          <p:cNvSpPr txBox="1">
            <a:spLocks noGrp="1"/>
          </p:cNvSpPr>
          <p:nvPr>
            <p:ph type="subTitle" idx="6"/>
          </p:nvPr>
        </p:nvSpPr>
        <p:spPr>
          <a:xfrm>
            <a:off x="950808" y="5266715"/>
            <a:ext cx="3433200" cy="6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" dirty="0"/>
              <a:t>ake use of django security</a:t>
            </a:r>
            <a:endParaRPr dirty="0"/>
          </a:p>
        </p:txBody>
      </p:sp>
      <p:sp>
        <p:nvSpPr>
          <p:cNvPr id="834" name="Google Shape;834;p43"/>
          <p:cNvSpPr txBox="1">
            <a:spLocks noGrp="1"/>
          </p:cNvSpPr>
          <p:nvPr>
            <p:ph type="subTitle" idx="2"/>
          </p:nvPr>
        </p:nvSpPr>
        <p:spPr>
          <a:xfrm>
            <a:off x="5064552" y="2362367"/>
            <a:ext cx="3433200" cy="5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PERFORMANCE </a:t>
            </a:r>
            <a:endParaRPr dirty="0"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7"/>
          </p:nvPr>
        </p:nvSpPr>
        <p:spPr>
          <a:xfrm>
            <a:off x="5065633" y="4775915"/>
            <a:ext cx="3433200" cy="5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EXTENSIBILITY</a:t>
            </a:r>
            <a:endParaRPr dirty="0"/>
          </a:p>
        </p:txBody>
      </p:sp>
      <p:sp>
        <p:nvSpPr>
          <p:cNvPr id="836" name="Google Shape;836;p43"/>
          <p:cNvSpPr txBox="1">
            <a:spLocks noGrp="1"/>
          </p:cNvSpPr>
          <p:nvPr>
            <p:ph type="subTitle" idx="8"/>
          </p:nvPr>
        </p:nvSpPr>
        <p:spPr>
          <a:xfrm>
            <a:off x="5066287" y="5266755"/>
            <a:ext cx="3432000" cy="6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add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maintain </a:t>
            </a:r>
            <a:endParaRPr dirty="0"/>
          </a:p>
        </p:txBody>
      </p:sp>
      <p:grpSp>
        <p:nvGrpSpPr>
          <p:cNvPr id="837" name="Google Shape;837;p43"/>
          <p:cNvGrpSpPr/>
          <p:nvPr/>
        </p:nvGrpSpPr>
        <p:grpSpPr>
          <a:xfrm>
            <a:off x="9236326" y="719234"/>
            <a:ext cx="2004684" cy="5419529"/>
            <a:chOff x="6927219" y="534775"/>
            <a:chExt cx="1503513" cy="4064647"/>
          </a:xfrm>
        </p:grpSpPr>
        <p:sp>
          <p:nvSpPr>
            <p:cNvPr id="838" name="Google Shape;838;p43"/>
            <p:cNvSpPr/>
            <p:nvPr/>
          </p:nvSpPr>
          <p:spPr>
            <a:xfrm>
              <a:off x="7125532" y="1128669"/>
              <a:ext cx="1305200" cy="1802461"/>
            </a:xfrm>
            <a:custGeom>
              <a:avLst/>
              <a:gdLst/>
              <a:ahLst/>
              <a:cxnLst/>
              <a:rect l="l" t="t" r="r" b="b"/>
              <a:pathLst>
                <a:path w="16250" h="22441" extrusionOk="0">
                  <a:moveTo>
                    <a:pt x="6991" y="7850"/>
                  </a:moveTo>
                  <a:lnTo>
                    <a:pt x="6991" y="7850"/>
                  </a:lnTo>
                  <a:cubicBezTo>
                    <a:pt x="6644" y="8210"/>
                    <a:pt x="6297" y="8569"/>
                    <a:pt x="5975" y="8929"/>
                  </a:cubicBezTo>
                  <a:cubicBezTo>
                    <a:pt x="6024" y="8780"/>
                    <a:pt x="6074" y="8644"/>
                    <a:pt x="6099" y="8495"/>
                  </a:cubicBezTo>
                  <a:cubicBezTo>
                    <a:pt x="6136" y="8383"/>
                    <a:pt x="6136" y="8284"/>
                    <a:pt x="6136" y="8210"/>
                  </a:cubicBezTo>
                  <a:cubicBezTo>
                    <a:pt x="6409" y="8123"/>
                    <a:pt x="6706" y="8011"/>
                    <a:pt x="6991" y="7850"/>
                  </a:cubicBezTo>
                  <a:close/>
                  <a:moveTo>
                    <a:pt x="10152" y="9114"/>
                  </a:moveTo>
                  <a:cubicBezTo>
                    <a:pt x="10288" y="9176"/>
                    <a:pt x="10424" y="9238"/>
                    <a:pt x="10561" y="9313"/>
                  </a:cubicBezTo>
                  <a:cubicBezTo>
                    <a:pt x="10486" y="9313"/>
                    <a:pt x="10412" y="9338"/>
                    <a:pt x="10338" y="9387"/>
                  </a:cubicBezTo>
                  <a:cubicBezTo>
                    <a:pt x="10288" y="9276"/>
                    <a:pt x="10226" y="9189"/>
                    <a:pt x="10152" y="9114"/>
                  </a:cubicBezTo>
                  <a:close/>
                  <a:moveTo>
                    <a:pt x="11403" y="9809"/>
                  </a:moveTo>
                  <a:cubicBezTo>
                    <a:pt x="11490" y="9871"/>
                    <a:pt x="11565" y="9945"/>
                    <a:pt x="11651" y="10019"/>
                  </a:cubicBezTo>
                  <a:cubicBezTo>
                    <a:pt x="11602" y="10019"/>
                    <a:pt x="11527" y="10007"/>
                    <a:pt x="11465" y="10007"/>
                  </a:cubicBezTo>
                  <a:cubicBezTo>
                    <a:pt x="11453" y="9945"/>
                    <a:pt x="11428" y="9871"/>
                    <a:pt x="11403" y="9809"/>
                  </a:cubicBezTo>
                  <a:close/>
                  <a:moveTo>
                    <a:pt x="13287" y="12585"/>
                  </a:moveTo>
                  <a:lnTo>
                    <a:pt x="13287" y="12585"/>
                  </a:lnTo>
                  <a:cubicBezTo>
                    <a:pt x="13411" y="12845"/>
                    <a:pt x="13523" y="13093"/>
                    <a:pt x="13622" y="13353"/>
                  </a:cubicBezTo>
                  <a:cubicBezTo>
                    <a:pt x="13572" y="13353"/>
                    <a:pt x="13523" y="13353"/>
                    <a:pt x="13473" y="13366"/>
                  </a:cubicBezTo>
                  <a:cubicBezTo>
                    <a:pt x="13436" y="13329"/>
                    <a:pt x="13374" y="13279"/>
                    <a:pt x="13312" y="13267"/>
                  </a:cubicBezTo>
                  <a:cubicBezTo>
                    <a:pt x="13312" y="13031"/>
                    <a:pt x="13312" y="12796"/>
                    <a:pt x="13287" y="12585"/>
                  </a:cubicBezTo>
                  <a:close/>
                  <a:moveTo>
                    <a:pt x="4227" y="9214"/>
                  </a:moveTo>
                  <a:lnTo>
                    <a:pt x="4227" y="9214"/>
                  </a:lnTo>
                  <a:cubicBezTo>
                    <a:pt x="3793" y="10255"/>
                    <a:pt x="3223" y="11259"/>
                    <a:pt x="2802" y="12300"/>
                  </a:cubicBezTo>
                  <a:cubicBezTo>
                    <a:pt x="2504" y="13043"/>
                    <a:pt x="2244" y="13787"/>
                    <a:pt x="1996" y="14543"/>
                  </a:cubicBezTo>
                  <a:cubicBezTo>
                    <a:pt x="2071" y="14010"/>
                    <a:pt x="2182" y="13477"/>
                    <a:pt x="2306" y="12957"/>
                  </a:cubicBezTo>
                  <a:cubicBezTo>
                    <a:pt x="2628" y="11655"/>
                    <a:pt x="3161" y="10391"/>
                    <a:pt x="4054" y="9387"/>
                  </a:cubicBezTo>
                  <a:cubicBezTo>
                    <a:pt x="4116" y="9325"/>
                    <a:pt x="4165" y="9263"/>
                    <a:pt x="4227" y="9214"/>
                  </a:cubicBezTo>
                  <a:close/>
                  <a:moveTo>
                    <a:pt x="7809" y="17010"/>
                  </a:moveTo>
                  <a:lnTo>
                    <a:pt x="7809" y="17010"/>
                  </a:lnTo>
                  <a:cubicBezTo>
                    <a:pt x="7636" y="17580"/>
                    <a:pt x="7450" y="18162"/>
                    <a:pt x="7251" y="18720"/>
                  </a:cubicBezTo>
                  <a:cubicBezTo>
                    <a:pt x="7115" y="19117"/>
                    <a:pt x="7276" y="19414"/>
                    <a:pt x="7574" y="19550"/>
                  </a:cubicBezTo>
                  <a:cubicBezTo>
                    <a:pt x="7202" y="19625"/>
                    <a:pt x="6818" y="19687"/>
                    <a:pt x="6446" y="19749"/>
                  </a:cubicBezTo>
                  <a:cubicBezTo>
                    <a:pt x="6929" y="18844"/>
                    <a:pt x="7375" y="17927"/>
                    <a:pt x="7809" y="17010"/>
                  </a:cubicBezTo>
                  <a:close/>
                  <a:moveTo>
                    <a:pt x="5157" y="12436"/>
                  </a:moveTo>
                  <a:lnTo>
                    <a:pt x="5157" y="12436"/>
                  </a:lnTo>
                  <a:cubicBezTo>
                    <a:pt x="4475" y="13911"/>
                    <a:pt x="3843" y="15411"/>
                    <a:pt x="3211" y="16923"/>
                  </a:cubicBezTo>
                  <a:cubicBezTo>
                    <a:pt x="2970" y="17473"/>
                    <a:pt x="3434" y="17840"/>
                    <a:pt x="3918" y="17840"/>
                  </a:cubicBezTo>
                  <a:cubicBezTo>
                    <a:pt x="4231" y="17840"/>
                    <a:pt x="4552" y="17687"/>
                    <a:pt x="4698" y="17332"/>
                  </a:cubicBezTo>
                  <a:cubicBezTo>
                    <a:pt x="4821" y="17042"/>
                    <a:pt x="4943" y="16753"/>
                    <a:pt x="5065" y="16446"/>
                  </a:cubicBezTo>
                  <a:lnTo>
                    <a:pt x="5065" y="16446"/>
                  </a:lnTo>
                  <a:cubicBezTo>
                    <a:pt x="4772" y="17190"/>
                    <a:pt x="4502" y="17926"/>
                    <a:pt x="4277" y="18695"/>
                  </a:cubicBezTo>
                  <a:cubicBezTo>
                    <a:pt x="4165" y="19067"/>
                    <a:pt x="4364" y="19402"/>
                    <a:pt x="4649" y="19563"/>
                  </a:cubicBezTo>
                  <a:cubicBezTo>
                    <a:pt x="4636" y="19662"/>
                    <a:pt x="4599" y="19774"/>
                    <a:pt x="4587" y="19860"/>
                  </a:cubicBezTo>
                  <a:cubicBezTo>
                    <a:pt x="4574" y="19910"/>
                    <a:pt x="4574" y="19935"/>
                    <a:pt x="4574" y="19984"/>
                  </a:cubicBezTo>
                  <a:cubicBezTo>
                    <a:pt x="3781" y="20108"/>
                    <a:pt x="2963" y="20232"/>
                    <a:pt x="2157" y="20418"/>
                  </a:cubicBezTo>
                  <a:cubicBezTo>
                    <a:pt x="1996" y="19563"/>
                    <a:pt x="1885" y="18720"/>
                    <a:pt x="1847" y="17852"/>
                  </a:cubicBezTo>
                  <a:lnTo>
                    <a:pt x="1847" y="17852"/>
                  </a:lnTo>
                  <a:cubicBezTo>
                    <a:pt x="1914" y="17868"/>
                    <a:pt x="1981" y="17876"/>
                    <a:pt x="2048" y="17876"/>
                  </a:cubicBezTo>
                  <a:cubicBezTo>
                    <a:pt x="2357" y="17876"/>
                    <a:pt x="2655" y="17706"/>
                    <a:pt x="2777" y="17319"/>
                  </a:cubicBezTo>
                  <a:cubicBezTo>
                    <a:pt x="3285" y="15572"/>
                    <a:pt x="4116" y="13948"/>
                    <a:pt x="5157" y="12436"/>
                  </a:cubicBezTo>
                  <a:close/>
                  <a:moveTo>
                    <a:pt x="4630" y="1"/>
                  </a:moveTo>
                  <a:cubicBezTo>
                    <a:pt x="4339" y="1"/>
                    <a:pt x="4043" y="181"/>
                    <a:pt x="3905" y="451"/>
                  </a:cubicBezTo>
                  <a:cubicBezTo>
                    <a:pt x="3793" y="575"/>
                    <a:pt x="3719" y="724"/>
                    <a:pt x="3682" y="885"/>
                  </a:cubicBezTo>
                  <a:cubicBezTo>
                    <a:pt x="3384" y="1021"/>
                    <a:pt x="3174" y="1343"/>
                    <a:pt x="3285" y="1752"/>
                  </a:cubicBezTo>
                  <a:cubicBezTo>
                    <a:pt x="3707" y="3364"/>
                    <a:pt x="4872" y="4615"/>
                    <a:pt x="5851" y="5904"/>
                  </a:cubicBezTo>
                  <a:cubicBezTo>
                    <a:pt x="5987" y="6090"/>
                    <a:pt x="6111" y="6276"/>
                    <a:pt x="6260" y="6475"/>
                  </a:cubicBezTo>
                  <a:cubicBezTo>
                    <a:pt x="5727" y="6735"/>
                    <a:pt x="5144" y="6859"/>
                    <a:pt x="4599" y="7094"/>
                  </a:cubicBezTo>
                  <a:cubicBezTo>
                    <a:pt x="3967" y="7379"/>
                    <a:pt x="3434" y="7788"/>
                    <a:pt x="2951" y="8284"/>
                  </a:cubicBezTo>
                  <a:cubicBezTo>
                    <a:pt x="1959" y="9313"/>
                    <a:pt x="1376" y="10639"/>
                    <a:pt x="967" y="11990"/>
                  </a:cubicBezTo>
                  <a:cubicBezTo>
                    <a:pt x="1" y="15163"/>
                    <a:pt x="100" y="18683"/>
                    <a:pt x="893" y="21893"/>
                  </a:cubicBezTo>
                  <a:cubicBezTo>
                    <a:pt x="990" y="22275"/>
                    <a:pt x="1285" y="22440"/>
                    <a:pt x="1591" y="22440"/>
                  </a:cubicBezTo>
                  <a:cubicBezTo>
                    <a:pt x="1911" y="22440"/>
                    <a:pt x="2241" y="22259"/>
                    <a:pt x="2368" y="21955"/>
                  </a:cubicBezTo>
                  <a:cubicBezTo>
                    <a:pt x="4425" y="21434"/>
                    <a:pt x="6582" y="21422"/>
                    <a:pt x="8640" y="20877"/>
                  </a:cubicBezTo>
                  <a:cubicBezTo>
                    <a:pt x="10932" y="20294"/>
                    <a:pt x="13225" y="19662"/>
                    <a:pt x="15469" y="18943"/>
                  </a:cubicBezTo>
                  <a:cubicBezTo>
                    <a:pt x="15952" y="18794"/>
                    <a:pt x="16076" y="18336"/>
                    <a:pt x="15989" y="17964"/>
                  </a:cubicBezTo>
                  <a:cubicBezTo>
                    <a:pt x="16250" y="16997"/>
                    <a:pt x="16014" y="15882"/>
                    <a:pt x="15766" y="14915"/>
                  </a:cubicBezTo>
                  <a:cubicBezTo>
                    <a:pt x="15444" y="13638"/>
                    <a:pt x="14936" y="12399"/>
                    <a:pt x="14341" y="11197"/>
                  </a:cubicBezTo>
                  <a:cubicBezTo>
                    <a:pt x="13758" y="9994"/>
                    <a:pt x="12978" y="8991"/>
                    <a:pt x="11850" y="8259"/>
                  </a:cubicBezTo>
                  <a:cubicBezTo>
                    <a:pt x="11292" y="7900"/>
                    <a:pt x="10685" y="7640"/>
                    <a:pt x="10065" y="7404"/>
                  </a:cubicBezTo>
                  <a:cubicBezTo>
                    <a:pt x="9907" y="7197"/>
                    <a:pt x="9663" y="7068"/>
                    <a:pt x="9413" y="7068"/>
                  </a:cubicBezTo>
                  <a:cubicBezTo>
                    <a:pt x="9349" y="7068"/>
                    <a:pt x="9285" y="7077"/>
                    <a:pt x="9222" y="7094"/>
                  </a:cubicBezTo>
                  <a:cubicBezTo>
                    <a:pt x="9197" y="7094"/>
                    <a:pt x="9197" y="7094"/>
                    <a:pt x="9185" y="7082"/>
                  </a:cubicBezTo>
                  <a:cubicBezTo>
                    <a:pt x="9073" y="6908"/>
                    <a:pt x="8925" y="6784"/>
                    <a:pt x="8739" y="6722"/>
                  </a:cubicBezTo>
                  <a:cubicBezTo>
                    <a:pt x="9073" y="6660"/>
                    <a:pt x="9371" y="6388"/>
                    <a:pt x="9371" y="5979"/>
                  </a:cubicBezTo>
                  <a:cubicBezTo>
                    <a:pt x="9371" y="4677"/>
                    <a:pt x="9284" y="3351"/>
                    <a:pt x="8578" y="2211"/>
                  </a:cubicBezTo>
                  <a:cubicBezTo>
                    <a:pt x="8231" y="1641"/>
                    <a:pt x="7698" y="1219"/>
                    <a:pt x="7115" y="910"/>
                  </a:cubicBezTo>
                  <a:cubicBezTo>
                    <a:pt x="6780" y="736"/>
                    <a:pt x="6446" y="637"/>
                    <a:pt x="6074" y="587"/>
                  </a:cubicBezTo>
                  <a:cubicBezTo>
                    <a:pt x="5826" y="562"/>
                    <a:pt x="5566" y="575"/>
                    <a:pt x="5305" y="525"/>
                  </a:cubicBezTo>
                  <a:cubicBezTo>
                    <a:pt x="5281" y="476"/>
                    <a:pt x="5268" y="426"/>
                    <a:pt x="5231" y="389"/>
                  </a:cubicBezTo>
                  <a:cubicBezTo>
                    <a:pt x="5088" y="115"/>
                    <a:pt x="4861" y="1"/>
                    <a:pt x="4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6927219" y="534775"/>
              <a:ext cx="1443431" cy="3867890"/>
            </a:xfrm>
            <a:custGeom>
              <a:avLst/>
              <a:gdLst/>
              <a:ahLst/>
              <a:cxnLst/>
              <a:rect l="l" t="t" r="r" b="b"/>
              <a:pathLst>
                <a:path w="17971" h="48156" extrusionOk="0">
                  <a:moveTo>
                    <a:pt x="6572" y="483"/>
                  </a:moveTo>
                  <a:cubicBezTo>
                    <a:pt x="6647" y="483"/>
                    <a:pt x="6733" y="495"/>
                    <a:pt x="6808" y="520"/>
                  </a:cubicBezTo>
                  <a:cubicBezTo>
                    <a:pt x="6919" y="545"/>
                    <a:pt x="7006" y="557"/>
                    <a:pt x="7118" y="594"/>
                  </a:cubicBezTo>
                  <a:cubicBezTo>
                    <a:pt x="6857" y="669"/>
                    <a:pt x="6609" y="793"/>
                    <a:pt x="6362" y="954"/>
                  </a:cubicBezTo>
                  <a:cubicBezTo>
                    <a:pt x="6436" y="793"/>
                    <a:pt x="6498" y="644"/>
                    <a:pt x="6572" y="483"/>
                  </a:cubicBezTo>
                  <a:close/>
                  <a:moveTo>
                    <a:pt x="7601" y="718"/>
                  </a:moveTo>
                  <a:cubicBezTo>
                    <a:pt x="7626" y="731"/>
                    <a:pt x="7675" y="731"/>
                    <a:pt x="7700" y="743"/>
                  </a:cubicBezTo>
                  <a:cubicBezTo>
                    <a:pt x="7638" y="780"/>
                    <a:pt x="7601" y="855"/>
                    <a:pt x="7601" y="929"/>
                  </a:cubicBezTo>
                  <a:cubicBezTo>
                    <a:pt x="7583" y="924"/>
                    <a:pt x="7563" y="922"/>
                    <a:pt x="7542" y="922"/>
                  </a:cubicBezTo>
                  <a:cubicBezTo>
                    <a:pt x="7506" y="922"/>
                    <a:pt x="7467" y="930"/>
                    <a:pt x="7427" y="954"/>
                  </a:cubicBezTo>
                  <a:cubicBezTo>
                    <a:pt x="7400" y="944"/>
                    <a:pt x="7371" y="939"/>
                    <a:pt x="7343" y="939"/>
                  </a:cubicBezTo>
                  <a:cubicBezTo>
                    <a:pt x="7232" y="939"/>
                    <a:pt x="7125" y="1016"/>
                    <a:pt x="7105" y="1164"/>
                  </a:cubicBezTo>
                  <a:lnTo>
                    <a:pt x="7105" y="1202"/>
                  </a:lnTo>
                  <a:cubicBezTo>
                    <a:pt x="7068" y="1202"/>
                    <a:pt x="7043" y="1202"/>
                    <a:pt x="7006" y="1214"/>
                  </a:cubicBezTo>
                  <a:cubicBezTo>
                    <a:pt x="6820" y="1276"/>
                    <a:pt x="6671" y="1338"/>
                    <a:pt x="6498" y="1412"/>
                  </a:cubicBezTo>
                  <a:cubicBezTo>
                    <a:pt x="6498" y="1363"/>
                    <a:pt x="6485" y="1326"/>
                    <a:pt x="6461" y="1276"/>
                  </a:cubicBezTo>
                  <a:cubicBezTo>
                    <a:pt x="6795" y="1016"/>
                    <a:pt x="7180" y="830"/>
                    <a:pt x="7601" y="718"/>
                  </a:cubicBezTo>
                  <a:close/>
                  <a:moveTo>
                    <a:pt x="6423" y="446"/>
                  </a:moveTo>
                  <a:lnTo>
                    <a:pt x="6188" y="830"/>
                  </a:lnTo>
                  <a:cubicBezTo>
                    <a:pt x="6145" y="779"/>
                    <a:pt x="6084" y="754"/>
                    <a:pt x="6022" y="754"/>
                  </a:cubicBezTo>
                  <a:cubicBezTo>
                    <a:pt x="5977" y="754"/>
                    <a:pt x="5932" y="767"/>
                    <a:pt x="5891" y="793"/>
                  </a:cubicBezTo>
                  <a:cubicBezTo>
                    <a:pt x="5779" y="867"/>
                    <a:pt x="5667" y="954"/>
                    <a:pt x="5581" y="1040"/>
                  </a:cubicBezTo>
                  <a:cubicBezTo>
                    <a:pt x="5531" y="1040"/>
                    <a:pt x="5506" y="1065"/>
                    <a:pt x="5457" y="1102"/>
                  </a:cubicBezTo>
                  <a:cubicBezTo>
                    <a:pt x="5184" y="1363"/>
                    <a:pt x="4936" y="1660"/>
                    <a:pt x="4725" y="1970"/>
                  </a:cubicBezTo>
                  <a:cubicBezTo>
                    <a:pt x="4707" y="1964"/>
                    <a:pt x="4685" y="1961"/>
                    <a:pt x="4662" y="1961"/>
                  </a:cubicBezTo>
                  <a:cubicBezTo>
                    <a:pt x="4639" y="1961"/>
                    <a:pt x="4614" y="1964"/>
                    <a:pt x="4589" y="1970"/>
                  </a:cubicBezTo>
                  <a:cubicBezTo>
                    <a:pt x="4651" y="1821"/>
                    <a:pt x="4750" y="1673"/>
                    <a:pt x="4837" y="1524"/>
                  </a:cubicBezTo>
                  <a:cubicBezTo>
                    <a:pt x="5221" y="917"/>
                    <a:pt x="5717" y="446"/>
                    <a:pt x="6423" y="446"/>
                  </a:cubicBezTo>
                  <a:close/>
                  <a:moveTo>
                    <a:pt x="5060" y="2577"/>
                  </a:moveTo>
                  <a:cubicBezTo>
                    <a:pt x="5060" y="2590"/>
                    <a:pt x="5060" y="2639"/>
                    <a:pt x="5035" y="2689"/>
                  </a:cubicBezTo>
                  <a:cubicBezTo>
                    <a:pt x="4973" y="2714"/>
                    <a:pt x="4936" y="2763"/>
                    <a:pt x="4899" y="2825"/>
                  </a:cubicBezTo>
                  <a:cubicBezTo>
                    <a:pt x="4899" y="2838"/>
                    <a:pt x="4887" y="2850"/>
                    <a:pt x="4887" y="2875"/>
                  </a:cubicBezTo>
                  <a:cubicBezTo>
                    <a:pt x="4849" y="2875"/>
                    <a:pt x="4825" y="2875"/>
                    <a:pt x="4787" y="2887"/>
                  </a:cubicBezTo>
                  <a:cubicBezTo>
                    <a:pt x="4812" y="2838"/>
                    <a:pt x="4837" y="2776"/>
                    <a:pt x="4849" y="2726"/>
                  </a:cubicBezTo>
                  <a:cubicBezTo>
                    <a:pt x="4874" y="2714"/>
                    <a:pt x="4899" y="2714"/>
                    <a:pt x="4911" y="2701"/>
                  </a:cubicBezTo>
                  <a:cubicBezTo>
                    <a:pt x="4961" y="2664"/>
                    <a:pt x="5011" y="2615"/>
                    <a:pt x="5060" y="2577"/>
                  </a:cubicBezTo>
                  <a:close/>
                  <a:moveTo>
                    <a:pt x="6609" y="3123"/>
                  </a:moveTo>
                  <a:lnTo>
                    <a:pt x="6609" y="3123"/>
                  </a:lnTo>
                  <a:cubicBezTo>
                    <a:pt x="6436" y="3209"/>
                    <a:pt x="6250" y="3271"/>
                    <a:pt x="6064" y="3321"/>
                  </a:cubicBezTo>
                  <a:lnTo>
                    <a:pt x="6064" y="3222"/>
                  </a:lnTo>
                  <a:cubicBezTo>
                    <a:pt x="6076" y="3234"/>
                    <a:pt x="6095" y="3240"/>
                    <a:pt x="6115" y="3240"/>
                  </a:cubicBezTo>
                  <a:cubicBezTo>
                    <a:pt x="6135" y="3240"/>
                    <a:pt x="6157" y="3234"/>
                    <a:pt x="6176" y="3222"/>
                  </a:cubicBezTo>
                  <a:cubicBezTo>
                    <a:pt x="6324" y="3197"/>
                    <a:pt x="6461" y="3160"/>
                    <a:pt x="6609" y="3123"/>
                  </a:cubicBezTo>
                  <a:close/>
                  <a:moveTo>
                    <a:pt x="5692" y="3024"/>
                  </a:moveTo>
                  <a:lnTo>
                    <a:pt x="5692" y="3024"/>
                  </a:lnTo>
                  <a:cubicBezTo>
                    <a:pt x="5680" y="3135"/>
                    <a:pt x="5680" y="3259"/>
                    <a:pt x="5680" y="3383"/>
                  </a:cubicBezTo>
                  <a:lnTo>
                    <a:pt x="5618" y="3383"/>
                  </a:lnTo>
                  <a:cubicBezTo>
                    <a:pt x="5630" y="3259"/>
                    <a:pt x="5655" y="3135"/>
                    <a:pt x="5692" y="3024"/>
                  </a:cubicBezTo>
                  <a:close/>
                  <a:moveTo>
                    <a:pt x="8481" y="14662"/>
                  </a:moveTo>
                  <a:lnTo>
                    <a:pt x="8481" y="14662"/>
                  </a:lnTo>
                  <a:cubicBezTo>
                    <a:pt x="8865" y="15021"/>
                    <a:pt x="9063" y="15604"/>
                    <a:pt x="9163" y="16261"/>
                  </a:cubicBezTo>
                  <a:cubicBezTo>
                    <a:pt x="9051" y="15976"/>
                    <a:pt x="8940" y="15715"/>
                    <a:pt x="8840" y="15430"/>
                  </a:cubicBezTo>
                  <a:lnTo>
                    <a:pt x="8840" y="15368"/>
                  </a:lnTo>
                  <a:cubicBezTo>
                    <a:pt x="8840" y="15294"/>
                    <a:pt x="8791" y="15232"/>
                    <a:pt x="8729" y="15182"/>
                  </a:cubicBezTo>
                  <a:cubicBezTo>
                    <a:pt x="8654" y="15021"/>
                    <a:pt x="8568" y="14823"/>
                    <a:pt x="8481" y="14662"/>
                  </a:cubicBezTo>
                  <a:close/>
                  <a:moveTo>
                    <a:pt x="8444" y="16075"/>
                  </a:moveTo>
                  <a:cubicBezTo>
                    <a:pt x="8469" y="16979"/>
                    <a:pt x="8369" y="17971"/>
                    <a:pt x="8159" y="18950"/>
                  </a:cubicBezTo>
                  <a:cubicBezTo>
                    <a:pt x="8122" y="18058"/>
                    <a:pt x="8072" y="16918"/>
                    <a:pt x="8444" y="16075"/>
                  </a:cubicBezTo>
                  <a:close/>
                  <a:moveTo>
                    <a:pt x="8840" y="16310"/>
                  </a:moveTo>
                  <a:cubicBezTo>
                    <a:pt x="8977" y="16670"/>
                    <a:pt x="9113" y="17041"/>
                    <a:pt x="9249" y="17413"/>
                  </a:cubicBezTo>
                  <a:cubicBezTo>
                    <a:pt x="9249" y="17884"/>
                    <a:pt x="9237" y="18318"/>
                    <a:pt x="9237" y="18640"/>
                  </a:cubicBezTo>
                  <a:cubicBezTo>
                    <a:pt x="9225" y="19731"/>
                    <a:pt x="9274" y="21194"/>
                    <a:pt x="8741" y="22235"/>
                  </a:cubicBezTo>
                  <a:cubicBezTo>
                    <a:pt x="8444" y="21615"/>
                    <a:pt x="8307" y="20871"/>
                    <a:pt x="8233" y="20152"/>
                  </a:cubicBezTo>
                  <a:cubicBezTo>
                    <a:pt x="8617" y="18888"/>
                    <a:pt x="8803" y="17525"/>
                    <a:pt x="8840" y="16310"/>
                  </a:cubicBezTo>
                  <a:close/>
                  <a:moveTo>
                    <a:pt x="10092" y="27874"/>
                  </a:moveTo>
                  <a:cubicBezTo>
                    <a:pt x="8816" y="31840"/>
                    <a:pt x="7613" y="35794"/>
                    <a:pt x="6894" y="39896"/>
                  </a:cubicBezTo>
                  <a:cubicBezTo>
                    <a:pt x="6634" y="41421"/>
                    <a:pt x="6374" y="42945"/>
                    <a:pt x="6275" y="44482"/>
                  </a:cubicBezTo>
                  <a:lnTo>
                    <a:pt x="6275" y="44594"/>
                  </a:lnTo>
                  <a:cubicBezTo>
                    <a:pt x="6089" y="42983"/>
                    <a:pt x="5829" y="41371"/>
                    <a:pt x="5692" y="39760"/>
                  </a:cubicBezTo>
                  <a:cubicBezTo>
                    <a:pt x="5320" y="35658"/>
                    <a:pt x="7080" y="32150"/>
                    <a:pt x="8196" y="28320"/>
                  </a:cubicBezTo>
                  <a:cubicBezTo>
                    <a:pt x="8840" y="28184"/>
                    <a:pt x="9472" y="28035"/>
                    <a:pt x="10092" y="27874"/>
                  </a:cubicBezTo>
                  <a:close/>
                  <a:moveTo>
                    <a:pt x="6705" y="0"/>
                  </a:moveTo>
                  <a:cubicBezTo>
                    <a:pt x="6697" y="0"/>
                    <a:pt x="6689" y="4"/>
                    <a:pt x="6684" y="12"/>
                  </a:cubicBezTo>
                  <a:cubicBezTo>
                    <a:pt x="6647" y="61"/>
                    <a:pt x="6622" y="111"/>
                    <a:pt x="6572" y="161"/>
                  </a:cubicBezTo>
                  <a:cubicBezTo>
                    <a:pt x="6411" y="126"/>
                    <a:pt x="6252" y="106"/>
                    <a:pt x="6097" y="106"/>
                  </a:cubicBezTo>
                  <a:cubicBezTo>
                    <a:pt x="5581" y="106"/>
                    <a:pt x="5095" y="323"/>
                    <a:pt x="4639" y="941"/>
                  </a:cubicBezTo>
                  <a:cubicBezTo>
                    <a:pt x="4106" y="1648"/>
                    <a:pt x="3622" y="2639"/>
                    <a:pt x="3474" y="3594"/>
                  </a:cubicBezTo>
                  <a:cubicBezTo>
                    <a:pt x="3412" y="3656"/>
                    <a:pt x="3399" y="3767"/>
                    <a:pt x="3436" y="3854"/>
                  </a:cubicBezTo>
                  <a:cubicBezTo>
                    <a:pt x="3424" y="3966"/>
                    <a:pt x="3424" y="4065"/>
                    <a:pt x="3424" y="4164"/>
                  </a:cubicBezTo>
                  <a:cubicBezTo>
                    <a:pt x="3415" y="4161"/>
                    <a:pt x="3406" y="4160"/>
                    <a:pt x="3397" y="4160"/>
                  </a:cubicBezTo>
                  <a:cubicBezTo>
                    <a:pt x="3326" y="4160"/>
                    <a:pt x="3245" y="4237"/>
                    <a:pt x="3300" y="4325"/>
                  </a:cubicBezTo>
                  <a:cubicBezTo>
                    <a:pt x="3313" y="4337"/>
                    <a:pt x="3313" y="4350"/>
                    <a:pt x="3337" y="4350"/>
                  </a:cubicBezTo>
                  <a:cubicBezTo>
                    <a:pt x="3151" y="4635"/>
                    <a:pt x="2879" y="4870"/>
                    <a:pt x="2718" y="5155"/>
                  </a:cubicBezTo>
                  <a:cubicBezTo>
                    <a:pt x="2618" y="5329"/>
                    <a:pt x="2742" y="5564"/>
                    <a:pt x="2941" y="5564"/>
                  </a:cubicBezTo>
                  <a:cubicBezTo>
                    <a:pt x="3006" y="5564"/>
                    <a:pt x="3134" y="5543"/>
                    <a:pt x="3230" y="5543"/>
                  </a:cubicBezTo>
                  <a:cubicBezTo>
                    <a:pt x="3262" y="5543"/>
                    <a:pt x="3291" y="5546"/>
                    <a:pt x="3313" y="5552"/>
                  </a:cubicBezTo>
                  <a:cubicBezTo>
                    <a:pt x="3288" y="5639"/>
                    <a:pt x="3251" y="5713"/>
                    <a:pt x="3226" y="5812"/>
                  </a:cubicBezTo>
                  <a:cubicBezTo>
                    <a:pt x="3127" y="5899"/>
                    <a:pt x="3027" y="5998"/>
                    <a:pt x="2941" y="6085"/>
                  </a:cubicBezTo>
                  <a:cubicBezTo>
                    <a:pt x="2730" y="6296"/>
                    <a:pt x="2470" y="6494"/>
                    <a:pt x="2309" y="6754"/>
                  </a:cubicBezTo>
                  <a:cubicBezTo>
                    <a:pt x="2234" y="6891"/>
                    <a:pt x="2296" y="7114"/>
                    <a:pt x="2470" y="7138"/>
                  </a:cubicBezTo>
                  <a:cubicBezTo>
                    <a:pt x="2594" y="7163"/>
                    <a:pt x="2718" y="7176"/>
                    <a:pt x="2854" y="7188"/>
                  </a:cubicBezTo>
                  <a:cubicBezTo>
                    <a:pt x="2569" y="7473"/>
                    <a:pt x="2296" y="7758"/>
                    <a:pt x="2073" y="8105"/>
                  </a:cubicBezTo>
                  <a:cubicBezTo>
                    <a:pt x="1974" y="8291"/>
                    <a:pt x="2110" y="8489"/>
                    <a:pt x="2309" y="8502"/>
                  </a:cubicBezTo>
                  <a:cubicBezTo>
                    <a:pt x="2350" y="8505"/>
                    <a:pt x="2391" y="8507"/>
                    <a:pt x="2432" y="8507"/>
                  </a:cubicBezTo>
                  <a:cubicBezTo>
                    <a:pt x="2858" y="8507"/>
                    <a:pt x="3264" y="8341"/>
                    <a:pt x="3660" y="8217"/>
                  </a:cubicBezTo>
                  <a:cubicBezTo>
                    <a:pt x="3788" y="8171"/>
                    <a:pt x="4094" y="8077"/>
                    <a:pt x="4344" y="8077"/>
                  </a:cubicBezTo>
                  <a:cubicBezTo>
                    <a:pt x="4432" y="8077"/>
                    <a:pt x="4513" y="8089"/>
                    <a:pt x="4577" y="8118"/>
                  </a:cubicBezTo>
                  <a:cubicBezTo>
                    <a:pt x="4602" y="8180"/>
                    <a:pt x="4651" y="8242"/>
                    <a:pt x="4688" y="8304"/>
                  </a:cubicBezTo>
                  <a:cubicBezTo>
                    <a:pt x="4626" y="8341"/>
                    <a:pt x="4577" y="8403"/>
                    <a:pt x="4577" y="8477"/>
                  </a:cubicBezTo>
                  <a:lnTo>
                    <a:pt x="4577" y="8502"/>
                  </a:lnTo>
                  <a:lnTo>
                    <a:pt x="4564" y="8527"/>
                  </a:lnTo>
                  <a:cubicBezTo>
                    <a:pt x="4515" y="8589"/>
                    <a:pt x="4527" y="8663"/>
                    <a:pt x="4589" y="8688"/>
                  </a:cubicBezTo>
                  <a:cubicBezTo>
                    <a:pt x="4577" y="8774"/>
                    <a:pt x="4577" y="8836"/>
                    <a:pt x="4564" y="8911"/>
                  </a:cubicBezTo>
                  <a:cubicBezTo>
                    <a:pt x="4416" y="9146"/>
                    <a:pt x="4205" y="9345"/>
                    <a:pt x="3982" y="9518"/>
                  </a:cubicBezTo>
                  <a:cubicBezTo>
                    <a:pt x="3776" y="9685"/>
                    <a:pt x="3966" y="9953"/>
                    <a:pt x="4183" y="9953"/>
                  </a:cubicBezTo>
                  <a:cubicBezTo>
                    <a:pt x="4240" y="9953"/>
                    <a:pt x="4299" y="9934"/>
                    <a:pt x="4354" y="9890"/>
                  </a:cubicBezTo>
                  <a:cubicBezTo>
                    <a:pt x="4391" y="9865"/>
                    <a:pt x="4403" y="9840"/>
                    <a:pt x="4440" y="9828"/>
                  </a:cubicBezTo>
                  <a:lnTo>
                    <a:pt x="4440" y="9828"/>
                  </a:lnTo>
                  <a:cubicBezTo>
                    <a:pt x="4205" y="11638"/>
                    <a:pt x="4081" y="13460"/>
                    <a:pt x="4131" y="15281"/>
                  </a:cubicBezTo>
                  <a:cubicBezTo>
                    <a:pt x="4131" y="15374"/>
                    <a:pt x="4199" y="15421"/>
                    <a:pt x="4267" y="15421"/>
                  </a:cubicBezTo>
                  <a:cubicBezTo>
                    <a:pt x="4335" y="15421"/>
                    <a:pt x="4403" y="15374"/>
                    <a:pt x="4403" y="15281"/>
                  </a:cubicBezTo>
                  <a:cubicBezTo>
                    <a:pt x="4465" y="13398"/>
                    <a:pt x="4515" y="11526"/>
                    <a:pt x="4589" y="9667"/>
                  </a:cubicBezTo>
                  <a:cubicBezTo>
                    <a:pt x="4763" y="9493"/>
                    <a:pt x="4911" y="9295"/>
                    <a:pt x="5035" y="9084"/>
                  </a:cubicBezTo>
                  <a:lnTo>
                    <a:pt x="5085" y="9084"/>
                  </a:lnTo>
                  <a:cubicBezTo>
                    <a:pt x="6064" y="10820"/>
                    <a:pt x="7056" y="12518"/>
                    <a:pt x="7911" y="14302"/>
                  </a:cubicBezTo>
                  <a:cubicBezTo>
                    <a:pt x="6374" y="14563"/>
                    <a:pt x="4887" y="15542"/>
                    <a:pt x="3759" y="16769"/>
                  </a:cubicBezTo>
                  <a:cubicBezTo>
                    <a:pt x="3697" y="15554"/>
                    <a:pt x="3536" y="14364"/>
                    <a:pt x="3511" y="13150"/>
                  </a:cubicBezTo>
                  <a:cubicBezTo>
                    <a:pt x="3474" y="11700"/>
                    <a:pt x="3325" y="9431"/>
                    <a:pt x="4527" y="8378"/>
                  </a:cubicBezTo>
                  <a:cubicBezTo>
                    <a:pt x="4555" y="8359"/>
                    <a:pt x="4535" y="8327"/>
                    <a:pt x="4517" y="8327"/>
                  </a:cubicBezTo>
                  <a:cubicBezTo>
                    <a:pt x="4511" y="8327"/>
                    <a:pt x="4506" y="8331"/>
                    <a:pt x="4502" y="8341"/>
                  </a:cubicBezTo>
                  <a:cubicBezTo>
                    <a:pt x="3300" y="9122"/>
                    <a:pt x="3213" y="10981"/>
                    <a:pt x="3164" y="12270"/>
                  </a:cubicBezTo>
                  <a:cubicBezTo>
                    <a:pt x="3102" y="13955"/>
                    <a:pt x="3226" y="15653"/>
                    <a:pt x="3275" y="17339"/>
                  </a:cubicBezTo>
                  <a:cubicBezTo>
                    <a:pt x="2767" y="18008"/>
                    <a:pt x="2346" y="18715"/>
                    <a:pt x="2085" y="19409"/>
                  </a:cubicBezTo>
                  <a:cubicBezTo>
                    <a:pt x="1069" y="22111"/>
                    <a:pt x="573" y="26126"/>
                    <a:pt x="2185" y="28754"/>
                  </a:cubicBezTo>
                  <a:cubicBezTo>
                    <a:pt x="1602" y="28704"/>
                    <a:pt x="995" y="28580"/>
                    <a:pt x="387" y="28382"/>
                  </a:cubicBezTo>
                  <a:cubicBezTo>
                    <a:pt x="361" y="28374"/>
                    <a:pt x="336" y="28370"/>
                    <a:pt x="312" y="28370"/>
                  </a:cubicBezTo>
                  <a:cubicBezTo>
                    <a:pt x="92" y="28370"/>
                    <a:pt x="0" y="28705"/>
                    <a:pt x="202" y="28828"/>
                  </a:cubicBezTo>
                  <a:cubicBezTo>
                    <a:pt x="892" y="29279"/>
                    <a:pt x="1712" y="29444"/>
                    <a:pt x="2581" y="29444"/>
                  </a:cubicBezTo>
                  <a:cubicBezTo>
                    <a:pt x="4411" y="29444"/>
                    <a:pt x="6460" y="28714"/>
                    <a:pt x="7973" y="28395"/>
                  </a:cubicBezTo>
                  <a:cubicBezTo>
                    <a:pt x="8010" y="28382"/>
                    <a:pt x="8060" y="28382"/>
                    <a:pt x="8122" y="28370"/>
                  </a:cubicBezTo>
                  <a:lnTo>
                    <a:pt x="8122" y="28370"/>
                  </a:lnTo>
                  <a:cubicBezTo>
                    <a:pt x="6808" y="31964"/>
                    <a:pt x="4713" y="35199"/>
                    <a:pt x="4973" y="39202"/>
                  </a:cubicBezTo>
                  <a:cubicBezTo>
                    <a:pt x="5085" y="40826"/>
                    <a:pt x="5345" y="42450"/>
                    <a:pt x="5531" y="44073"/>
                  </a:cubicBezTo>
                  <a:cubicBezTo>
                    <a:pt x="5630" y="44866"/>
                    <a:pt x="5717" y="45660"/>
                    <a:pt x="5705" y="46453"/>
                  </a:cubicBezTo>
                  <a:cubicBezTo>
                    <a:pt x="5705" y="46912"/>
                    <a:pt x="5568" y="47420"/>
                    <a:pt x="5630" y="47891"/>
                  </a:cubicBezTo>
                  <a:cubicBezTo>
                    <a:pt x="5648" y="48029"/>
                    <a:pt x="5774" y="48156"/>
                    <a:pt x="5908" y="48156"/>
                  </a:cubicBezTo>
                  <a:cubicBezTo>
                    <a:pt x="5965" y="48156"/>
                    <a:pt x="6024" y="48132"/>
                    <a:pt x="6076" y="48077"/>
                  </a:cubicBezTo>
                  <a:cubicBezTo>
                    <a:pt x="6448" y="47655"/>
                    <a:pt x="6498" y="46924"/>
                    <a:pt x="6448" y="46217"/>
                  </a:cubicBezTo>
                  <a:lnTo>
                    <a:pt x="6448" y="46217"/>
                  </a:lnTo>
                  <a:cubicBezTo>
                    <a:pt x="6510" y="46292"/>
                    <a:pt x="6585" y="46341"/>
                    <a:pt x="6696" y="46366"/>
                  </a:cubicBezTo>
                  <a:cubicBezTo>
                    <a:pt x="6716" y="46371"/>
                    <a:pt x="6735" y="46374"/>
                    <a:pt x="6754" y="46374"/>
                  </a:cubicBezTo>
                  <a:cubicBezTo>
                    <a:pt x="6913" y="46374"/>
                    <a:pt x="7033" y="46199"/>
                    <a:pt x="6944" y="46044"/>
                  </a:cubicBezTo>
                  <a:cubicBezTo>
                    <a:pt x="6547" y="45399"/>
                    <a:pt x="6919" y="43825"/>
                    <a:pt x="7006" y="43131"/>
                  </a:cubicBezTo>
                  <a:cubicBezTo>
                    <a:pt x="7180" y="41706"/>
                    <a:pt x="7415" y="40281"/>
                    <a:pt x="7663" y="38868"/>
                  </a:cubicBezTo>
                  <a:cubicBezTo>
                    <a:pt x="7911" y="37467"/>
                    <a:pt x="8159" y="36054"/>
                    <a:pt x="8531" y="34678"/>
                  </a:cubicBezTo>
                  <a:cubicBezTo>
                    <a:pt x="9113" y="32398"/>
                    <a:pt x="9931" y="30155"/>
                    <a:pt x="10352" y="27837"/>
                  </a:cubicBezTo>
                  <a:cubicBezTo>
                    <a:pt x="10985" y="27676"/>
                    <a:pt x="11604" y="27502"/>
                    <a:pt x="12249" y="27316"/>
                  </a:cubicBezTo>
                  <a:lnTo>
                    <a:pt x="12249" y="27316"/>
                  </a:lnTo>
                  <a:cubicBezTo>
                    <a:pt x="11146" y="31456"/>
                    <a:pt x="9274" y="35447"/>
                    <a:pt x="8840" y="39723"/>
                  </a:cubicBezTo>
                  <a:cubicBezTo>
                    <a:pt x="8826" y="39822"/>
                    <a:pt x="8917" y="39880"/>
                    <a:pt x="9004" y="39880"/>
                  </a:cubicBezTo>
                  <a:cubicBezTo>
                    <a:pt x="9070" y="39880"/>
                    <a:pt x="9134" y="39847"/>
                    <a:pt x="9150" y="39772"/>
                  </a:cubicBezTo>
                  <a:cubicBezTo>
                    <a:pt x="9782" y="35496"/>
                    <a:pt x="11765" y="31530"/>
                    <a:pt x="12398" y="27267"/>
                  </a:cubicBezTo>
                  <a:cubicBezTo>
                    <a:pt x="13897" y="26833"/>
                    <a:pt x="15409" y="26399"/>
                    <a:pt x="16934" y="26040"/>
                  </a:cubicBezTo>
                  <a:cubicBezTo>
                    <a:pt x="16983" y="26288"/>
                    <a:pt x="17045" y="26535"/>
                    <a:pt x="17107" y="26783"/>
                  </a:cubicBezTo>
                  <a:cubicBezTo>
                    <a:pt x="17130" y="26863"/>
                    <a:pt x="17204" y="26901"/>
                    <a:pt x="17276" y="26901"/>
                  </a:cubicBezTo>
                  <a:cubicBezTo>
                    <a:pt x="17362" y="26901"/>
                    <a:pt x="17443" y="26847"/>
                    <a:pt x="17430" y="26746"/>
                  </a:cubicBezTo>
                  <a:lnTo>
                    <a:pt x="17343" y="25953"/>
                  </a:lnTo>
                  <a:cubicBezTo>
                    <a:pt x="17529" y="25903"/>
                    <a:pt x="17727" y="25879"/>
                    <a:pt x="17913" y="25829"/>
                  </a:cubicBezTo>
                  <a:cubicBezTo>
                    <a:pt x="17970" y="25806"/>
                    <a:pt x="17953" y="25677"/>
                    <a:pt x="17882" y="25677"/>
                  </a:cubicBezTo>
                  <a:cubicBezTo>
                    <a:pt x="17876" y="25677"/>
                    <a:pt x="17870" y="25678"/>
                    <a:pt x="17863" y="25680"/>
                  </a:cubicBezTo>
                  <a:cubicBezTo>
                    <a:pt x="17677" y="25693"/>
                    <a:pt x="17479" y="25705"/>
                    <a:pt x="17293" y="25717"/>
                  </a:cubicBezTo>
                  <a:cubicBezTo>
                    <a:pt x="16748" y="21615"/>
                    <a:pt x="15694" y="16595"/>
                    <a:pt x="11728" y="14711"/>
                  </a:cubicBezTo>
                  <a:cubicBezTo>
                    <a:pt x="11719" y="14706"/>
                    <a:pt x="11709" y="14703"/>
                    <a:pt x="11700" y="14703"/>
                  </a:cubicBezTo>
                  <a:cubicBezTo>
                    <a:pt x="11650" y="14703"/>
                    <a:pt x="11614" y="14779"/>
                    <a:pt x="11666" y="14810"/>
                  </a:cubicBezTo>
                  <a:cubicBezTo>
                    <a:pt x="15744" y="17079"/>
                    <a:pt x="16041" y="21689"/>
                    <a:pt x="16872" y="25779"/>
                  </a:cubicBezTo>
                  <a:cubicBezTo>
                    <a:pt x="15372" y="25990"/>
                    <a:pt x="13922" y="26387"/>
                    <a:pt x="12447" y="26808"/>
                  </a:cubicBezTo>
                  <a:cubicBezTo>
                    <a:pt x="12447" y="26746"/>
                    <a:pt x="12460" y="26684"/>
                    <a:pt x="12472" y="26622"/>
                  </a:cubicBezTo>
                  <a:cubicBezTo>
                    <a:pt x="12472" y="26596"/>
                    <a:pt x="12454" y="26583"/>
                    <a:pt x="12438" y="26583"/>
                  </a:cubicBezTo>
                  <a:cubicBezTo>
                    <a:pt x="12423" y="26583"/>
                    <a:pt x="12410" y="26593"/>
                    <a:pt x="12410" y="26610"/>
                  </a:cubicBezTo>
                  <a:cubicBezTo>
                    <a:pt x="12398" y="26684"/>
                    <a:pt x="12385" y="26759"/>
                    <a:pt x="12348" y="26820"/>
                  </a:cubicBezTo>
                  <a:cubicBezTo>
                    <a:pt x="11703" y="27006"/>
                    <a:pt x="11059" y="27180"/>
                    <a:pt x="10414" y="27341"/>
                  </a:cubicBezTo>
                  <a:cubicBezTo>
                    <a:pt x="10414" y="27291"/>
                    <a:pt x="10373" y="27257"/>
                    <a:pt x="10330" y="27257"/>
                  </a:cubicBezTo>
                  <a:cubicBezTo>
                    <a:pt x="10300" y="27257"/>
                    <a:pt x="10269" y="27275"/>
                    <a:pt x="10253" y="27316"/>
                  </a:cubicBezTo>
                  <a:lnTo>
                    <a:pt x="10241" y="27391"/>
                  </a:lnTo>
                  <a:cubicBezTo>
                    <a:pt x="9671" y="27552"/>
                    <a:pt x="9076" y="27676"/>
                    <a:pt x="8493" y="27775"/>
                  </a:cubicBezTo>
                  <a:cubicBezTo>
                    <a:pt x="6560" y="28127"/>
                    <a:pt x="4699" y="28742"/>
                    <a:pt x="2792" y="28742"/>
                  </a:cubicBezTo>
                  <a:cubicBezTo>
                    <a:pt x="2755" y="28742"/>
                    <a:pt x="2718" y="28742"/>
                    <a:pt x="2680" y="28742"/>
                  </a:cubicBezTo>
                  <a:cubicBezTo>
                    <a:pt x="2234" y="27279"/>
                    <a:pt x="1738" y="25965"/>
                    <a:pt x="1714" y="24404"/>
                  </a:cubicBezTo>
                  <a:cubicBezTo>
                    <a:pt x="1689" y="22867"/>
                    <a:pt x="1862" y="21305"/>
                    <a:pt x="2408" y="19843"/>
                  </a:cubicBezTo>
                  <a:cubicBezTo>
                    <a:pt x="2668" y="19124"/>
                    <a:pt x="3040" y="18442"/>
                    <a:pt x="3498" y="17835"/>
                  </a:cubicBezTo>
                  <a:cubicBezTo>
                    <a:pt x="3517" y="17838"/>
                    <a:pt x="3535" y="17839"/>
                    <a:pt x="3554" y="17839"/>
                  </a:cubicBezTo>
                  <a:cubicBezTo>
                    <a:pt x="3682" y="17839"/>
                    <a:pt x="3796" y="17762"/>
                    <a:pt x="3796" y="17599"/>
                  </a:cubicBezTo>
                  <a:lnTo>
                    <a:pt x="3796" y="17450"/>
                  </a:lnTo>
                  <a:cubicBezTo>
                    <a:pt x="4899" y="16099"/>
                    <a:pt x="6399" y="15096"/>
                    <a:pt x="8060" y="14538"/>
                  </a:cubicBezTo>
                  <a:cubicBezTo>
                    <a:pt x="8183" y="14786"/>
                    <a:pt x="8295" y="15034"/>
                    <a:pt x="8407" y="15294"/>
                  </a:cubicBezTo>
                  <a:cubicBezTo>
                    <a:pt x="7663" y="16186"/>
                    <a:pt x="7663" y="17723"/>
                    <a:pt x="7700" y="18826"/>
                  </a:cubicBezTo>
                  <a:cubicBezTo>
                    <a:pt x="7725" y="19272"/>
                    <a:pt x="7750" y="19756"/>
                    <a:pt x="7799" y="20239"/>
                  </a:cubicBezTo>
                  <a:cubicBezTo>
                    <a:pt x="7477" y="21194"/>
                    <a:pt x="7018" y="22073"/>
                    <a:pt x="6498" y="22805"/>
                  </a:cubicBezTo>
                  <a:cubicBezTo>
                    <a:pt x="6217" y="23171"/>
                    <a:pt x="5994" y="23423"/>
                    <a:pt x="5821" y="23423"/>
                  </a:cubicBezTo>
                  <a:cubicBezTo>
                    <a:pt x="5666" y="23423"/>
                    <a:pt x="5551" y="23221"/>
                    <a:pt x="5469" y="22718"/>
                  </a:cubicBezTo>
                  <a:cubicBezTo>
                    <a:pt x="5308" y="21689"/>
                    <a:pt x="5345" y="20673"/>
                    <a:pt x="5581" y="19657"/>
                  </a:cubicBezTo>
                  <a:cubicBezTo>
                    <a:pt x="5953" y="18095"/>
                    <a:pt x="6709" y="16682"/>
                    <a:pt x="7142" y="15170"/>
                  </a:cubicBezTo>
                  <a:cubicBezTo>
                    <a:pt x="7175" y="15064"/>
                    <a:pt x="7096" y="14991"/>
                    <a:pt x="7009" y="14991"/>
                  </a:cubicBezTo>
                  <a:cubicBezTo>
                    <a:pt x="6964" y="14991"/>
                    <a:pt x="6916" y="15011"/>
                    <a:pt x="6882" y="15058"/>
                  </a:cubicBezTo>
                  <a:cubicBezTo>
                    <a:pt x="5395" y="17550"/>
                    <a:pt x="4391" y="21144"/>
                    <a:pt x="5469" y="23957"/>
                  </a:cubicBezTo>
                  <a:cubicBezTo>
                    <a:pt x="5496" y="24020"/>
                    <a:pt x="5569" y="24090"/>
                    <a:pt x="5650" y="24090"/>
                  </a:cubicBezTo>
                  <a:cubicBezTo>
                    <a:pt x="5680" y="24090"/>
                    <a:pt x="5711" y="24080"/>
                    <a:pt x="5742" y="24057"/>
                  </a:cubicBezTo>
                  <a:cubicBezTo>
                    <a:pt x="6709" y="23400"/>
                    <a:pt x="7427" y="22309"/>
                    <a:pt x="7923" y="21070"/>
                  </a:cubicBezTo>
                  <a:cubicBezTo>
                    <a:pt x="8047" y="21689"/>
                    <a:pt x="8233" y="22284"/>
                    <a:pt x="8555" y="22780"/>
                  </a:cubicBezTo>
                  <a:cubicBezTo>
                    <a:pt x="8599" y="22848"/>
                    <a:pt x="8667" y="22882"/>
                    <a:pt x="8735" y="22882"/>
                  </a:cubicBezTo>
                  <a:cubicBezTo>
                    <a:pt x="8803" y="22882"/>
                    <a:pt x="8871" y="22848"/>
                    <a:pt x="8915" y="22780"/>
                  </a:cubicBezTo>
                  <a:cubicBezTo>
                    <a:pt x="9671" y="21627"/>
                    <a:pt x="9621" y="19719"/>
                    <a:pt x="9547" y="18343"/>
                  </a:cubicBezTo>
                  <a:lnTo>
                    <a:pt x="9547" y="18343"/>
                  </a:lnTo>
                  <a:cubicBezTo>
                    <a:pt x="9559" y="18392"/>
                    <a:pt x="9572" y="18454"/>
                    <a:pt x="9596" y="18504"/>
                  </a:cubicBezTo>
                  <a:cubicBezTo>
                    <a:pt x="9611" y="18563"/>
                    <a:pt x="9658" y="18589"/>
                    <a:pt x="9705" y="18589"/>
                  </a:cubicBezTo>
                  <a:cubicBezTo>
                    <a:pt x="9776" y="18589"/>
                    <a:pt x="9849" y="18531"/>
                    <a:pt x="9820" y="18442"/>
                  </a:cubicBezTo>
                  <a:cubicBezTo>
                    <a:pt x="9733" y="18033"/>
                    <a:pt x="9609" y="17636"/>
                    <a:pt x="9485" y="17240"/>
                  </a:cubicBezTo>
                  <a:cubicBezTo>
                    <a:pt x="9435" y="16496"/>
                    <a:pt x="9324" y="15666"/>
                    <a:pt x="8952" y="15096"/>
                  </a:cubicBezTo>
                  <a:lnTo>
                    <a:pt x="8952" y="15096"/>
                  </a:lnTo>
                  <a:cubicBezTo>
                    <a:pt x="9782" y="16025"/>
                    <a:pt x="10414" y="17054"/>
                    <a:pt x="11121" y="18095"/>
                  </a:cubicBezTo>
                  <a:cubicBezTo>
                    <a:pt x="11803" y="19086"/>
                    <a:pt x="12596" y="20140"/>
                    <a:pt x="13835" y="20400"/>
                  </a:cubicBezTo>
                  <a:cubicBezTo>
                    <a:pt x="13855" y="20404"/>
                    <a:pt x="13874" y="20406"/>
                    <a:pt x="13892" y="20406"/>
                  </a:cubicBezTo>
                  <a:cubicBezTo>
                    <a:pt x="14037" y="20406"/>
                    <a:pt x="14142" y="20282"/>
                    <a:pt x="14120" y="20128"/>
                  </a:cubicBezTo>
                  <a:cubicBezTo>
                    <a:pt x="13662" y="18008"/>
                    <a:pt x="12286" y="14612"/>
                    <a:pt x="9844" y="14178"/>
                  </a:cubicBezTo>
                  <a:cubicBezTo>
                    <a:pt x="9839" y="14178"/>
                    <a:pt x="9835" y="14178"/>
                    <a:pt x="9830" y="14178"/>
                  </a:cubicBezTo>
                  <a:cubicBezTo>
                    <a:pt x="9730" y="14178"/>
                    <a:pt x="9700" y="14303"/>
                    <a:pt x="9795" y="14327"/>
                  </a:cubicBezTo>
                  <a:cubicBezTo>
                    <a:pt x="11902" y="15195"/>
                    <a:pt x="13079" y="17698"/>
                    <a:pt x="13587" y="19843"/>
                  </a:cubicBezTo>
                  <a:cubicBezTo>
                    <a:pt x="11232" y="19012"/>
                    <a:pt x="10848" y="15529"/>
                    <a:pt x="8766" y="14240"/>
                  </a:cubicBezTo>
                  <a:cubicBezTo>
                    <a:pt x="8766" y="14203"/>
                    <a:pt x="8754" y="14178"/>
                    <a:pt x="8704" y="14178"/>
                  </a:cubicBezTo>
                  <a:lnTo>
                    <a:pt x="8667" y="14178"/>
                  </a:lnTo>
                  <a:cubicBezTo>
                    <a:pt x="8518" y="14104"/>
                    <a:pt x="8394" y="14042"/>
                    <a:pt x="8245" y="13980"/>
                  </a:cubicBezTo>
                  <a:cubicBezTo>
                    <a:pt x="8230" y="13972"/>
                    <a:pt x="8217" y="13969"/>
                    <a:pt x="8205" y="13969"/>
                  </a:cubicBezTo>
                  <a:cubicBezTo>
                    <a:pt x="8179" y="13969"/>
                    <a:pt x="8160" y="13984"/>
                    <a:pt x="8134" y="13992"/>
                  </a:cubicBezTo>
                  <a:cubicBezTo>
                    <a:pt x="7266" y="12270"/>
                    <a:pt x="6225" y="10609"/>
                    <a:pt x="5196" y="8985"/>
                  </a:cubicBezTo>
                  <a:cubicBezTo>
                    <a:pt x="5568" y="8812"/>
                    <a:pt x="5953" y="8613"/>
                    <a:pt x="6312" y="8353"/>
                  </a:cubicBezTo>
                  <a:cubicBezTo>
                    <a:pt x="6792" y="8268"/>
                    <a:pt x="7306" y="8206"/>
                    <a:pt x="7806" y="8206"/>
                  </a:cubicBezTo>
                  <a:cubicBezTo>
                    <a:pt x="9059" y="8206"/>
                    <a:pt x="10223" y="8600"/>
                    <a:pt x="10551" y="10026"/>
                  </a:cubicBezTo>
                  <a:cubicBezTo>
                    <a:pt x="10861" y="11328"/>
                    <a:pt x="10724" y="12654"/>
                    <a:pt x="10712" y="13992"/>
                  </a:cubicBezTo>
                  <a:cubicBezTo>
                    <a:pt x="10712" y="14121"/>
                    <a:pt x="10803" y="14183"/>
                    <a:pt x="10897" y="14183"/>
                  </a:cubicBezTo>
                  <a:cubicBezTo>
                    <a:pt x="10995" y="14183"/>
                    <a:pt x="11096" y="14118"/>
                    <a:pt x="11109" y="13992"/>
                  </a:cubicBezTo>
                  <a:cubicBezTo>
                    <a:pt x="11232" y="12443"/>
                    <a:pt x="11542" y="10212"/>
                    <a:pt x="10501" y="8874"/>
                  </a:cubicBezTo>
                  <a:cubicBezTo>
                    <a:pt x="9919" y="8118"/>
                    <a:pt x="9076" y="7845"/>
                    <a:pt x="8171" y="7795"/>
                  </a:cubicBezTo>
                  <a:cubicBezTo>
                    <a:pt x="8276" y="7784"/>
                    <a:pt x="8382" y="7777"/>
                    <a:pt x="8487" y="7777"/>
                  </a:cubicBezTo>
                  <a:cubicBezTo>
                    <a:pt x="8828" y="7777"/>
                    <a:pt x="9169" y="7842"/>
                    <a:pt x="9510" y="7994"/>
                  </a:cubicBezTo>
                  <a:cubicBezTo>
                    <a:pt x="9519" y="7999"/>
                    <a:pt x="9529" y="8002"/>
                    <a:pt x="9538" y="8002"/>
                  </a:cubicBezTo>
                  <a:cubicBezTo>
                    <a:pt x="9588" y="8002"/>
                    <a:pt x="9624" y="7928"/>
                    <a:pt x="9572" y="7907"/>
                  </a:cubicBezTo>
                  <a:cubicBezTo>
                    <a:pt x="9134" y="7669"/>
                    <a:pt x="8694" y="7581"/>
                    <a:pt x="8252" y="7581"/>
                  </a:cubicBezTo>
                  <a:cubicBezTo>
                    <a:pt x="7842" y="7581"/>
                    <a:pt x="7430" y="7657"/>
                    <a:pt x="7018" y="7758"/>
                  </a:cubicBezTo>
                  <a:cubicBezTo>
                    <a:pt x="7155" y="7609"/>
                    <a:pt x="7303" y="7448"/>
                    <a:pt x="7403" y="7287"/>
                  </a:cubicBezTo>
                  <a:cubicBezTo>
                    <a:pt x="7500" y="7130"/>
                    <a:pt x="7383" y="6878"/>
                    <a:pt x="7193" y="6878"/>
                  </a:cubicBezTo>
                  <a:cubicBezTo>
                    <a:pt x="7189" y="6878"/>
                    <a:pt x="7184" y="6878"/>
                    <a:pt x="7180" y="6878"/>
                  </a:cubicBezTo>
                  <a:cubicBezTo>
                    <a:pt x="6956" y="6915"/>
                    <a:pt x="6771" y="6953"/>
                    <a:pt x="6585" y="7039"/>
                  </a:cubicBezTo>
                  <a:cubicBezTo>
                    <a:pt x="6659" y="6729"/>
                    <a:pt x="6622" y="6420"/>
                    <a:pt x="6250" y="6308"/>
                  </a:cubicBezTo>
                  <a:cubicBezTo>
                    <a:pt x="6200" y="6295"/>
                    <a:pt x="6149" y="6289"/>
                    <a:pt x="6098" y="6289"/>
                  </a:cubicBezTo>
                  <a:cubicBezTo>
                    <a:pt x="5861" y="6289"/>
                    <a:pt x="5624" y="6415"/>
                    <a:pt x="5420" y="6506"/>
                  </a:cubicBezTo>
                  <a:cubicBezTo>
                    <a:pt x="5407" y="6506"/>
                    <a:pt x="5395" y="6519"/>
                    <a:pt x="5382" y="6519"/>
                  </a:cubicBezTo>
                  <a:cubicBezTo>
                    <a:pt x="5395" y="6494"/>
                    <a:pt x="5407" y="6444"/>
                    <a:pt x="5395" y="6395"/>
                  </a:cubicBezTo>
                  <a:cubicBezTo>
                    <a:pt x="5358" y="6271"/>
                    <a:pt x="5296" y="6172"/>
                    <a:pt x="5234" y="6060"/>
                  </a:cubicBezTo>
                  <a:cubicBezTo>
                    <a:pt x="5258" y="6023"/>
                    <a:pt x="5283" y="5998"/>
                    <a:pt x="5283" y="5949"/>
                  </a:cubicBezTo>
                  <a:cubicBezTo>
                    <a:pt x="5333" y="5180"/>
                    <a:pt x="5395" y="4437"/>
                    <a:pt x="5519" y="3693"/>
                  </a:cubicBezTo>
                  <a:cubicBezTo>
                    <a:pt x="5544" y="3705"/>
                    <a:pt x="5581" y="3705"/>
                    <a:pt x="5630" y="3718"/>
                  </a:cubicBezTo>
                  <a:cubicBezTo>
                    <a:pt x="5594" y="4909"/>
                    <a:pt x="5665" y="6421"/>
                    <a:pt x="6883" y="6421"/>
                  </a:cubicBezTo>
                  <a:cubicBezTo>
                    <a:pt x="6907" y="6421"/>
                    <a:pt x="6931" y="6421"/>
                    <a:pt x="6956" y="6420"/>
                  </a:cubicBezTo>
                  <a:cubicBezTo>
                    <a:pt x="8357" y="6358"/>
                    <a:pt x="8134" y="3854"/>
                    <a:pt x="8084" y="2974"/>
                  </a:cubicBezTo>
                  <a:cubicBezTo>
                    <a:pt x="8084" y="2887"/>
                    <a:pt x="8019" y="2844"/>
                    <a:pt x="7953" y="2844"/>
                  </a:cubicBezTo>
                  <a:cubicBezTo>
                    <a:pt x="7886" y="2844"/>
                    <a:pt x="7818" y="2887"/>
                    <a:pt x="7812" y="2974"/>
                  </a:cubicBezTo>
                  <a:cubicBezTo>
                    <a:pt x="7799" y="3620"/>
                    <a:pt x="7895" y="6025"/>
                    <a:pt x="6886" y="6025"/>
                  </a:cubicBezTo>
                  <a:cubicBezTo>
                    <a:pt x="6869" y="6025"/>
                    <a:pt x="6851" y="6024"/>
                    <a:pt x="6833" y="6023"/>
                  </a:cubicBezTo>
                  <a:cubicBezTo>
                    <a:pt x="6014" y="5961"/>
                    <a:pt x="5953" y="4709"/>
                    <a:pt x="6002" y="3718"/>
                  </a:cubicBezTo>
                  <a:cubicBezTo>
                    <a:pt x="6386" y="3656"/>
                    <a:pt x="6771" y="3457"/>
                    <a:pt x="7056" y="3271"/>
                  </a:cubicBezTo>
                  <a:cubicBezTo>
                    <a:pt x="7378" y="3048"/>
                    <a:pt x="7675" y="2825"/>
                    <a:pt x="7923" y="2540"/>
                  </a:cubicBezTo>
                  <a:cubicBezTo>
                    <a:pt x="7966" y="2566"/>
                    <a:pt x="8018" y="2580"/>
                    <a:pt x="8069" y="2580"/>
                  </a:cubicBezTo>
                  <a:cubicBezTo>
                    <a:pt x="8166" y="2580"/>
                    <a:pt x="8263" y="2530"/>
                    <a:pt x="8295" y="2416"/>
                  </a:cubicBezTo>
                  <a:cubicBezTo>
                    <a:pt x="8332" y="2218"/>
                    <a:pt x="8382" y="2032"/>
                    <a:pt x="8394" y="1834"/>
                  </a:cubicBezTo>
                  <a:cubicBezTo>
                    <a:pt x="8456" y="1685"/>
                    <a:pt x="8518" y="1549"/>
                    <a:pt x="8568" y="1412"/>
                  </a:cubicBezTo>
                  <a:cubicBezTo>
                    <a:pt x="8605" y="1301"/>
                    <a:pt x="8518" y="1239"/>
                    <a:pt x="8431" y="1239"/>
                  </a:cubicBezTo>
                  <a:cubicBezTo>
                    <a:pt x="8431" y="1040"/>
                    <a:pt x="8419" y="842"/>
                    <a:pt x="8382" y="631"/>
                  </a:cubicBezTo>
                  <a:cubicBezTo>
                    <a:pt x="8382" y="607"/>
                    <a:pt x="8369" y="594"/>
                    <a:pt x="8369" y="570"/>
                  </a:cubicBezTo>
                  <a:lnTo>
                    <a:pt x="8431" y="570"/>
                  </a:lnTo>
                  <a:cubicBezTo>
                    <a:pt x="8481" y="570"/>
                    <a:pt x="8493" y="508"/>
                    <a:pt x="8444" y="495"/>
                  </a:cubicBezTo>
                  <a:cubicBezTo>
                    <a:pt x="8280" y="454"/>
                    <a:pt x="8112" y="436"/>
                    <a:pt x="7943" y="436"/>
                  </a:cubicBezTo>
                  <a:cubicBezTo>
                    <a:pt x="7805" y="436"/>
                    <a:pt x="7666" y="448"/>
                    <a:pt x="7527" y="470"/>
                  </a:cubicBezTo>
                  <a:cubicBezTo>
                    <a:pt x="7242" y="359"/>
                    <a:pt x="6956" y="247"/>
                    <a:pt x="6696" y="185"/>
                  </a:cubicBezTo>
                  <a:cubicBezTo>
                    <a:pt x="6709" y="161"/>
                    <a:pt x="6746" y="111"/>
                    <a:pt x="6758" y="74"/>
                  </a:cubicBezTo>
                  <a:cubicBezTo>
                    <a:pt x="6778" y="45"/>
                    <a:pt x="6736" y="0"/>
                    <a:pt x="6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7226094" y="4402719"/>
              <a:ext cx="452041" cy="196704"/>
            </a:xfrm>
            <a:custGeom>
              <a:avLst/>
              <a:gdLst/>
              <a:ahLst/>
              <a:cxnLst/>
              <a:rect l="l" t="t" r="r" b="b"/>
              <a:pathLst>
                <a:path w="5628" h="2449" extrusionOk="0">
                  <a:moveTo>
                    <a:pt x="2091" y="1"/>
                  </a:moveTo>
                  <a:cubicBezTo>
                    <a:pt x="1929" y="1"/>
                    <a:pt x="1772" y="15"/>
                    <a:pt x="1624" y="45"/>
                  </a:cubicBezTo>
                  <a:cubicBezTo>
                    <a:pt x="1500" y="82"/>
                    <a:pt x="1475" y="268"/>
                    <a:pt x="1599" y="330"/>
                  </a:cubicBezTo>
                  <a:cubicBezTo>
                    <a:pt x="2603" y="825"/>
                    <a:pt x="3892" y="887"/>
                    <a:pt x="4661" y="1767"/>
                  </a:cubicBezTo>
                  <a:cubicBezTo>
                    <a:pt x="3756" y="1755"/>
                    <a:pt x="2926" y="1210"/>
                    <a:pt x="2120" y="801"/>
                  </a:cubicBezTo>
                  <a:cubicBezTo>
                    <a:pt x="1694" y="583"/>
                    <a:pt x="1142" y="262"/>
                    <a:pt x="627" y="262"/>
                  </a:cubicBezTo>
                  <a:cubicBezTo>
                    <a:pt x="498" y="262"/>
                    <a:pt x="370" y="282"/>
                    <a:pt x="248" y="330"/>
                  </a:cubicBezTo>
                  <a:cubicBezTo>
                    <a:pt x="63" y="404"/>
                    <a:pt x="1" y="652"/>
                    <a:pt x="174" y="776"/>
                  </a:cubicBezTo>
                  <a:cubicBezTo>
                    <a:pt x="595" y="1011"/>
                    <a:pt x="1091" y="1048"/>
                    <a:pt x="1525" y="1272"/>
                  </a:cubicBezTo>
                  <a:cubicBezTo>
                    <a:pt x="2021" y="1519"/>
                    <a:pt x="2492" y="1817"/>
                    <a:pt x="3012" y="2028"/>
                  </a:cubicBezTo>
                  <a:cubicBezTo>
                    <a:pt x="3573" y="2281"/>
                    <a:pt x="4107" y="2448"/>
                    <a:pt x="4677" y="2448"/>
                  </a:cubicBezTo>
                  <a:cubicBezTo>
                    <a:pt x="4889" y="2448"/>
                    <a:pt x="5105" y="2425"/>
                    <a:pt x="5330" y="2375"/>
                  </a:cubicBezTo>
                  <a:cubicBezTo>
                    <a:pt x="5553" y="2313"/>
                    <a:pt x="5628" y="2065"/>
                    <a:pt x="5528" y="1879"/>
                  </a:cubicBezTo>
                  <a:cubicBezTo>
                    <a:pt x="4979" y="857"/>
                    <a:pt x="3358" y="1"/>
                    <a:pt x="2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7574527" y="774614"/>
              <a:ext cx="225057" cy="404893"/>
            </a:xfrm>
            <a:custGeom>
              <a:avLst/>
              <a:gdLst/>
              <a:ahLst/>
              <a:cxnLst/>
              <a:rect l="l" t="t" r="r" b="b"/>
              <a:pathLst>
                <a:path w="2802" h="5041" extrusionOk="0">
                  <a:moveTo>
                    <a:pt x="678" y="0"/>
                  </a:moveTo>
                  <a:cubicBezTo>
                    <a:pt x="546" y="0"/>
                    <a:pt x="422" y="87"/>
                    <a:pt x="434" y="261"/>
                  </a:cubicBezTo>
                  <a:cubicBezTo>
                    <a:pt x="484" y="719"/>
                    <a:pt x="385" y="1190"/>
                    <a:pt x="372" y="1661"/>
                  </a:cubicBezTo>
                  <a:cubicBezTo>
                    <a:pt x="372" y="1872"/>
                    <a:pt x="372" y="2058"/>
                    <a:pt x="360" y="2244"/>
                  </a:cubicBezTo>
                  <a:cubicBezTo>
                    <a:pt x="124" y="2814"/>
                    <a:pt x="38" y="3446"/>
                    <a:pt x="38" y="4066"/>
                  </a:cubicBezTo>
                  <a:cubicBezTo>
                    <a:pt x="38" y="4103"/>
                    <a:pt x="38" y="4128"/>
                    <a:pt x="50" y="4165"/>
                  </a:cubicBezTo>
                  <a:cubicBezTo>
                    <a:pt x="1" y="4326"/>
                    <a:pt x="112" y="4475"/>
                    <a:pt x="298" y="4499"/>
                  </a:cubicBezTo>
                  <a:cubicBezTo>
                    <a:pt x="620" y="4549"/>
                    <a:pt x="930" y="4611"/>
                    <a:pt x="1240" y="4698"/>
                  </a:cubicBezTo>
                  <a:cubicBezTo>
                    <a:pt x="1376" y="4760"/>
                    <a:pt x="1513" y="4809"/>
                    <a:pt x="1674" y="4847"/>
                  </a:cubicBezTo>
                  <a:lnTo>
                    <a:pt x="1723" y="4847"/>
                  </a:lnTo>
                  <a:cubicBezTo>
                    <a:pt x="1767" y="4963"/>
                    <a:pt x="1878" y="5040"/>
                    <a:pt x="1985" y="5040"/>
                  </a:cubicBezTo>
                  <a:cubicBezTo>
                    <a:pt x="2062" y="5040"/>
                    <a:pt x="2136" y="5001"/>
                    <a:pt x="2182" y="4909"/>
                  </a:cubicBezTo>
                  <a:cubicBezTo>
                    <a:pt x="2430" y="4351"/>
                    <a:pt x="2727" y="3867"/>
                    <a:pt x="2802" y="3248"/>
                  </a:cubicBezTo>
                  <a:cubicBezTo>
                    <a:pt x="2791" y="3099"/>
                    <a:pt x="2643" y="2977"/>
                    <a:pt x="2500" y="2977"/>
                  </a:cubicBezTo>
                  <a:cubicBezTo>
                    <a:pt x="2476" y="2977"/>
                    <a:pt x="2453" y="2980"/>
                    <a:pt x="2430" y="2987"/>
                  </a:cubicBezTo>
                  <a:cubicBezTo>
                    <a:pt x="2157" y="3062"/>
                    <a:pt x="1909" y="3186"/>
                    <a:pt x="1661" y="3310"/>
                  </a:cubicBezTo>
                  <a:cubicBezTo>
                    <a:pt x="1748" y="3198"/>
                    <a:pt x="1847" y="3087"/>
                    <a:pt x="1922" y="2963"/>
                  </a:cubicBezTo>
                  <a:cubicBezTo>
                    <a:pt x="2031" y="2798"/>
                    <a:pt x="1889" y="2566"/>
                    <a:pt x="1700" y="2566"/>
                  </a:cubicBezTo>
                  <a:cubicBezTo>
                    <a:pt x="1675" y="2566"/>
                    <a:pt x="1650" y="2570"/>
                    <a:pt x="1624" y="2578"/>
                  </a:cubicBezTo>
                  <a:cubicBezTo>
                    <a:pt x="1550" y="2616"/>
                    <a:pt x="1488" y="2628"/>
                    <a:pt x="1426" y="2640"/>
                  </a:cubicBezTo>
                  <a:cubicBezTo>
                    <a:pt x="1426" y="2628"/>
                    <a:pt x="1438" y="2628"/>
                    <a:pt x="1438" y="2616"/>
                  </a:cubicBezTo>
                  <a:cubicBezTo>
                    <a:pt x="1723" y="2368"/>
                    <a:pt x="1984" y="2120"/>
                    <a:pt x="2120" y="1723"/>
                  </a:cubicBezTo>
                  <a:cubicBezTo>
                    <a:pt x="2170" y="1587"/>
                    <a:pt x="2058" y="1438"/>
                    <a:pt x="1934" y="1401"/>
                  </a:cubicBezTo>
                  <a:cubicBezTo>
                    <a:pt x="1777" y="1362"/>
                    <a:pt x="1623" y="1348"/>
                    <a:pt x="1470" y="1348"/>
                  </a:cubicBezTo>
                  <a:cubicBezTo>
                    <a:pt x="1284" y="1348"/>
                    <a:pt x="1101" y="1368"/>
                    <a:pt x="918" y="1389"/>
                  </a:cubicBezTo>
                  <a:cubicBezTo>
                    <a:pt x="943" y="1017"/>
                    <a:pt x="992" y="632"/>
                    <a:pt x="967" y="261"/>
                  </a:cubicBezTo>
                  <a:cubicBezTo>
                    <a:pt x="949" y="87"/>
                    <a:pt x="809" y="0"/>
                    <a:pt x="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97F1225-BA05-C0FB-DBEB-4ABA6388C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799" y="4775852"/>
            <a:ext cx="3905285" cy="592800"/>
          </a:xfrm>
        </p:spPr>
        <p:txBody>
          <a:bodyPr/>
          <a:lstStyle/>
          <a:p>
            <a:r>
              <a:rPr lang="en-US" dirty="0"/>
              <a:t>SECURITY</a:t>
            </a:r>
          </a:p>
        </p:txBody>
      </p:sp>
      <p:grpSp>
        <p:nvGrpSpPr>
          <p:cNvPr id="4" name="Google Shape;10528;p82">
            <a:extLst>
              <a:ext uri="{FF2B5EF4-FFF2-40B4-BE49-F238E27FC236}">
                <a16:creationId xmlns:a16="http://schemas.microsoft.com/office/drawing/2014/main" id="{64F72852-47F7-920A-3A60-7969C48E9CC6}"/>
              </a:ext>
            </a:extLst>
          </p:cNvPr>
          <p:cNvGrpSpPr/>
          <p:nvPr/>
        </p:nvGrpSpPr>
        <p:grpSpPr>
          <a:xfrm>
            <a:off x="5202936" y="1664208"/>
            <a:ext cx="594360" cy="484632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5" name="Google Shape;10529;p82">
              <a:extLst>
                <a:ext uri="{FF2B5EF4-FFF2-40B4-BE49-F238E27FC236}">
                  <a16:creationId xmlns:a16="http://schemas.microsoft.com/office/drawing/2014/main" id="{A32D1861-0C6B-C511-35D9-1BFC3548CF26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30;p82">
              <a:extLst>
                <a:ext uri="{FF2B5EF4-FFF2-40B4-BE49-F238E27FC236}">
                  <a16:creationId xmlns:a16="http://schemas.microsoft.com/office/drawing/2014/main" id="{F860085E-E9EF-BBD0-0E35-8684B088D7FC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31;p82">
              <a:extLst>
                <a:ext uri="{FF2B5EF4-FFF2-40B4-BE49-F238E27FC236}">
                  <a16:creationId xmlns:a16="http://schemas.microsoft.com/office/drawing/2014/main" id="{A34D266D-7652-0082-4776-F5940FBC8FF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32;p82">
              <a:extLst>
                <a:ext uri="{FF2B5EF4-FFF2-40B4-BE49-F238E27FC236}">
                  <a16:creationId xmlns:a16="http://schemas.microsoft.com/office/drawing/2014/main" id="{2DDDF23F-646A-78E6-64EC-F32C4FCD322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533;p82">
              <a:extLst>
                <a:ext uri="{FF2B5EF4-FFF2-40B4-BE49-F238E27FC236}">
                  <a16:creationId xmlns:a16="http://schemas.microsoft.com/office/drawing/2014/main" id="{573105C6-933D-1A21-F8CD-5175DB75FCB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raphic 807" descr="Lock outline">
            <a:extLst>
              <a:ext uri="{FF2B5EF4-FFF2-40B4-BE49-F238E27FC236}">
                <a16:creationId xmlns:a16="http://schemas.microsoft.com/office/drawing/2014/main" id="{2499DA44-553E-898C-B9B9-B34925B0401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992" y="4199382"/>
            <a:ext cx="594360" cy="594360"/>
          </a:xfrm>
          <a:prstGeom prst="rect">
            <a:avLst/>
          </a:prstGeom>
        </p:spPr>
      </p:pic>
      <p:pic>
        <p:nvPicPr>
          <p:cNvPr id="810" name="Graphic 809" descr="Puzzle pieces outline">
            <a:extLst>
              <a:ext uri="{FF2B5EF4-FFF2-40B4-BE49-F238E27FC236}">
                <a16:creationId xmlns:a16="http://schemas.microsoft.com/office/drawing/2014/main" id="{6D4B357C-59BD-F437-D887-C81E2E46533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4356" y="4075134"/>
            <a:ext cx="731520" cy="731520"/>
          </a:xfrm>
          <a:prstGeom prst="rect">
            <a:avLst/>
          </a:prstGeom>
        </p:spPr>
      </p:pic>
      <p:grpSp>
        <p:nvGrpSpPr>
          <p:cNvPr id="811" name="Google Shape;11367;p84">
            <a:extLst>
              <a:ext uri="{FF2B5EF4-FFF2-40B4-BE49-F238E27FC236}">
                <a16:creationId xmlns:a16="http://schemas.microsoft.com/office/drawing/2014/main" id="{E061DD7D-DF8E-70C1-94B1-1032F496B2D0}"/>
              </a:ext>
            </a:extLst>
          </p:cNvPr>
          <p:cNvGrpSpPr/>
          <p:nvPr/>
        </p:nvGrpSpPr>
        <p:grpSpPr>
          <a:xfrm>
            <a:off x="1078992" y="1682496"/>
            <a:ext cx="603504" cy="566928"/>
            <a:chOff x="4880567" y="1535870"/>
            <a:chExt cx="356245" cy="317607"/>
          </a:xfrm>
          <a:solidFill>
            <a:schemeClr val="bg1"/>
          </a:solidFill>
        </p:grpSpPr>
        <p:sp>
          <p:nvSpPr>
            <p:cNvPr id="812" name="Google Shape;11368;p84">
              <a:extLst>
                <a:ext uri="{FF2B5EF4-FFF2-40B4-BE49-F238E27FC236}">
                  <a16:creationId xmlns:a16="http://schemas.microsoft.com/office/drawing/2014/main" id="{5059D15C-EA1C-DC07-78CF-9A418A9CDC8A}"/>
                </a:ext>
              </a:extLst>
            </p:cNvPr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369;p84">
              <a:extLst>
                <a:ext uri="{FF2B5EF4-FFF2-40B4-BE49-F238E27FC236}">
                  <a16:creationId xmlns:a16="http://schemas.microsoft.com/office/drawing/2014/main" id="{26FD7581-1B34-94E2-594E-4283B02CFB10}"/>
                </a:ext>
              </a:extLst>
            </p:cNvPr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370;p84">
              <a:extLst>
                <a:ext uri="{FF2B5EF4-FFF2-40B4-BE49-F238E27FC236}">
                  <a16:creationId xmlns:a16="http://schemas.microsoft.com/office/drawing/2014/main" id="{CEC36215-C763-1623-C1FF-CC461DA56F14}"/>
                </a:ext>
              </a:extLst>
            </p:cNvPr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371;p84">
              <a:extLst>
                <a:ext uri="{FF2B5EF4-FFF2-40B4-BE49-F238E27FC236}">
                  <a16:creationId xmlns:a16="http://schemas.microsoft.com/office/drawing/2014/main" id="{592193D9-95FF-86C9-47FF-3D0C6149A60F}"/>
                </a:ext>
              </a:extLst>
            </p:cNvPr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372;p84">
              <a:extLst>
                <a:ext uri="{FF2B5EF4-FFF2-40B4-BE49-F238E27FC236}">
                  <a16:creationId xmlns:a16="http://schemas.microsoft.com/office/drawing/2014/main" id="{0372D716-16E1-1A63-7C90-6F1B5E8BF5BA}"/>
                </a:ext>
              </a:extLst>
            </p:cNvPr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0A7F2-B4F4-F16D-6BF2-2377358740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 build="p"/>
      <p:bldP spid="830" grpId="0"/>
      <p:bldP spid="831" grpId="0"/>
      <p:bldP spid="832" grpId="0" build="p"/>
      <p:bldP spid="834" grpId="0" build="p"/>
      <p:bldP spid="835" grpId="0" build="p"/>
      <p:bldP spid="836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51000" y="592120"/>
            <a:ext cx="10290000" cy="766000"/>
          </a:xfrm>
        </p:spPr>
        <p:txBody>
          <a:bodyPr/>
          <a:lstStyle/>
          <a:p>
            <a:r>
              <a:rPr lang="en-US" dirty="0"/>
              <a:t>ERD Model</a:t>
            </a:r>
          </a:p>
        </p:txBody>
      </p:sp>
      <p:pic>
        <p:nvPicPr>
          <p:cNvPr id="4" name="Graphic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523" y="1384754"/>
            <a:ext cx="10972800" cy="50292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82DF2-7F37-BB25-DE06-FCFD2DDE0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2982"/>
      </p:ext>
    </p:extLst>
  </p:cSld>
  <p:clrMapOvr>
    <a:masterClrMapping/>
  </p:clrMapOvr>
  <p:transition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569"/>
            <a:ext cx="10290000" cy="758418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7711" y="1127868"/>
            <a:ext cx="10570978" cy="54581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3F137-0774-EB02-59E8-E5D12B4E8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4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</a:t>
            </a:r>
            <a:r>
              <a:rPr lang="en-US" sz="2800" dirty="0"/>
              <a:t>(Check Compatibility)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1588773"/>
            <a:ext cx="10972799" cy="47675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A960D-14F7-3360-C43E-6F9437D3CF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9918"/>
      </p:ext>
    </p:extLst>
  </p:cSld>
  <p:clrMapOvr>
    <a:masterClrMapping/>
  </p:clrMapOvr>
  <p:transition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</p:spPr>
        <p:txBody>
          <a:bodyPr/>
          <a:lstStyle/>
          <a:p>
            <a:r>
              <a:rPr lang="en-US" dirty="0"/>
              <a:t>Sequence Diagram </a:t>
            </a:r>
            <a:r>
              <a:rPr lang="en-US" sz="2800" dirty="0"/>
              <a:t>(Get Recommendation)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1000" y="1585399"/>
            <a:ext cx="10972798" cy="48517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526785-7BC0-4873-A2CC-6A5C469E9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8359"/>
      </p:ext>
    </p:extLst>
  </p:cSld>
  <p:clrMapOvr>
    <a:masterClrMapping/>
  </p:clrMapOvr>
  <p:transition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>
            <a:spLocks noGrp="1"/>
          </p:cNvSpPr>
          <p:nvPr>
            <p:ph type="title"/>
          </p:nvPr>
        </p:nvSpPr>
        <p:spPr>
          <a:xfrm>
            <a:off x="4685433" y="903983"/>
            <a:ext cx="1982800" cy="151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727" name="Google Shape;727;p38"/>
          <p:cNvSpPr txBox="1">
            <a:spLocks noGrp="1"/>
          </p:cNvSpPr>
          <p:nvPr>
            <p:ph type="title" idx="2"/>
          </p:nvPr>
        </p:nvSpPr>
        <p:spPr>
          <a:xfrm>
            <a:off x="4685433" y="3113935"/>
            <a:ext cx="6555600" cy="249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kern="0" dirty="0"/>
              <a:t>Time Plan</a:t>
            </a:r>
          </a:p>
        </p:txBody>
      </p:sp>
      <p:cxnSp>
        <p:nvCxnSpPr>
          <p:cNvPr id="729" name="Google Shape;729;p38"/>
          <p:cNvCxnSpPr/>
          <p:nvPr/>
        </p:nvCxnSpPr>
        <p:spPr>
          <a:xfrm>
            <a:off x="4899991" y="2334517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995;p49">
            <a:extLst>
              <a:ext uri="{FF2B5EF4-FFF2-40B4-BE49-F238E27FC236}">
                <a16:creationId xmlns:a16="http://schemas.microsoft.com/office/drawing/2014/main" id="{E174038E-C226-D379-02DD-CED3BB7D53A4}"/>
              </a:ext>
            </a:extLst>
          </p:cNvPr>
          <p:cNvGrpSpPr/>
          <p:nvPr/>
        </p:nvGrpSpPr>
        <p:grpSpPr>
          <a:xfrm>
            <a:off x="1801368" y="969264"/>
            <a:ext cx="1234440" cy="5166360"/>
            <a:chOff x="713225" y="943675"/>
            <a:chExt cx="877451" cy="3655752"/>
          </a:xfrm>
        </p:grpSpPr>
        <p:sp>
          <p:nvSpPr>
            <p:cNvPr id="3" name="Google Shape;996;p49">
              <a:extLst>
                <a:ext uri="{FF2B5EF4-FFF2-40B4-BE49-F238E27FC236}">
                  <a16:creationId xmlns:a16="http://schemas.microsoft.com/office/drawing/2014/main" id="{408DC25E-D98C-EA61-CA0B-7674B2FC16C0}"/>
                </a:ext>
              </a:extLst>
            </p:cNvPr>
            <p:cNvSpPr/>
            <p:nvPr/>
          </p:nvSpPr>
          <p:spPr>
            <a:xfrm>
              <a:off x="839857" y="2548327"/>
              <a:ext cx="269672" cy="257136"/>
            </a:xfrm>
            <a:custGeom>
              <a:avLst/>
              <a:gdLst/>
              <a:ahLst/>
              <a:cxnLst/>
              <a:rect l="l" t="t" r="r" b="b"/>
              <a:pathLst>
                <a:path w="6131" h="5846" extrusionOk="0">
                  <a:moveTo>
                    <a:pt x="5773" y="1"/>
                  </a:moveTo>
                  <a:cubicBezTo>
                    <a:pt x="5571" y="1"/>
                    <a:pt x="5320" y="72"/>
                    <a:pt x="5234" y="192"/>
                  </a:cubicBezTo>
                  <a:cubicBezTo>
                    <a:pt x="3917" y="2037"/>
                    <a:pt x="2216" y="3560"/>
                    <a:pt x="590" y="5129"/>
                  </a:cubicBezTo>
                  <a:lnTo>
                    <a:pt x="590" y="5129"/>
                  </a:lnTo>
                  <a:cubicBezTo>
                    <a:pt x="454" y="5166"/>
                    <a:pt x="334" y="5236"/>
                    <a:pt x="294" y="5330"/>
                  </a:cubicBezTo>
                  <a:cubicBezTo>
                    <a:pt x="273" y="5402"/>
                    <a:pt x="235" y="5468"/>
                    <a:pt x="183" y="5524"/>
                  </a:cubicBezTo>
                  <a:cubicBezTo>
                    <a:pt x="0" y="5753"/>
                    <a:pt x="169" y="5845"/>
                    <a:pt x="389" y="5845"/>
                  </a:cubicBezTo>
                  <a:cubicBezTo>
                    <a:pt x="560" y="5845"/>
                    <a:pt x="763" y="5790"/>
                    <a:pt x="855" y="5700"/>
                  </a:cubicBezTo>
                  <a:cubicBezTo>
                    <a:pt x="2643" y="3951"/>
                    <a:pt x="4548" y="2285"/>
                    <a:pt x="6010" y="241"/>
                  </a:cubicBezTo>
                  <a:cubicBezTo>
                    <a:pt x="6130" y="74"/>
                    <a:pt x="5977" y="1"/>
                    <a:pt x="5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97;p49">
              <a:extLst>
                <a:ext uri="{FF2B5EF4-FFF2-40B4-BE49-F238E27FC236}">
                  <a16:creationId xmlns:a16="http://schemas.microsoft.com/office/drawing/2014/main" id="{E925CA64-1BC9-B9E1-4964-468CBEE5598B}"/>
                </a:ext>
              </a:extLst>
            </p:cNvPr>
            <p:cNvSpPr/>
            <p:nvPr/>
          </p:nvSpPr>
          <p:spPr>
            <a:xfrm>
              <a:off x="1030750" y="3538117"/>
              <a:ext cx="91445" cy="93820"/>
            </a:xfrm>
            <a:custGeom>
              <a:avLst/>
              <a:gdLst/>
              <a:ahLst/>
              <a:cxnLst/>
              <a:rect l="l" t="t" r="r" b="b"/>
              <a:pathLst>
                <a:path w="2079" h="2133" extrusionOk="0">
                  <a:moveTo>
                    <a:pt x="1653" y="1"/>
                  </a:moveTo>
                  <a:cubicBezTo>
                    <a:pt x="1466" y="1"/>
                    <a:pt x="1277" y="88"/>
                    <a:pt x="1181" y="251"/>
                  </a:cubicBezTo>
                  <a:cubicBezTo>
                    <a:pt x="856" y="788"/>
                    <a:pt x="468" y="1280"/>
                    <a:pt x="115" y="1799"/>
                  </a:cubicBezTo>
                  <a:cubicBezTo>
                    <a:pt x="0" y="1973"/>
                    <a:pt x="215" y="2111"/>
                    <a:pt x="364" y="2128"/>
                  </a:cubicBezTo>
                  <a:cubicBezTo>
                    <a:pt x="385" y="2131"/>
                    <a:pt x="407" y="2132"/>
                    <a:pt x="428" y="2132"/>
                  </a:cubicBezTo>
                  <a:cubicBezTo>
                    <a:pt x="617" y="2132"/>
                    <a:pt x="795" y="2038"/>
                    <a:pt x="904" y="1883"/>
                  </a:cubicBezTo>
                  <a:cubicBezTo>
                    <a:pt x="1254" y="1363"/>
                    <a:pt x="1646" y="868"/>
                    <a:pt x="1971" y="334"/>
                  </a:cubicBezTo>
                  <a:cubicBezTo>
                    <a:pt x="2079" y="154"/>
                    <a:pt x="1874" y="22"/>
                    <a:pt x="1722" y="5"/>
                  </a:cubicBezTo>
                  <a:cubicBezTo>
                    <a:pt x="1699" y="2"/>
                    <a:pt x="1676" y="1"/>
                    <a:pt x="1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98;p49">
              <a:extLst>
                <a:ext uri="{FF2B5EF4-FFF2-40B4-BE49-F238E27FC236}">
                  <a16:creationId xmlns:a16="http://schemas.microsoft.com/office/drawing/2014/main" id="{0C39B226-0D4F-CFAE-55CE-25B70A3FFFFE}"/>
                </a:ext>
              </a:extLst>
            </p:cNvPr>
            <p:cNvSpPr/>
            <p:nvPr/>
          </p:nvSpPr>
          <p:spPr>
            <a:xfrm>
              <a:off x="1000357" y="3592482"/>
              <a:ext cx="148141" cy="150781"/>
            </a:xfrm>
            <a:custGeom>
              <a:avLst/>
              <a:gdLst/>
              <a:ahLst/>
              <a:cxnLst/>
              <a:rect l="l" t="t" r="r" b="b"/>
              <a:pathLst>
                <a:path w="3368" h="3428" extrusionOk="0">
                  <a:moveTo>
                    <a:pt x="3198" y="0"/>
                  </a:moveTo>
                  <a:cubicBezTo>
                    <a:pt x="3002" y="0"/>
                    <a:pt x="2654" y="74"/>
                    <a:pt x="2569" y="162"/>
                  </a:cubicBezTo>
                  <a:cubicBezTo>
                    <a:pt x="2344" y="391"/>
                    <a:pt x="2129" y="629"/>
                    <a:pt x="1922" y="872"/>
                  </a:cubicBezTo>
                  <a:lnTo>
                    <a:pt x="1922" y="872"/>
                  </a:lnTo>
                  <a:cubicBezTo>
                    <a:pt x="1852" y="898"/>
                    <a:pt x="1795" y="931"/>
                    <a:pt x="1765" y="972"/>
                  </a:cubicBezTo>
                  <a:cubicBezTo>
                    <a:pt x="1621" y="1170"/>
                    <a:pt x="1484" y="1373"/>
                    <a:pt x="1349" y="1579"/>
                  </a:cubicBezTo>
                  <a:lnTo>
                    <a:pt x="1349" y="1579"/>
                  </a:lnTo>
                  <a:cubicBezTo>
                    <a:pt x="889" y="2172"/>
                    <a:pt x="457" y="2786"/>
                    <a:pt x="16" y="3397"/>
                  </a:cubicBezTo>
                  <a:cubicBezTo>
                    <a:pt x="1" y="3418"/>
                    <a:pt x="48" y="3427"/>
                    <a:pt x="126" y="3427"/>
                  </a:cubicBezTo>
                  <a:cubicBezTo>
                    <a:pt x="320" y="3427"/>
                    <a:pt x="704" y="3368"/>
                    <a:pt x="788" y="3279"/>
                  </a:cubicBezTo>
                  <a:cubicBezTo>
                    <a:pt x="800" y="3267"/>
                    <a:pt x="812" y="3254"/>
                    <a:pt x="823" y="3242"/>
                  </a:cubicBezTo>
                  <a:lnTo>
                    <a:pt x="823" y="3242"/>
                  </a:lnTo>
                  <a:cubicBezTo>
                    <a:pt x="825" y="3242"/>
                    <a:pt x="828" y="3241"/>
                    <a:pt x="830" y="3241"/>
                  </a:cubicBezTo>
                  <a:cubicBezTo>
                    <a:pt x="836" y="3232"/>
                    <a:pt x="843" y="3223"/>
                    <a:pt x="849" y="3214"/>
                  </a:cubicBezTo>
                  <a:lnTo>
                    <a:pt x="849" y="3214"/>
                  </a:lnTo>
                  <a:cubicBezTo>
                    <a:pt x="1341" y="2682"/>
                    <a:pt x="1723" y="2074"/>
                    <a:pt x="2119" y="1475"/>
                  </a:cubicBezTo>
                  <a:lnTo>
                    <a:pt x="2119" y="1475"/>
                  </a:lnTo>
                  <a:cubicBezTo>
                    <a:pt x="2492" y="989"/>
                    <a:pt x="2883" y="518"/>
                    <a:pt x="3314" y="78"/>
                  </a:cubicBezTo>
                  <a:cubicBezTo>
                    <a:pt x="3368" y="23"/>
                    <a:pt x="3306" y="0"/>
                    <a:pt x="3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99;p49">
              <a:extLst>
                <a:ext uri="{FF2B5EF4-FFF2-40B4-BE49-F238E27FC236}">
                  <a16:creationId xmlns:a16="http://schemas.microsoft.com/office/drawing/2014/main" id="{AFD29DB3-4AE1-29A1-E058-35913DE6BD4E}"/>
                </a:ext>
              </a:extLst>
            </p:cNvPr>
            <p:cNvSpPr/>
            <p:nvPr/>
          </p:nvSpPr>
          <p:spPr>
            <a:xfrm>
              <a:off x="993275" y="3635675"/>
              <a:ext cx="149021" cy="429733"/>
            </a:xfrm>
            <a:custGeom>
              <a:avLst/>
              <a:gdLst/>
              <a:ahLst/>
              <a:cxnLst/>
              <a:rect l="l" t="t" r="r" b="b"/>
              <a:pathLst>
                <a:path w="3388" h="9770" extrusionOk="0">
                  <a:moveTo>
                    <a:pt x="2976" y="0"/>
                  </a:moveTo>
                  <a:cubicBezTo>
                    <a:pt x="2822" y="0"/>
                    <a:pt x="2593" y="27"/>
                    <a:pt x="2443" y="90"/>
                  </a:cubicBezTo>
                  <a:lnTo>
                    <a:pt x="2443" y="90"/>
                  </a:lnTo>
                  <a:cubicBezTo>
                    <a:pt x="2430" y="69"/>
                    <a:pt x="2393" y="60"/>
                    <a:pt x="2341" y="60"/>
                  </a:cubicBezTo>
                  <a:cubicBezTo>
                    <a:pt x="2136" y="60"/>
                    <a:pt x="1705" y="198"/>
                    <a:pt x="1632" y="281"/>
                  </a:cubicBezTo>
                  <a:cubicBezTo>
                    <a:pt x="1283" y="686"/>
                    <a:pt x="1038" y="1132"/>
                    <a:pt x="857" y="1601"/>
                  </a:cubicBezTo>
                  <a:lnTo>
                    <a:pt x="857" y="1601"/>
                  </a:lnTo>
                  <a:cubicBezTo>
                    <a:pt x="627" y="1604"/>
                    <a:pt x="191" y="1712"/>
                    <a:pt x="173" y="1864"/>
                  </a:cubicBezTo>
                  <a:cubicBezTo>
                    <a:pt x="0" y="3316"/>
                    <a:pt x="69" y="4771"/>
                    <a:pt x="76" y="6225"/>
                  </a:cubicBezTo>
                  <a:cubicBezTo>
                    <a:pt x="76" y="6254"/>
                    <a:pt x="131" y="6267"/>
                    <a:pt x="212" y="6267"/>
                  </a:cubicBezTo>
                  <a:cubicBezTo>
                    <a:pt x="335" y="6267"/>
                    <a:pt x="518" y="6237"/>
                    <a:pt x="666" y="6186"/>
                  </a:cubicBezTo>
                  <a:lnTo>
                    <a:pt x="666" y="6186"/>
                  </a:lnTo>
                  <a:cubicBezTo>
                    <a:pt x="663" y="6296"/>
                    <a:pt x="662" y="6406"/>
                    <a:pt x="662" y="6516"/>
                  </a:cubicBezTo>
                  <a:cubicBezTo>
                    <a:pt x="662" y="6544"/>
                    <a:pt x="717" y="6557"/>
                    <a:pt x="799" y="6557"/>
                  </a:cubicBezTo>
                  <a:cubicBezTo>
                    <a:pt x="923" y="6557"/>
                    <a:pt x="1109" y="6527"/>
                    <a:pt x="1257" y="6475"/>
                  </a:cubicBezTo>
                  <a:lnTo>
                    <a:pt x="1257" y="6475"/>
                  </a:lnTo>
                  <a:cubicBezTo>
                    <a:pt x="1254" y="6520"/>
                    <a:pt x="1250" y="6565"/>
                    <a:pt x="1247" y="6610"/>
                  </a:cubicBezTo>
                  <a:cubicBezTo>
                    <a:pt x="1244" y="6635"/>
                    <a:pt x="1296" y="6647"/>
                    <a:pt x="1374" y="6647"/>
                  </a:cubicBezTo>
                  <a:cubicBezTo>
                    <a:pt x="1422" y="6647"/>
                    <a:pt x="1480" y="6643"/>
                    <a:pt x="1542" y="6634"/>
                  </a:cubicBezTo>
                  <a:lnTo>
                    <a:pt x="1542" y="6634"/>
                  </a:lnTo>
                  <a:lnTo>
                    <a:pt x="1542" y="7054"/>
                  </a:lnTo>
                  <a:lnTo>
                    <a:pt x="1542" y="7054"/>
                  </a:lnTo>
                  <a:cubicBezTo>
                    <a:pt x="1393" y="7106"/>
                    <a:pt x="1252" y="7179"/>
                    <a:pt x="1195" y="7220"/>
                  </a:cubicBezTo>
                  <a:cubicBezTo>
                    <a:pt x="88" y="7989"/>
                    <a:pt x="1703" y="9043"/>
                    <a:pt x="2393" y="9619"/>
                  </a:cubicBezTo>
                  <a:lnTo>
                    <a:pt x="2393" y="9619"/>
                  </a:lnTo>
                  <a:cubicBezTo>
                    <a:pt x="2400" y="9650"/>
                    <a:pt x="2407" y="9682"/>
                    <a:pt x="2415" y="9714"/>
                  </a:cubicBezTo>
                  <a:cubicBezTo>
                    <a:pt x="2423" y="9753"/>
                    <a:pt x="2483" y="9770"/>
                    <a:pt x="2566" y="9770"/>
                  </a:cubicBezTo>
                  <a:cubicBezTo>
                    <a:pt x="2582" y="9770"/>
                    <a:pt x="2598" y="9769"/>
                    <a:pt x="2615" y="9768"/>
                  </a:cubicBezTo>
                  <a:lnTo>
                    <a:pt x="2615" y="9768"/>
                  </a:lnTo>
                  <a:cubicBezTo>
                    <a:pt x="2625" y="9769"/>
                    <a:pt x="2635" y="9769"/>
                    <a:pt x="2646" y="9769"/>
                  </a:cubicBezTo>
                  <a:cubicBezTo>
                    <a:pt x="2890" y="9769"/>
                    <a:pt x="3387" y="9584"/>
                    <a:pt x="3336" y="9496"/>
                  </a:cubicBezTo>
                  <a:cubicBezTo>
                    <a:pt x="3279" y="9398"/>
                    <a:pt x="3226" y="9301"/>
                    <a:pt x="3177" y="9202"/>
                  </a:cubicBezTo>
                  <a:lnTo>
                    <a:pt x="3177" y="9202"/>
                  </a:lnTo>
                  <a:cubicBezTo>
                    <a:pt x="3174" y="9192"/>
                    <a:pt x="3171" y="9182"/>
                    <a:pt x="3167" y="9172"/>
                  </a:cubicBezTo>
                  <a:lnTo>
                    <a:pt x="3167" y="9172"/>
                  </a:lnTo>
                  <a:cubicBezTo>
                    <a:pt x="3046" y="8656"/>
                    <a:pt x="2913" y="8147"/>
                    <a:pt x="2755" y="7644"/>
                  </a:cubicBezTo>
                  <a:lnTo>
                    <a:pt x="2755" y="7644"/>
                  </a:lnTo>
                  <a:cubicBezTo>
                    <a:pt x="2666" y="7037"/>
                    <a:pt x="2579" y="6429"/>
                    <a:pt x="2563" y="5813"/>
                  </a:cubicBezTo>
                  <a:lnTo>
                    <a:pt x="2563" y="5810"/>
                  </a:lnTo>
                  <a:cubicBezTo>
                    <a:pt x="2563" y="5810"/>
                    <a:pt x="2563" y="5810"/>
                    <a:pt x="2563" y="5810"/>
                  </a:cubicBezTo>
                  <a:lnTo>
                    <a:pt x="2563" y="5810"/>
                  </a:lnTo>
                  <a:cubicBezTo>
                    <a:pt x="2560" y="5797"/>
                    <a:pt x="2544" y="5787"/>
                    <a:pt x="2519" y="5781"/>
                  </a:cubicBezTo>
                  <a:lnTo>
                    <a:pt x="2519" y="5781"/>
                  </a:lnTo>
                  <a:cubicBezTo>
                    <a:pt x="2628" y="4793"/>
                    <a:pt x="2743" y="3806"/>
                    <a:pt x="2754" y="2810"/>
                  </a:cubicBezTo>
                  <a:cubicBezTo>
                    <a:pt x="2754" y="2779"/>
                    <a:pt x="2701" y="2766"/>
                    <a:pt x="2622" y="2766"/>
                  </a:cubicBezTo>
                  <a:cubicBezTo>
                    <a:pt x="2620" y="2766"/>
                    <a:pt x="2618" y="2766"/>
                    <a:pt x="2616" y="2766"/>
                  </a:cubicBezTo>
                  <a:lnTo>
                    <a:pt x="2616" y="2766"/>
                  </a:lnTo>
                  <a:cubicBezTo>
                    <a:pt x="2694" y="2361"/>
                    <a:pt x="2774" y="1955"/>
                    <a:pt x="2851" y="1549"/>
                  </a:cubicBezTo>
                  <a:cubicBezTo>
                    <a:pt x="2854" y="1529"/>
                    <a:pt x="2808" y="1519"/>
                    <a:pt x="2735" y="1519"/>
                  </a:cubicBezTo>
                  <a:cubicBezTo>
                    <a:pt x="2592" y="1519"/>
                    <a:pt x="2346" y="1556"/>
                    <a:pt x="2186" y="1622"/>
                  </a:cubicBezTo>
                  <a:lnTo>
                    <a:pt x="2186" y="1622"/>
                  </a:lnTo>
                  <a:cubicBezTo>
                    <a:pt x="2185" y="1588"/>
                    <a:pt x="2185" y="1553"/>
                    <a:pt x="2184" y="1519"/>
                  </a:cubicBezTo>
                  <a:lnTo>
                    <a:pt x="2184" y="1519"/>
                  </a:lnTo>
                  <a:cubicBezTo>
                    <a:pt x="2493" y="1018"/>
                    <a:pt x="2811" y="522"/>
                    <a:pt x="3139" y="32"/>
                  </a:cubicBezTo>
                  <a:cubicBezTo>
                    <a:pt x="3146" y="12"/>
                    <a:pt x="3078" y="0"/>
                    <a:pt x="2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00;p49">
              <a:extLst>
                <a:ext uri="{FF2B5EF4-FFF2-40B4-BE49-F238E27FC236}">
                  <a16:creationId xmlns:a16="http://schemas.microsoft.com/office/drawing/2014/main" id="{F10C15D0-0279-1C18-15E5-B025415977AC}"/>
                </a:ext>
              </a:extLst>
            </p:cNvPr>
            <p:cNvSpPr/>
            <p:nvPr/>
          </p:nvSpPr>
          <p:spPr>
            <a:xfrm>
              <a:off x="1102181" y="2368166"/>
              <a:ext cx="158874" cy="196613"/>
            </a:xfrm>
            <a:custGeom>
              <a:avLst/>
              <a:gdLst/>
              <a:ahLst/>
              <a:cxnLst/>
              <a:rect l="l" t="t" r="r" b="b"/>
              <a:pathLst>
                <a:path w="3612" h="4470" extrusionOk="0">
                  <a:moveTo>
                    <a:pt x="1028" y="3237"/>
                  </a:moveTo>
                  <a:cubicBezTo>
                    <a:pt x="1030" y="3239"/>
                    <a:pt x="1032" y="3241"/>
                    <a:pt x="1035" y="3243"/>
                  </a:cubicBezTo>
                  <a:lnTo>
                    <a:pt x="1035" y="3243"/>
                  </a:lnTo>
                  <a:cubicBezTo>
                    <a:pt x="1048" y="3382"/>
                    <a:pt x="1066" y="3522"/>
                    <a:pt x="1089" y="3661"/>
                  </a:cubicBezTo>
                  <a:cubicBezTo>
                    <a:pt x="1097" y="3713"/>
                    <a:pt x="1131" y="3749"/>
                    <a:pt x="1180" y="3770"/>
                  </a:cubicBezTo>
                  <a:lnTo>
                    <a:pt x="1180" y="3770"/>
                  </a:lnTo>
                  <a:cubicBezTo>
                    <a:pt x="1084" y="3767"/>
                    <a:pt x="988" y="3760"/>
                    <a:pt x="891" y="3748"/>
                  </a:cubicBezTo>
                  <a:lnTo>
                    <a:pt x="891" y="3748"/>
                  </a:lnTo>
                  <a:cubicBezTo>
                    <a:pt x="937" y="3578"/>
                    <a:pt x="983" y="3408"/>
                    <a:pt x="1028" y="3237"/>
                  </a:cubicBezTo>
                  <a:close/>
                  <a:moveTo>
                    <a:pt x="1169" y="0"/>
                  </a:moveTo>
                  <a:cubicBezTo>
                    <a:pt x="987" y="0"/>
                    <a:pt x="774" y="98"/>
                    <a:pt x="593" y="284"/>
                  </a:cubicBezTo>
                  <a:cubicBezTo>
                    <a:pt x="423" y="459"/>
                    <a:pt x="551" y="536"/>
                    <a:pt x="741" y="543"/>
                  </a:cubicBezTo>
                  <a:lnTo>
                    <a:pt x="741" y="543"/>
                  </a:lnTo>
                  <a:cubicBezTo>
                    <a:pt x="743" y="550"/>
                    <a:pt x="744" y="557"/>
                    <a:pt x="746" y="564"/>
                  </a:cubicBezTo>
                  <a:cubicBezTo>
                    <a:pt x="739" y="700"/>
                    <a:pt x="714" y="838"/>
                    <a:pt x="697" y="973"/>
                  </a:cubicBezTo>
                  <a:cubicBezTo>
                    <a:pt x="663" y="1205"/>
                    <a:pt x="607" y="1437"/>
                    <a:pt x="555" y="1666"/>
                  </a:cubicBezTo>
                  <a:cubicBezTo>
                    <a:pt x="375" y="2442"/>
                    <a:pt x="243" y="3214"/>
                    <a:pt x="25" y="3984"/>
                  </a:cubicBezTo>
                  <a:cubicBezTo>
                    <a:pt x="1" y="4080"/>
                    <a:pt x="108" y="4132"/>
                    <a:pt x="184" y="4146"/>
                  </a:cubicBezTo>
                  <a:cubicBezTo>
                    <a:pt x="449" y="4197"/>
                    <a:pt x="712" y="4223"/>
                    <a:pt x="975" y="4223"/>
                  </a:cubicBezTo>
                  <a:cubicBezTo>
                    <a:pt x="1229" y="4223"/>
                    <a:pt x="1483" y="4199"/>
                    <a:pt x="1736" y="4150"/>
                  </a:cubicBezTo>
                  <a:cubicBezTo>
                    <a:pt x="1807" y="4135"/>
                    <a:pt x="1909" y="4113"/>
                    <a:pt x="2002" y="4074"/>
                  </a:cubicBezTo>
                  <a:lnTo>
                    <a:pt x="2002" y="4074"/>
                  </a:lnTo>
                  <a:cubicBezTo>
                    <a:pt x="2022" y="4153"/>
                    <a:pt x="2041" y="4234"/>
                    <a:pt x="2058" y="4317"/>
                  </a:cubicBezTo>
                  <a:lnTo>
                    <a:pt x="2058" y="4317"/>
                  </a:lnTo>
                  <a:cubicBezTo>
                    <a:pt x="2058" y="4323"/>
                    <a:pt x="2058" y="4328"/>
                    <a:pt x="2059" y="4333"/>
                  </a:cubicBezTo>
                  <a:cubicBezTo>
                    <a:pt x="2059" y="4333"/>
                    <a:pt x="2060" y="4333"/>
                    <a:pt x="2061" y="4333"/>
                  </a:cubicBezTo>
                  <a:lnTo>
                    <a:pt x="2061" y="4333"/>
                  </a:lnTo>
                  <a:cubicBezTo>
                    <a:pt x="2061" y="4334"/>
                    <a:pt x="2062" y="4335"/>
                    <a:pt x="2062" y="4337"/>
                  </a:cubicBezTo>
                  <a:cubicBezTo>
                    <a:pt x="2080" y="4430"/>
                    <a:pt x="2177" y="4470"/>
                    <a:pt x="2299" y="4470"/>
                  </a:cubicBezTo>
                  <a:cubicBezTo>
                    <a:pt x="2519" y="4470"/>
                    <a:pt x="2821" y="4340"/>
                    <a:pt x="2877" y="4175"/>
                  </a:cubicBezTo>
                  <a:lnTo>
                    <a:pt x="2877" y="4175"/>
                  </a:lnTo>
                  <a:cubicBezTo>
                    <a:pt x="2928" y="4150"/>
                    <a:pt x="2971" y="4122"/>
                    <a:pt x="3001" y="4094"/>
                  </a:cubicBezTo>
                  <a:cubicBezTo>
                    <a:pt x="3019" y="4073"/>
                    <a:pt x="3038" y="4052"/>
                    <a:pt x="3057" y="4033"/>
                  </a:cubicBezTo>
                  <a:lnTo>
                    <a:pt x="3057" y="4033"/>
                  </a:lnTo>
                  <a:cubicBezTo>
                    <a:pt x="3331" y="3961"/>
                    <a:pt x="3611" y="3765"/>
                    <a:pt x="3385" y="3641"/>
                  </a:cubicBezTo>
                  <a:lnTo>
                    <a:pt x="3385" y="3641"/>
                  </a:lnTo>
                  <a:cubicBezTo>
                    <a:pt x="3399" y="3648"/>
                    <a:pt x="3407" y="3651"/>
                    <a:pt x="3411" y="3651"/>
                  </a:cubicBezTo>
                  <a:cubicBezTo>
                    <a:pt x="3432" y="3651"/>
                    <a:pt x="3267" y="3523"/>
                    <a:pt x="3157" y="3523"/>
                  </a:cubicBezTo>
                  <a:cubicBezTo>
                    <a:pt x="3154" y="3523"/>
                    <a:pt x="3151" y="3523"/>
                    <a:pt x="3149" y="3523"/>
                  </a:cubicBezTo>
                  <a:cubicBezTo>
                    <a:pt x="3039" y="3523"/>
                    <a:pt x="2939" y="3546"/>
                    <a:pt x="2848" y="3585"/>
                  </a:cubicBezTo>
                  <a:lnTo>
                    <a:pt x="2848" y="3585"/>
                  </a:lnTo>
                  <a:cubicBezTo>
                    <a:pt x="2789" y="3069"/>
                    <a:pt x="2674" y="2563"/>
                    <a:pt x="2551" y="2058"/>
                  </a:cubicBezTo>
                  <a:lnTo>
                    <a:pt x="2551" y="2058"/>
                  </a:lnTo>
                  <a:cubicBezTo>
                    <a:pt x="2454" y="1544"/>
                    <a:pt x="2324" y="1036"/>
                    <a:pt x="2207" y="526"/>
                  </a:cubicBezTo>
                  <a:cubicBezTo>
                    <a:pt x="2186" y="435"/>
                    <a:pt x="2083" y="396"/>
                    <a:pt x="1956" y="396"/>
                  </a:cubicBezTo>
                  <a:cubicBezTo>
                    <a:pt x="1832" y="396"/>
                    <a:pt x="1685" y="433"/>
                    <a:pt x="1571" y="494"/>
                  </a:cubicBezTo>
                  <a:lnTo>
                    <a:pt x="1571" y="494"/>
                  </a:lnTo>
                  <a:cubicBezTo>
                    <a:pt x="1580" y="159"/>
                    <a:pt x="1401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01;p49">
              <a:extLst>
                <a:ext uri="{FF2B5EF4-FFF2-40B4-BE49-F238E27FC236}">
                  <a16:creationId xmlns:a16="http://schemas.microsoft.com/office/drawing/2014/main" id="{4E86963D-2DF2-3611-718F-791F40C72D0D}"/>
                </a:ext>
              </a:extLst>
            </p:cNvPr>
            <p:cNvSpPr/>
            <p:nvPr/>
          </p:nvSpPr>
          <p:spPr>
            <a:xfrm>
              <a:off x="1064574" y="1451611"/>
              <a:ext cx="142951" cy="200879"/>
            </a:xfrm>
            <a:custGeom>
              <a:avLst/>
              <a:gdLst/>
              <a:ahLst/>
              <a:cxnLst/>
              <a:rect l="l" t="t" r="r" b="b"/>
              <a:pathLst>
                <a:path w="3250" h="4567" extrusionOk="0">
                  <a:moveTo>
                    <a:pt x="662" y="1"/>
                  </a:moveTo>
                  <a:cubicBezTo>
                    <a:pt x="417" y="1"/>
                    <a:pt x="0" y="91"/>
                    <a:pt x="0" y="265"/>
                  </a:cubicBezTo>
                  <a:lnTo>
                    <a:pt x="0" y="750"/>
                  </a:lnTo>
                  <a:cubicBezTo>
                    <a:pt x="2" y="777"/>
                    <a:pt x="59" y="789"/>
                    <a:pt x="142" y="789"/>
                  </a:cubicBezTo>
                  <a:cubicBezTo>
                    <a:pt x="277" y="789"/>
                    <a:pt x="481" y="756"/>
                    <a:pt x="632" y="698"/>
                  </a:cubicBezTo>
                  <a:lnTo>
                    <a:pt x="632" y="698"/>
                  </a:lnTo>
                  <a:cubicBezTo>
                    <a:pt x="1382" y="1451"/>
                    <a:pt x="1718" y="2840"/>
                    <a:pt x="2231" y="3656"/>
                  </a:cubicBezTo>
                  <a:cubicBezTo>
                    <a:pt x="2255" y="3694"/>
                    <a:pt x="2319" y="3709"/>
                    <a:pt x="2403" y="3709"/>
                  </a:cubicBezTo>
                  <a:cubicBezTo>
                    <a:pt x="2409" y="3709"/>
                    <a:pt x="2415" y="3709"/>
                    <a:pt x="2422" y="3709"/>
                  </a:cubicBezTo>
                  <a:lnTo>
                    <a:pt x="2422" y="3709"/>
                  </a:lnTo>
                  <a:lnTo>
                    <a:pt x="2422" y="4525"/>
                  </a:lnTo>
                  <a:cubicBezTo>
                    <a:pt x="2422" y="4554"/>
                    <a:pt x="2479" y="4567"/>
                    <a:pt x="2564" y="4567"/>
                  </a:cubicBezTo>
                  <a:cubicBezTo>
                    <a:pt x="2801" y="4567"/>
                    <a:pt x="3250" y="4464"/>
                    <a:pt x="3250" y="4304"/>
                  </a:cubicBezTo>
                  <a:lnTo>
                    <a:pt x="3250" y="1203"/>
                  </a:lnTo>
                  <a:cubicBezTo>
                    <a:pt x="3250" y="1175"/>
                    <a:pt x="3192" y="1162"/>
                    <a:pt x="3108" y="1162"/>
                  </a:cubicBezTo>
                  <a:cubicBezTo>
                    <a:pt x="3035" y="1162"/>
                    <a:pt x="2941" y="1172"/>
                    <a:pt x="2846" y="1191"/>
                  </a:cubicBezTo>
                  <a:lnTo>
                    <a:pt x="2846" y="1191"/>
                  </a:lnTo>
                  <a:cubicBezTo>
                    <a:pt x="2729" y="999"/>
                    <a:pt x="2570" y="830"/>
                    <a:pt x="2356" y="694"/>
                  </a:cubicBezTo>
                  <a:cubicBezTo>
                    <a:pt x="2331" y="678"/>
                    <a:pt x="2284" y="671"/>
                    <a:pt x="2224" y="671"/>
                  </a:cubicBezTo>
                  <a:cubicBezTo>
                    <a:pt x="2081" y="671"/>
                    <a:pt x="1866" y="712"/>
                    <a:pt x="1718" y="777"/>
                  </a:cubicBezTo>
                  <a:lnTo>
                    <a:pt x="1718" y="777"/>
                  </a:lnTo>
                  <a:cubicBezTo>
                    <a:pt x="1472" y="438"/>
                    <a:pt x="1179" y="165"/>
                    <a:pt x="807" y="19"/>
                  </a:cubicBezTo>
                  <a:cubicBezTo>
                    <a:pt x="777" y="7"/>
                    <a:pt x="725" y="1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2;p49">
              <a:extLst>
                <a:ext uri="{FF2B5EF4-FFF2-40B4-BE49-F238E27FC236}">
                  <a16:creationId xmlns:a16="http://schemas.microsoft.com/office/drawing/2014/main" id="{07C4665B-FC8A-23EA-9D8E-39A0BF53EE45}"/>
                </a:ext>
              </a:extLst>
            </p:cNvPr>
            <p:cNvSpPr/>
            <p:nvPr/>
          </p:nvSpPr>
          <p:spPr>
            <a:xfrm>
              <a:off x="877596" y="1786555"/>
              <a:ext cx="81856" cy="340752"/>
            </a:xfrm>
            <a:custGeom>
              <a:avLst/>
              <a:gdLst/>
              <a:ahLst/>
              <a:cxnLst/>
              <a:rect l="l" t="t" r="r" b="b"/>
              <a:pathLst>
                <a:path w="1861" h="7747" extrusionOk="0">
                  <a:moveTo>
                    <a:pt x="119" y="1"/>
                  </a:moveTo>
                  <a:cubicBezTo>
                    <a:pt x="60" y="1"/>
                    <a:pt x="1" y="49"/>
                    <a:pt x="22" y="122"/>
                  </a:cubicBezTo>
                  <a:cubicBezTo>
                    <a:pt x="690" y="2560"/>
                    <a:pt x="1643" y="5103"/>
                    <a:pt x="1667" y="7653"/>
                  </a:cubicBezTo>
                  <a:cubicBezTo>
                    <a:pt x="1667" y="7715"/>
                    <a:pt x="1716" y="7746"/>
                    <a:pt x="1764" y="7746"/>
                  </a:cubicBezTo>
                  <a:cubicBezTo>
                    <a:pt x="1813" y="7746"/>
                    <a:pt x="1861" y="7715"/>
                    <a:pt x="1861" y="7653"/>
                  </a:cubicBezTo>
                  <a:cubicBezTo>
                    <a:pt x="1837" y="5082"/>
                    <a:pt x="884" y="2522"/>
                    <a:pt x="209" y="70"/>
                  </a:cubicBezTo>
                  <a:cubicBezTo>
                    <a:pt x="195" y="21"/>
                    <a:pt x="157" y="1"/>
                    <a:pt x="119" y="1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3;p49">
              <a:extLst>
                <a:ext uri="{FF2B5EF4-FFF2-40B4-BE49-F238E27FC236}">
                  <a16:creationId xmlns:a16="http://schemas.microsoft.com/office/drawing/2014/main" id="{8CF527D0-0C19-2E35-6DFB-60FDB48F58F3}"/>
                </a:ext>
              </a:extLst>
            </p:cNvPr>
            <p:cNvSpPr/>
            <p:nvPr/>
          </p:nvSpPr>
          <p:spPr>
            <a:xfrm>
              <a:off x="1055250" y="2655738"/>
              <a:ext cx="255245" cy="877897"/>
            </a:xfrm>
            <a:custGeom>
              <a:avLst/>
              <a:gdLst/>
              <a:ahLst/>
              <a:cxnLst/>
              <a:rect l="l" t="t" r="r" b="b"/>
              <a:pathLst>
                <a:path w="5803" h="19959" extrusionOk="0">
                  <a:moveTo>
                    <a:pt x="5671" y="1"/>
                  </a:moveTo>
                  <a:cubicBezTo>
                    <a:pt x="5655" y="1"/>
                    <a:pt x="5638" y="5"/>
                    <a:pt x="5620" y="16"/>
                  </a:cubicBezTo>
                  <a:cubicBezTo>
                    <a:pt x="3901" y="1069"/>
                    <a:pt x="1937" y="1630"/>
                    <a:pt x="101" y="2437"/>
                  </a:cubicBezTo>
                  <a:cubicBezTo>
                    <a:pt x="1" y="2483"/>
                    <a:pt x="64" y="2615"/>
                    <a:pt x="161" y="2615"/>
                  </a:cubicBezTo>
                  <a:cubicBezTo>
                    <a:pt x="174" y="2615"/>
                    <a:pt x="188" y="2612"/>
                    <a:pt x="202" y="2607"/>
                  </a:cubicBezTo>
                  <a:cubicBezTo>
                    <a:pt x="1702" y="1942"/>
                    <a:pt x="3295" y="1450"/>
                    <a:pt x="4768" y="709"/>
                  </a:cubicBezTo>
                  <a:lnTo>
                    <a:pt x="4768" y="709"/>
                  </a:lnTo>
                  <a:cubicBezTo>
                    <a:pt x="4005" y="1401"/>
                    <a:pt x="3354" y="2202"/>
                    <a:pt x="2751" y="3040"/>
                  </a:cubicBezTo>
                  <a:cubicBezTo>
                    <a:pt x="2738" y="3026"/>
                    <a:pt x="2720" y="3016"/>
                    <a:pt x="2699" y="3012"/>
                  </a:cubicBezTo>
                  <a:cubicBezTo>
                    <a:pt x="2689" y="2964"/>
                    <a:pt x="2672" y="2891"/>
                    <a:pt x="2668" y="2884"/>
                  </a:cubicBezTo>
                  <a:cubicBezTo>
                    <a:pt x="2656" y="2835"/>
                    <a:pt x="2617" y="2813"/>
                    <a:pt x="2578" y="2813"/>
                  </a:cubicBezTo>
                  <a:cubicBezTo>
                    <a:pt x="2529" y="2813"/>
                    <a:pt x="2478" y="2848"/>
                    <a:pt x="2478" y="2908"/>
                  </a:cubicBezTo>
                  <a:cubicBezTo>
                    <a:pt x="2478" y="3082"/>
                    <a:pt x="2474" y="3255"/>
                    <a:pt x="2474" y="3428"/>
                  </a:cubicBezTo>
                  <a:cubicBezTo>
                    <a:pt x="2447" y="3466"/>
                    <a:pt x="2422" y="3501"/>
                    <a:pt x="2395" y="3542"/>
                  </a:cubicBezTo>
                  <a:cubicBezTo>
                    <a:pt x="2346" y="3612"/>
                    <a:pt x="2408" y="3674"/>
                    <a:pt x="2474" y="3681"/>
                  </a:cubicBezTo>
                  <a:cubicBezTo>
                    <a:pt x="2405" y="9088"/>
                    <a:pt x="1702" y="14465"/>
                    <a:pt x="1511" y="19865"/>
                  </a:cubicBezTo>
                  <a:cubicBezTo>
                    <a:pt x="1510" y="19927"/>
                    <a:pt x="1557" y="19959"/>
                    <a:pt x="1606" y="19959"/>
                  </a:cubicBezTo>
                  <a:cubicBezTo>
                    <a:pt x="1655" y="19959"/>
                    <a:pt x="1705" y="19927"/>
                    <a:pt x="1709" y="19865"/>
                  </a:cubicBezTo>
                  <a:cubicBezTo>
                    <a:pt x="1903" y="14395"/>
                    <a:pt x="2616" y="8964"/>
                    <a:pt x="2668" y="3490"/>
                  </a:cubicBezTo>
                  <a:cubicBezTo>
                    <a:pt x="3534" y="2261"/>
                    <a:pt x="4490" y="1059"/>
                    <a:pt x="5727" y="186"/>
                  </a:cubicBezTo>
                  <a:cubicBezTo>
                    <a:pt x="5803" y="125"/>
                    <a:pt x="5754" y="1"/>
                    <a:pt x="5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4;p49">
              <a:extLst>
                <a:ext uri="{FF2B5EF4-FFF2-40B4-BE49-F238E27FC236}">
                  <a16:creationId xmlns:a16="http://schemas.microsoft.com/office/drawing/2014/main" id="{94723EAB-943F-822D-626E-9B659AFDF89F}"/>
                </a:ext>
              </a:extLst>
            </p:cNvPr>
            <p:cNvSpPr/>
            <p:nvPr/>
          </p:nvSpPr>
          <p:spPr>
            <a:xfrm>
              <a:off x="1218521" y="3768201"/>
              <a:ext cx="73895" cy="264438"/>
            </a:xfrm>
            <a:custGeom>
              <a:avLst/>
              <a:gdLst/>
              <a:ahLst/>
              <a:cxnLst/>
              <a:rect l="l" t="t" r="r" b="b"/>
              <a:pathLst>
                <a:path w="1680" h="6012" extrusionOk="0">
                  <a:moveTo>
                    <a:pt x="1561" y="0"/>
                  </a:moveTo>
                  <a:cubicBezTo>
                    <a:pt x="1523" y="0"/>
                    <a:pt x="1486" y="22"/>
                    <a:pt x="1475" y="74"/>
                  </a:cubicBezTo>
                  <a:cubicBezTo>
                    <a:pt x="1090" y="2021"/>
                    <a:pt x="830" y="4027"/>
                    <a:pt x="34" y="5863"/>
                  </a:cubicBezTo>
                  <a:cubicBezTo>
                    <a:pt x="0" y="5939"/>
                    <a:pt x="70" y="6011"/>
                    <a:pt x="133" y="6011"/>
                  </a:cubicBezTo>
                  <a:cubicBezTo>
                    <a:pt x="161" y="6011"/>
                    <a:pt x="187" y="5997"/>
                    <a:pt x="203" y="5963"/>
                  </a:cubicBezTo>
                  <a:cubicBezTo>
                    <a:pt x="1007" y="4110"/>
                    <a:pt x="1277" y="2090"/>
                    <a:pt x="1665" y="126"/>
                  </a:cubicBezTo>
                  <a:cubicBezTo>
                    <a:pt x="1680" y="49"/>
                    <a:pt x="1619" y="0"/>
                    <a:pt x="1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5;p49">
              <a:extLst>
                <a:ext uri="{FF2B5EF4-FFF2-40B4-BE49-F238E27FC236}">
                  <a16:creationId xmlns:a16="http://schemas.microsoft.com/office/drawing/2014/main" id="{A24A7C41-9E1E-7044-842C-A6F7EC509EF8}"/>
                </a:ext>
              </a:extLst>
            </p:cNvPr>
            <p:cNvSpPr/>
            <p:nvPr/>
          </p:nvSpPr>
          <p:spPr>
            <a:xfrm>
              <a:off x="1503233" y="1574593"/>
              <a:ext cx="46624" cy="11700"/>
            </a:xfrm>
            <a:custGeom>
              <a:avLst/>
              <a:gdLst/>
              <a:ahLst/>
              <a:cxnLst/>
              <a:rect l="l" t="t" r="r" b="b"/>
              <a:pathLst>
                <a:path w="1060" h="266" extrusionOk="0">
                  <a:moveTo>
                    <a:pt x="548" y="1"/>
                  </a:moveTo>
                  <a:cubicBezTo>
                    <a:pt x="400" y="1"/>
                    <a:pt x="251" y="29"/>
                    <a:pt x="108" y="74"/>
                  </a:cubicBezTo>
                  <a:cubicBezTo>
                    <a:pt x="1" y="111"/>
                    <a:pt x="31" y="266"/>
                    <a:pt x="128" y="266"/>
                  </a:cubicBezTo>
                  <a:cubicBezTo>
                    <a:pt x="138" y="266"/>
                    <a:pt x="148" y="264"/>
                    <a:pt x="160" y="261"/>
                  </a:cubicBezTo>
                  <a:cubicBezTo>
                    <a:pt x="288" y="221"/>
                    <a:pt x="426" y="192"/>
                    <a:pt x="563" y="192"/>
                  </a:cubicBezTo>
                  <a:cubicBezTo>
                    <a:pt x="666" y="192"/>
                    <a:pt x="768" y="209"/>
                    <a:pt x="863" y="250"/>
                  </a:cubicBezTo>
                  <a:cubicBezTo>
                    <a:pt x="877" y="256"/>
                    <a:pt x="891" y="259"/>
                    <a:pt x="904" y="259"/>
                  </a:cubicBezTo>
                  <a:cubicBezTo>
                    <a:pt x="996" y="259"/>
                    <a:pt x="1059" y="129"/>
                    <a:pt x="956" y="84"/>
                  </a:cubicBezTo>
                  <a:cubicBezTo>
                    <a:pt x="824" y="25"/>
                    <a:pt x="686" y="1"/>
                    <a:pt x="548" y="1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6;p49">
              <a:extLst>
                <a:ext uri="{FF2B5EF4-FFF2-40B4-BE49-F238E27FC236}">
                  <a16:creationId xmlns:a16="http://schemas.microsoft.com/office/drawing/2014/main" id="{06A66B2D-71AD-C201-17BF-056C38FE9AC9}"/>
                </a:ext>
              </a:extLst>
            </p:cNvPr>
            <p:cNvSpPr/>
            <p:nvPr/>
          </p:nvSpPr>
          <p:spPr>
            <a:xfrm>
              <a:off x="724793" y="943675"/>
              <a:ext cx="856212" cy="3605890"/>
            </a:xfrm>
            <a:custGeom>
              <a:avLst/>
              <a:gdLst/>
              <a:ahLst/>
              <a:cxnLst/>
              <a:rect l="l" t="t" r="r" b="b"/>
              <a:pathLst>
                <a:path w="19466" h="81980" extrusionOk="0">
                  <a:moveTo>
                    <a:pt x="8072" y="766"/>
                  </a:moveTo>
                  <a:lnTo>
                    <a:pt x="7943" y="1677"/>
                  </a:lnTo>
                  <a:cubicBezTo>
                    <a:pt x="7898" y="1607"/>
                    <a:pt x="7850" y="1549"/>
                    <a:pt x="7795" y="1503"/>
                  </a:cubicBezTo>
                  <a:cubicBezTo>
                    <a:pt x="7871" y="1247"/>
                    <a:pt x="7961" y="1005"/>
                    <a:pt x="8072" y="766"/>
                  </a:cubicBezTo>
                  <a:close/>
                  <a:moveTo>
                    <a:pt x="6984" y="6329"/>
                  </a:moveTo>
                  <a:cubicBezTo>
                    <a:pt x="7164" y="6457"/>
                    <a:pt x="7337" y="6578"/>
                    <a:pt x="7490" y="6724"/>
                  </a:cubicBezTo>
                  <a:cubicBezTo>
                    <a:pt x="7278" y="6806"/>
                    <a:pt x="7069" y="6848"/>
                    <a:pt x="6858" y="6848"/>
                  </a:cubicBezTo>
                  <a:cubicBezTo>
                    <a:pt x="6810" y="6848"/>
                    <a:pt x="6762" y="6846"/>
                    <a:pt x="6714" y="6842"/>
                  </a:cubicBezTo>
                  <a:cubicBezTo>
                    <a:pt x="6786" y="6810"/>
                    <a:pt x="6856" y="6779"/>
                    <a:pt x="6935" y="6741"/>
                  </a:cubicBezTo>
                  <a:cubicBezTo>
                    <a:pt x="7025" y="6700"/>
                    <a:pt x="6977" y="6561"/>
                    <a:pt x="6887" y="6561"/>
                  </a:cubicBezTo>
                  <a:lnTo>
                    <a:pt x="6644" y="6561"/>
                  </a:lnTo>
                  <a:cubicBezTo>
                    <a:pt x="6762" y="6488"/>
                    <a:pt x="6873" y="6412"/>
                    <a:pt x="6984" y="6329"/>
                  </a:cubicBezTo>
                  <a:close/>
                  <a:moveTo>
                    <a:pt x="13735" y="12859"/>
                  </a:moveTo>
                  <a:cubicBezTo>
                    <a:pt x="13995" y="12935"/>
                    <a:pt x="14259" y="13008"/>
                    <a:pt x="14518" y="13084"/>
                  </a:cubicBezTo>
                  <a:cubicBezTo>
                    <a:pt x="14595" y="13108"/>
                    <a:pt x="14667" y="13132"/>
                    <a:pt x="14740" y="13153"/>
                  </a:cubicBezTo>
                  <a:cubicBezTo>
                    <a:pt x="14785" y="15367"/>
                    <a:pt x="15294" y="17618"/>
                    <a:pt x="14854" y="19815"/>
                  </a:cubicBezTo>
                  <a:cubicBezTo>
                    <a:pt x="14155" y="19610"/>
                    <a:pt x="13510" y="19274"/>
                    <a:pt x="12845" y="18983"/>
                  </a:cubicBezTo>
                  <a:cubicBezTo>
                    <a:pt x="12830" y="18976"/>
                    <a:pt x="12814" y="18973"/>
                    <a:pt x="12798" y="18973"/>
                  </a:cubicBezTo>
                  <a:cubicBezTo>
                    <a:pt x="12728" y="18973"/>
                    <a:pt x="12670" y="19039"/>
                    <a:pt x="12710" y="19118"/>
                  </a:cubicBezTo>
                  <a:cubicBezTo>
                    <a:pt x="12914" y="19499"/>
                    <a:pt x="13178" y="19818"/>
                    <a:pt x="13469" y="20133"/>
                  </a:cubicBezTo>
                  <a:cubicBezTo>
                    <a:pt x="13649" y="20331"/>
                    <a:pt x="13843" y="20514"/>
                    <a:pt x="14030" y="20705"/>
                  </a:cubicBezTo>
                  <a:cubicBezTo>
                    <a:pt x="14224" y="20902"/>
                    <a:pt x="14473" y="21027"/>
                    <a:pt x="14255" y="21276"/>
                  </a:cubicBezTo>
                  <a:cubicBezTo>
                    <a:pt x="13597" y="22046"/>
                    <a:pt x="12991" y="22849"/>
                    <a:pt x="12398" y="23663"/>
                  </a:cubicBezTo>
                  <a:cubicBezTo>
                    <a:pt x="11442" y="24990"/>
                    <a:pt x="10552" y="26358"/>
                    <a:pt x="9679" y="27734"/>
                  </a:cubicBezTo>
                  <a:cubicBezTo>
                    <a:pt x="9828" y="26033"/>
                    <a:pt x="9973" y="24335"/>
                    <a:pt x="10039" y="22638"/>
                  </a:cubicBezTo>
                  <a:cubicBezTo>
                    <a:pt x="10054" y="22645"/>
                    <a:pt x="10071" y="22650"/>
                    <a:pt x="10087" y="22650"/>
                  </a:cubicBezTo>
                  <a:cubicBezTo>
                    <a:pt x="10116" y="22650"/>
                    <a:pt x="10144" y="22636"/>
                    <a:pt x="10164" y="22603"/>
                  </a:cubicBezTo>
                  <a:cubicBezTo>
                    <a:pt x="10167" y="22600"/>
                    <a:pt x="10167" y="22593"/>
                    <a:pt x="10171" y="22589"/>
                  </a:cubicBezTo>
                  <a:cubicBezTo>
                    <a:pt x="10316" y="22939"/>
                    <a:pt x="10448" y="23293"/>
                    <a:pt x="10569" y="23646"/>
                  </a:cubicBezTo>
                  <a:cubicBezTo>
                    <a:pt x="10585" y="23692"/>
                    <a:pt x="10626" y="23714"/>
                    <a:pt x="10666" y="23714"/>
                  </a:cubicBezTo>
                  <a:cubicBezTo>
                    <a:pt x="10713" y="23714"/>
                    <a:pt x="10760" y="23682"/>
                    <a:pt x="10760" y="23622"/>
                  </a:cubicBezTo>
                  <a:lnTo>
                    <a:pt x="10760" y="22939"/>
                  </a:lnTo>
                  <a:cubicBezTo>
                    <a:pt x="10760" y="22877"/>
                    <a:pt x="10711" y="22846"/>
                    <a:pt x="10663" y="22846"/>
                  </a:cubicBezTo>
                  <a:cubicBezTo>
                    <a:pt x="10614" y="22846"/>
                    <a:pt x="10566" y="22877"/>
                    <a:pt x="10566" y="22939"/>
                  </a:cubicBezTo>
                  <a:lnTo>
                    <a:pt x="10566" y="23060"/>
                  </a:lnTo>
                  <a:cubicBezTo>
                    <a:pt x="10479" y="22832"/>
                    <a:pt x="10389" y="22603"/>
                    <a:pt x="10292" y="22375"/>
                  </a:cubicBezTo>
                  <a:cubicBezTo>
                    <a:pt x="11051" y="20972"/>
                    <a:pt x="11401" y="19364"/>
                    <a:pt x="11990" y="17889"/>
                  </a:cubicBezTo>
                  <a:cubicBezTo>
                    <a:pt x="12641" y="16250"/>
                    <a:pt x="13562" y="14636"/>
                    <a:pt x="13735" y="12859"/>
                  </a:cubicBezTo>
                  <a:close/>
                  <a:moveTo>
                    <a:pt x="9966" y="28956"/>
                  </a:moveTo>
                  <a:cubicBezTo>
                    <a:pt x="9980" y="28994"/>
                    <a:pt x="10001" y="29029"/>
                    <a:pt x="10012" y="29067"/>
                  </a:cubicBezTo>
                  <a:cubicBezTo>
                    <a:pt x="10001" y="29081"/>
                    <a:pt x="9991" y="29095"/>
                    <a:pt x="9987" y="29112"/>
                  </a:cubicBezTo>
                  <a:cubicBezTo>
                    <a:pt x="9982" y="29111"/>
                    <a:pt x="9977" y="29111"/>
                    <a:pt x="9972" y="29111"/>
                  </a:cubicBezTo>
                  <a:cubicBezTo>
                    <a:pt x="9941" y="29111"/>
                    <a:pt x="9916" y="29130"/>
                    <a:pt x="9901" y="29175"/>
                  </a:cubicBezTo>
                  <a:cubicBezTo>
                    <a:pt x="9894" y="29182"/>
                    <a:pt x="9894" y="29185"/>
                    <a:pt x="9890" y="29185"/>
                  </a:cubicBezTo>
                  <a:cubicBezTo>
                    <a:pt x="9880" y="29123"/>
                    <a:pt x="9887" y="29050"/>
                    <a:pt x="9904" y="28977"/>
                  </a:cubicBezTo>
                  <a:cubicBezTo>
                    <a:pt x="9925" y="28967"/>
                    <a:pt x="9942" y="28963"/>
                    <a:pt x="9966" y="28956"/>
                  </a:cubicBezTo>
                  <a:close/>
                  <a:moveTo>
                    <a:pt x="9682" y="29102"/>
                  </a:moveTo>
                  <a:cubicBezTo>
                    <a:pt x="9676" y="29182"/>
                    <a:pt x="9679" y="29258"/>
                    <a:pt x="9714" y="29313"/>
                  </a:cubicBezTo>
                  <a:cubicBezTo>
                    <a:pt x="9741" y="29358"/>
                    <a:pt x="9769" y="29396"/>
                    <a:pt x="9804" y="29431"/>
                  </a:cubicBezTo>
                  <a:cubicBezTo>
                    <a:pt x="9786" y="29535"/>
                    <a:pt x="9793" y="29639"/>
                    <a:pt x="9821" y="29718"/>
                  </a:cubicBezTo>
                  <a:cubicBezTo>
                    <a:pt x="9731" y="29770"/>
                    <a:pt x="9624" y="29798"/>
                    <a:pt x="9520" y="29809"/>
                  </a:cubicBezTo>
                  <a:cubicBezTo>
                    <a:pt x="9533" y="29632"/>
                    <a:pt x="9544" y="29448"/>
                    <a:pt x="9558" y="29268"/>
                  </a:cubicBezTo>
                  <a:cubicBezTo>
                    <a:pt x="9589" y="29206"/>
                    <a:pt x="9627" y="29150"/>
                    <a:pt x="9682" y="29102"/>
                  </a:cubicBezTo>
                  <a:close/>
                  <a:moveTo>
                    <a:pt x="2415" y="35077"/>
                  </a:moveTo>
                  <a:cubicBezTo>
                    <a:pt x="2784" y="35077"/>
                    <a:pt x="3207" y="35215"/>
                    <a:pt x="3575" y="35368"/>
                  </a:cubicBezTo>
                  <a:cubicBezTo>
                    <a:pt x="2972" y="35403"/>
                    <a:pt x="2356" y="35438"/>
                    <a:pt x="1833" y="35749"/>
                  </a:cubicBezTo>
                  <a:cubicBezTo>
                    <a:pt x="1760" y="35791"/>
                    <a:pt x="1694" y="35839"/>
                    <a:pt x="1635" y="35895"/>
                  </a:cubicBezTo>
                  <a:cubicBezTo>
                    <a:pt x="1628" y="35767"/>
                    <a:pt x="1625" y="35635"/>
                    <a:pt x="1625" y="35507"/>
                  </a:cubicBezTo>
                  <a:cubicBezTo>
                    <a:pt x="1791" y="35190"/>
                    <a:pt x="2081" y="35077"/>
                    <a:pt x="2415" y="35077"/>
                  </a:cubicBezTo>
                  <a:close/>
                  <a:moveTo>
                    <a:pt x="18585" y="36037"/>
                  </a:moveTo>
                  <a:cubicBezTo>
                    <a:pt x="18661" y="36065"/>
                    <a:pt x="18731" y="36085"/>
                    <a:pt x="18793" y="36106"/>
                  </a:cubicBezTo>
                  <a:cubicBezTo>
                    <a:pt x="18838" y="36148"/>
                    <a:pt x="18880" y="36189"/>
                    <a:pt x="18921" y="36234"/>
                  </a:cubicBezTo>
                  <a:cubicBezTo>
                    <a:pt x="18838" y="36408"/>
                    <a:pt x="18762" y="36581"/>
                    <a:pt x="18682" y="36747"/>
                  </a:cubicBezTo>
                  <a:cubicBezTo>
                    <a:pt x="18648" y="36515"/>
                    <a:pt x="18616" y="36276"/>
                    <a:pt x="18585" y="36037"/>
                  </a:cubicBezTo>
                  <a:close/>
                  <a:moveTo>
                    <a:pt x="19049" y="36401"/>
                  </a:moveTo>
                  <a:cubicBezTo>
                    <a:pt x="19202" y="36640"/>
                    <a:pt x="19278" y="36917"/>
                    <a:pt x="19243" y="37204"/>
                  </a:cubicBezTo>
                  <a:cubicBezTo>
                    <a:pt x="19226" y="37190"/>
                    <a:pt x="19209" y="37180"/>
                    <a:pt x="19188" y="37180"/>
                  </a:cubicBezTo>
                  <a:cubicBezTo>
                    <a:pt x="19036" y="37170"/>
                    <a:pt x="18887" y="37139"/>
                    <a:pt x="18734" y="37114"/>
                  </a:cubicBezTo>
                  <a:cubicBezTo>
                    <a:pt x="18727" y="37090"/>
                    <a:pt x="18724" y="37069"/>
                    <a:pt x="18724" y="37048"/>
                  </a:cubicBezTo>
                  <a:cubicBezTo>
                    <a:pt x="18855" y="36844"/>
                    <a:pt x="18942" y="36622"/>
                    <a:pt x="19049" y="36401"/>
                  </a:cubicBezTo>
                  <a:close/>
                  <a:moveTo>
                    <a:pt x="18769" y="37315"/>
                  </a:moveTo>
                  <a:lnTo>
                    <a:pt x="18769" y="37315"/>
                  </a:lnTo>
                  <a:cubicBezTo>
                    <a:pt x="18862" y="37333"/>
                    <a:pt x="18963" y="37350"/>
                    <a:pt x="19060" y="37364"/>
                  </a:cubicBezTo>
                  <a:cubicBezTo>
                    <a:pt x="19036" y="37426"/>
                    <a:pt x="19015" y="37485"/>
                    <a:pt x="18990" y="37547"/>
                  </a:cubicBezTo>
                  <a:cubicBezTo>
                    <a:pt x="18939" y="37565"/>
                    <a:pt x="18876" y="37575"/>
                    <a:pt x="18817" y="37585"/>
                  </a:cubicBezTo>
                  <a:cubicBezTo>
                    <a:pt x="18800" y="37495"/>
                    <a:pt x="18786" y="37409"/>
                    <a:pt x="18769" y="37315"/>
                  </a:cubicBezTo>
                  <a:close/>
                  <a:moveTo>
                    <a:pt x="17581" y="35801"/>
                  </a:moveTo>
                  <a:cubicBezTo>
                    <a:pt x="17851" y="35839"/>
                    <a:pt x="18131" y="35909"/>
                    <a:pt x="18384" y="35982"/>
                  </a:cubicBezTo>
                  <a:cubicBezTo>
                    <a:pt x="18422" y="36324"/>
                    <a:pt x="18471" y="36671"/>
                    <a:pt x="18523" y="37014"/>
                  </a:cubicBezTo>
                  <a:cubicBezTo>
                    <a:pt x="18495" y="37048"/>
                    <a:pt x="18471" y="37087"/>
                    <a:pt x="18440" y="37121"/>
                  </a:cubicBezTo>
                  <a:cubicBezTo>
                    <a:pt x="18384" y="37187"/>
                    <a:pt x="18422" y="37281"/>
                    <a:pt x="18509" y="37287"/>
                  </a:cubicBezTo>
                  <a:cubicBezTo>
                    <a:pt x="18526" y="37287"/>
                    <a:pt x="18547" y="37291"/>
                    <a:pt x="18564" y="37291"/>
                  </a:cubicBezTo>
                  <a:cubicBezTo>
                    <a:pt x="18582" y="37388"/>
                    <a:pt x="18599" y="37495"/>
                    <a:pt x="18616" y="37592"/>
                  </a:cubicBezTo>
                  <a:cubicBezTo>
                    <a:pt x="18495" y="37589"/>
                    <a:pt x="18357" y="37575"/>
                    <a:pt x="18218" y="37558"/>
                  </a:cubicBezTo>
                  <a:cubicBezTo>
                    <a:pt x="18208" y="37508"/>
                    <a:pt x="18161" y="37476"/>
                    <a:pt x="18117" y="37476"/>
                  </a:cubicBezTo>
                  <a:cubicBezTo>
                    <a:pt x="18084" y="37476"/>
                    <a:pt x="18053" y="37494"/>
                    <a:pt x="18038" y="37533"/>
                  </a:cubicBezTo>
                  <a:cubicBezTo>
                    <a:pt x="17539" y="37447"/>
                    <a:pt x="17023" y="37298"/>
                    <a:pt x="16794" y="37287"/>
                  </a:cubicBezTo>
                  <a:cubicBezTo>
                    <a:pt x="16728" y="36900"/>
                    <a:pt x="16656" y="36518"/>
                    <a:pt x="16576" y="36137"/>
                  </a:cubicBezTo>
                  <a:cubicBezTo>
                    <a:pt x="16881" y="35947"/>
                    <a:pt x="17227" y="35839"/>
                    <a:pt x="17581" y="35801"/>
                  </a:cubicBezTo>
                  <a:close/>
                  <a:moveTo>
                    <a:pt x="16829" y="37481"/>
                  </a:moveTo>
                  <a:lnTo>
                    <a:pt x="16829" y="37481"/>
                  </a:lnTo>
                  <a:cubicBezTo>
                    <a:pt x="17103" y="37502"/>
                    <a:pt x="17556" y="37627"/>
                    <a:pt x="18010" y="37707"/>
                  </a:cubicBezTo>
                  <a:cubicBezTo>
                    <a:pt x="17941" y="38264"/>
                    <a:pt x="18062" y="38770"/>
                    <a:pt x="18235" y="39317"/>
                  </a:cubicBezTo>
                  <a:cubicBezTo>
                    <a:pt x="18370" y="39737"/>
                    <a:pt x="18415" y="40086"/>
                    <a:pt x="18447" y="40526"/>
                  </a:cubicBezTo>
                  <a:cubicBezTo>
                    <a:pt x="18474" y="40907"/>
                    <a:pt x="18502" y="41292"/>
                    <a:pt x="18533" y="41673"/>
                  </a:cubicBezTo>
                  <a:cubicBezTo>
                    <a:pt x="18547" y="41819"/>
                    <a:pt x="18544" y="42002"/>
                    <a:pt x="18571" y="42158"/>
                  </a:cubicBezTo>
                  <a:cubicBezTo>
                    <a:pt x="18325" y="43551"/>
                    <a:pt x="17342" y="44624"/>
                    <a:pt x="16205" y="45570"/>
                  </a:cubicBezTo>
                  <a:cubicBezTo>
                    <a:pt x="16223" y="45470"/>
                    <a:pt x="16233" y="45369"/>
                    <a:pt x="16250" y="45272"/>
                  </a:cubicBezTo>
                  <a:cubicBezTo>
                    <a:pt x="16399" y="44396"/>
                    <a:pt x="16576" y="43526"/>
                    <a:pt x="16784" y="42664"/>
                  </a:cubicBezTo>
                  <a:cubicBezTo>
                    <a:pt x="16805" y="42693"/>
                    <a:pt x="16840" y="42709"/>
                    <a:pt x="16873" y="42709"/>
                  </a:cubicBezTo>
                  <a:cubicBezTo>
                    <a:pt x="16912" y="42709"/>
                    <a:pt x="16948" y="42688"/>
                    <a:pt x="16957" y="42639"/>
                  </a:cubicBezTo>
                  <a:cubicBezTo>
                    <a:pt x="17019" y="42314"/>
                    <a:pt x="17058" y="41985"/>
                    <a:pt x="17089" y="41656"/>
                  </a:cubicBezTo>
                  <a:cubicBezTo>
                    <a:pt x="17321" y="41763"/>
                    <a:pt x="17560" y="41853"/>
                    <a:pt x="17806" y="41929"/>
                  </a:cubicBezTo>
                  <a:cubicBezTo>
                    <a:pt x="17816" y="41932"/>
                    <a:pt x="17826" y="41934"/>
                    <a:pt x="17835" y="41934"/>
                  </a:cubicBezTo>
                  <a:cubicBezTo>
                    <a:pt x="17935" y="41934"/>
                    <a:pt x="17969" y="41774"/>
                    <a:pt x="17858" y="41742"/>
                  </a:cubicBezTo>
                  <a:cubicBezTo>
                    <a:pt x="17594" y="41663"/>
                    <a:pt x="17345" y="41566"/>
                    <a:pt x="17103" y="41448"/>
                  </a:cubicBezTo>
                  <a:cubicBezTo>
                    <a:pt x="17189" y="40128"/>
                    <a:pt x="17051" y="38798"/>
                    <a:pt x="16829" y="37481"/>
                  </a:cubicBezTo>
                  <a:close/>
                  <a:moveTo>
                    <a:pt x="7327" y="68173"/>
                  </a:moveTo>
                  <a:lnTo>
                    <a:pt x="7327" y="68173"/>
                  </a:lnTo>
                  <a:cubicBezTo>
                    <a:pt x="7915" y="68450"/>
                    <a:pt x="8486" y="68777"/>
                    <a:pt x="9147" y="68777"/>
                  </a:cubicBezTo>
                  <a:cubicBezTo>
                    <a:pt x="9164" y="68777"/>
                    <a:pt x="9181" y="68776"/>
                    <a:pt x="9197" y="68776"/>
                  </a:cubicBezTo>
                  <a:cubicBezTo>
                    <a:pt x="9222" y="68939"/>
                    <a:pt x="9243" y="69098"/>
                    <a:pt x="9267" y="69264"/>
                  </a:cubicBezTo>
                  <a:cubicBezTo>
                    <a:pt x="9236" y="69265"/>
                    <a:pt x="9206" y="69266"/>
                    <a:pt x="9176" y="69266"/>
                  </a:cubicBezTo>
                  <a:cubicBezTo>
                    <a:pt x="8376" y="69266"/>
                    <a:pt x="7604" y="68954"/>
                    <a:pt x="7327" y="68173"/>
                  </a:cubicBezTo>
                  <a:close/>
                  <a:moveTo>
                    <a:pt x="11529" y="70801"/>
                  </a:moveTo>
                  <a:cubicBezTo>
                    <a:pt x="11670" y="70801"/>
                    <a:pt x="11797" y="70830"/>
                    <a:pt x="11893" y="70906"/>
                  </a:cubicBezTo>
                  <a:cubicBezTo>
                    <a:pt x="12007" y="70996"/>
                    <a:pt x="12107" y="71118"/>
                    <a:pt x="12201" y="71253"/>
                  </a:cubicBezTo>
                  <a:cubicBezTo>
                    <a:pt x="12184" y="71294"/>
                    <a:pt x="12159" y="71339"/>
                    <a:pt x="12138" y="71378"/>
                  </a:cubicBezTo>
                  <a:cubicBezTo>
                    <a:pt x="12125" y="71401"/>
                    <a:pt x="12084" y="71486"/>
                    <a:pt x="12045" y="71486"/>
                  </a:cubicBezTo>
                  <a:cubicBezTo>
                    <a:pt x="12042" y="71486"/>
                    <a:pt x="12040" y="71485"/>
                    <a:pt x="12038" y="71485"/>
                  </a:cubicBezTo>
                  <a:cubicBezTo>
                    <a:pt x="12031" y="71483"/>
                    <a:pt x="12023" y="71483"/>
                    <a:pt x="12016" y="71483"/>
                  </a:cubicBezTo>
                  <a:cubicBezTo>
                    <a:pt x="11911" y="71483"/>
                    <a:pt x="11872" y="71646"/>
                    <a:pt x="11986" y="71672"/>
                  </a:cubicBezTo>
                  <a:cubicBezTo>
                    <a:pt x="12004" y="71676"/>
                    <a:pt x="12022" y="71678"/>
                    <a:pt x="12039" y="71678"/>
                  </a:cubicBezTo>
                  <a:cubicBezTo>
                    <a:pt x="12148" y="71678"/>
                    <a:pt x="12242" y="71596"/>
                    <a:pt x="12329" y="71464"/>
                  </a:cubicBezTo>
                  <a:cubicBezTo>
                    <a:pt x="12502" y="71772"/>
                    <a:pt x="12641" y="72112"/>
                    <a:pt x="12793" y="72403"/>
                  </a:cubicBezTo>
                  <a:cubicBezTo>
                    <a:pt x="12606" y="72361"/>
                    <a:pt x="12419" y="72320"/>
                    <a:pt x="12229" y="72292"/>
                  </a:cubicBezTo>
                  <a:cubicBezTo>
                    <a:pt x="12225" y="72153"/>
                    <a:pt x="12218" y="72008"/>
                    <a:pt x="12211" y="71869"/>
                  </a:cubicBezTo>
                  <a:cubicBezTo>
                    <a:pt x="12210" y="71807"/>
                    <a:pt x="12160" y="71776"/>
                    <a:pt x="12112" y="71776"/>
                  </a:cubicBezTo>
                  <a:cubicBezTo>
                    <a:pt x="12063" y="71776"/>
                    <a:pt x="12016" y="71807"/>
                    <a:pt x="12017" y="71869"/>
                  </a:cubicBezTo>
                  <a:cubicBezTo>
                    <a:pt x="12021" y="72001"/>
                    <a:pt x="12031" y="72126"/>
                    <a:pt x="12035" y="72257"/>
                  </a:cubicBezTo>
                  <a:cubicBezTo>
                    <a:pt x="11614" y="72195"/>
                    <a:pt x="11193" y="72160"/>
                    <a:pt x="10771" y="72160"/>
                  </a:cubicBezTo>
                  <a:cubicBezTo>
                    <a:pt x="10518" y="72160"/>
                    <a:pt x="10265" y="72173"/>
                    <a:pt x="10012" y="72199"/>
                  </a:cubicBezTo>
                  <a:cubicBezTo>
                    <a:pt x="9942" y="71887"/>
                    <a:pt x="9880" y="71575"/>
                    <a:pt x="9814" y="71260"/>
                  </a:cubicBezTo>
                  <a:cubicBezTo>
                    <a:pt x="10046" y="71218"/>
                    <a:pt x="10268" y="71139"/>
                    <a:pt x="10493" y="71066"/>
                  </a:cubicBezTo>
                  <a:cubicBezTo>
                    <a:pt x="10740" y="70982"/>
                    <a:pt x="11178" y="70801"/>
                    <a:pt x="11529" y="70801"/>
                  </a:cubicBezTo>
                  <a:close/>
                  <a:moveTo>
                    <a:pt x="7483" y="73771"/>
                  </a:moveTo>
                  <a:cubicBezTo>
                    <a:pt x="7739" y="74166"/>
                    <a:pt x="8068" y="74488"/>
                    <a:pt x="8449" y="74651"/>
                  </a:cubicBezTo>
                  <a:cubicBezTo>
                    <a:pt x="8598" y="74751"/>
                    <a:pt x="8763" y="74806"/>
                    <a:pt x="8946" y="74806"/>
                  </a:cubicBezTo>
                  <a:cubicBezTo>
                    <a:pt x="9145" y="74806"/>
                    <a:pt x="9366" y="74740"/>
                    <a:pt x="9610" y="74596"/>
                  </a:cubicBezTo>
                  <a:lnTo>
                    <a:pt x="9610" y="74596"/>
                  </a:lnTo>
                  <a:cubicBezTo>
                    <a:pt x="9568" y="75237"/>
                    <a:pt x="9506" y="75874"/>
                    <a:pt x="9436" y="76518"/>
                  </a:cubicBezTo>
                  <a:cubicBezTo>
                    <a:pt x="9416" y="76520"/>
                    <a:pt x="9396" y="76520"/>
                    <a:pt x="9376" y="76520"/>
                  </a:cubicBezTo>
                  <a:cubicBezTo>
                    <a:pt x="8597" y="76520"/>
                    <a:pt x="8103" y="75425"/>
                    <a:pt x="7846" y="74810"/>
                  </a:cubicBezTo>
                  <a:cubicBezTo>
                    <a:pt x="7704" y="74474"/>
                    <a:pt x="7587" y="74121"/>
                    <a:pt x="7483" y="73771"/>
                  </a:cubicBezTo>
                  <a:close/>
                  <a:moveTo>
                    <a:pt x="10784" y="72352"/>
                  </a:moveTo>
                  <a:cubicBezTo>
                    <a:pt x="11206" y="72352"/>
                    <a:pt x="11627" y="72388"/>
                    <a:pt x="12045" y="72451"/>
                  </a:cubicBezTo>
                  <a:cubicBezTo>
                    <a:pt x="12104" y="74028"/>
                    <a:pt x="12104" y="75676"/>
                    <a:pt x="11733" y="77218"/>
                  </a:cubicBezTo>
                  <a:lnTo>
                    <a:pt x="11733" y="77201"/>
                  </a:lnTo>
                  <a:cubicBezTo>
                    <a:pt x="11724" y="77140"/>
                    <a:pt x="11672" y="77108"/>
                    <a:pt x="11623" y="77108"/>
                  </a:cubicBezTo>
                  <a:cubicBezTo>
                    <a:pt x="11575" y="77108"/>
                    <a:pt x="11531" y="77139"/>
                    <a:pt x="11536" y="77201"/>
                  </a:cubicBezTo>
                  <a:cubicBezTo>
                    <a:pt x="11543" y="77235"/>
                    <a:pt x="11546" y="77270"/>
                    <a:pt x="11550" y="77301"/>
                  </a:cubicBezTo>
                  <a:cubicBezTo>
                    <a:pt x="11542" y="77299"/>
                    <a:pt x="11534" y="77298"/>
                    <a:pt x="11526" y="77298"/>
                  </a:cubicBezTo>
                  <a:cubicBezTo>
                    <a:pt x="11491" y="77298"/>
                    <a:pt x="11454" y="77319"/>
                    <a:pt x="11442" y="77367"/>
                  </a:cubicBezTo>
                  <a:cubicBezTo>
                    <a:pt x="11363" y="77731"/>
                    <a:pt x="11342" y="78087"/>
                    <a:pt x="11342" y="78455"/>
                  </a:cubicBezTo>
                  <a:cubicBezTo>
                    <a:pt x="11342" y="78518"/>
                    <a:pt x="11386" y="78550"/>
                    <a:pt x="11433" y="78550"/>
                  </a:cubicBezTo>
                  <a:cubicBezTo>
                    <a:pt x="11473" y="78550"/>
                    <a:pt x="11515" y="78527"/>
                    <a:pt x="11532" y="78482"/>
                  </a:cubicBezTo>
                  <a:cubicBezTo>
                    <a:pt x="11574" y="78368"/>
                    <a:pt x="11619" y="78257"/>
                    <a:pt x="11657" y="78143"/>
                  </a:cubicBezTo>
                  <a:cubicBezTo>
                    <a:pt x="11657" y="78157"/>
                    <a:pt x="11660" y="78171"/>
                    <a:pt x="11660" y="78178"/>
                  </a:cubicBezTo>
                  <a:cubicBezTo>
                    <a:pt x="11432" y="78912"/>
                    <a:pt x="11072" y="79518"/>
                    <a:pt x="10150" y="79629"/>
                  </a:cubicBezTo>
                  <a:cubicBezTo>
                    <a:pt x="10116" y="79633"/>
                    <a:pt x="10083" y="79635"/>
                    <a:pt x="10051" y="79635"/>
                  </a:cubicBezTo>
                  <a:cubicBezTo>
                    <a:pt x="9416" y="79635"/>
                    <a:pt x="9424" y="78795"/>
                    <a:pt x="9447" y="78316"/>
                  </a:cubicBezTo>
                  <a:cubicBezTo>
                    <a:pt x="9471" y="77772"/>
                    <a:pt x="9516" y="77225"/>
                    <a:pt x="9568" y="76681"/>
                  </a:cubicBezTo>
                  <a:cubicBezTo>
                    <a:pt x="9655" y="76664"/>
                    <a:pt x="9745" y="76643"/>
                    <a:pt x="9835" y="76601"/>
                  </a:cubicBezTo>
                  <a:cubicBezTo>
                    <a:pt x="9935" y="76562"/>
                    <a:pt x="9873" y="76426"/>
                    <a:pt x="9777" y="76426"/>
                  </a:cubicBezTo>
                  <a:cubicBezTo>
                    <a:pt x="9763" y="76426"/>
                    <a:pt x="9749" y="76429"/>
                    <a:pt x="9734" y="76435"/>
                  </a:cubicBezTo>
                  <a:cubicBezTo>
                    <a:pt x="9682" y="76456"/>
                    <a:pt x="9630" y="76473"/>
                    <a:pt x="9582" y="76487"/>
                  </a:cubicBezTo>
                  <a:cubicBezTo>
                    <a:pt x="9700" y="75292"/>
                    <a:pt x="9838" y="74097"/>
                    <a:pt x="9873" y="72888"/>
                  </a:cubicBezTo>
                  <a:cubicBezTo>
                    <a:pt x="9921" y="72929"/>
                    <a:pt x="9970" y="72974"/>
                    <a:pt x="10029" y="73016"/>
                  </a:cubicBezTo>
                  <a:cubicBezTo>
                    <a:pt x="10044" y="73027"/>
                    <a:pt x="10060" y="73032"/>
                    <a:pt x="10076" y="73032"/>
                  </a:cubicBezTo>
                  <a:cubicBezTo>
                    <a:pt x="10134" y="73032"/>
                    <a:pt x="10185" y="72966"/>
                    <a:pt x="10174" y="72909"/>
                  </a:cubicBezTo>
                  <a:cubicBezTo>
                    <a:pt x="10129" y="72735"/>
                    <a:pt x="10095" y="72562"/>
                    <a:pt x="10057" y="72389"/>
                  </a:cubicBezTo>
                  <a:cubicBezTo>
                    <a:pt x="10298" y="72364"/>
                    <a:pt x="10541" y="72352"/>
                    <a:pt x="10784" y="72352"/>
                  </a:cubicBezTo>
                  <a:close/>
                  <a:moveTo>
                    <a:pt x="9239" y="78226"/>
                  </a:moveTo>
                  <a:lnTo>
                    <a:pt x="9239" y="78226"/>
                  </a:lnTo>
                  <a:cubicBezTo>
                    <a:pt x="9222" y="78566"/>
                    <a:pt x="9232" y="78898"/>
                    <a:pt x="9312" y="79213"/>
                  </a:cubicBezTo>
                  <a:cubicBezTo>
                    <a:pt x="9415" y="79652"/>
                    <a:pt x="9732" y="79818"/>
                    <a:pt x="10102" y="79818"/>
                  </a:cubicBezTo>
                  <a:cubicBezTo>
                    <a:pt x="10228" y="79818"/>
                    <a:pt x="10361" y="79799"/>
                    <a:pt x="10493" y="79764"/>
                  </a:cubicBezTo>
                  <a:cubicBezTo>
                    <a:pt x="11148" y="79594"/>
                    <a:pt x="11484" y="79175"/>
                    <a:pt x="11702" y="78659"/>
                  </a:cubicBezTo>
                  <a:lnTo>
                    <a:pt x="11702" y="78659"/>
                  </a:lnTo>
                  <a:cubicBezTo>
                    <a:pt x="11740" y="79290"/>
                    <a:pt x="11692" y="79913"/>
                    <a:pt x="11408" y="80485"/>
                  </a:cubicBezTo>
                  <a:cubicBezTo>
                    <a:pt x="11155" y="80993"/>
                    <a:pt x="10288" y="81779"/>
                    <a:pt x="9571" y="81779"/>
                  </a:cubicBezTo>
                  <a:cubicBezTo>
                    <a:pt x="9443" y="81779"/>
                    <a:pt x="9319" y="81754"/>
                    <a:pt x="9204" y="81697"/>
                  </a:cubicBezTo>
                  <a:cubicBezTo>
                    <a:pt x="8678" y="81430"/>
                    <a:pt x="8709" y="80557"/>
                    <a:pt x="8740" y="80072"/>
                  </a:cubicBezTo>
                  <a:cubicBezTo>
                    <a:pt x="8782" y="79438"/>
                    <a:pt x="8952" y="78791"/>
                    <a:pt x="9239" y="78226"/>
                  </a:cubicBezTo>
                  <a:close/>
                  <a:moveTo>
                    <a:pt x="6713" y="0"/>
                  </a:moveTo>
                  <a:cubicBezTo>
                    <a:pt x="6654" y="0"/>
                    <a:pt x="6593" y="52"/>
                    <a:pt x="6613" y="121"/>
                  </a:cubicBezTo>
                  <a:cubicBezTo>
                    <a:pt x="6734" y="547"/>
                    <a:pt x="6953" y="939"/>
                    <a:pt x="7147" y="1334"/>
                  </a:cubicBezTo>
                  <a:cubicBezTo>
                    <a:pt x="6856" y="1351"/>
                    <a:pt x="6547" y="1448"/>
                    <a:pt x="6295" y="1576"/>
                  </a:cubicBezTo>
                  <a:cubicBezTo>
                    <a:pt x="5553" y="1940"/>
                    <a:pt x="4826" y="2726"/>
                    <a:pt x="4964" y="3606"/>
                  </a:cubicBezTo>
                  <a:cubicBezTo>
                    <a:pt x="4970" y="3652"/>
                    <a:pt x="5023" y="3677"/>
                    <a:pt x="5069" y="3677"/>
                  </a:cubicBezTo>
                  <a:cubicBezTo>
                    <a:pt x="5075" y="3677"/>
                    <a:pt x="5080" y="3676"/>
                    <a:pt x="5086" y="3675"/>
                  </a:cubicBezTo>
                  <a:cubicBezTo>
                    <a:pt x="5293" y="3627"/>
                    <a:pt x="5501" y="3630"/>
                    <a:pt x="5709" y="3624"/>
                  </a:cubicBezTo>
                  <a:lnTo>
                    <a:pt x="5709" y="3624"/>
                  </a:lnTo>
                  <a:cubicBezTo>
                    <a:pt x="5664" y="3644"/>
                    <a:pt x="5626" y="3672"/>
                    <a:pt x="5591" y="3693"/>
                  </a:cubicBezTo>
                  <a:cubicBezTo>
                    <a:pt x="5515" y="3748"/>
                    <a:pt x="5539" y="3866"/>
                    <a:pt x="5640" y="3873"/>
                  </a:cubicBezTo>
                  <a:cubicBezTo>
                    <a:pt x="5799" y="3883"/>
                    <a:pt x="5955" y="3921"/>
                    <a:pt x="6107" y="3966"/>
                  </a:cubicBezTo>
                  <a:cubicBezTo>
                    <a:pt x="5629" y="4091"/>
                    <a:pt x="5193" y="4358"/>
                    <a:pt x="5380" y="4929"/>
                  </a:cubicBezTo>
                  <a:cubicBezTo>
                    <a:pt x="5429" y="5075"/>
                    <a:pt x="5505" y="5207"/>
                    <a:pt x="5602" y="5328"/>
                  </a:cubicBezTo>
                  <a:lnTo>
                    <a:pt x="5345" y="5328"/>
                  </a:lnTo>
                  <a:cubicBezTo>
                    <a:pt x="5221" y="5328"/>
                    <a:pt x="5221" y="5518"/>
                    <a:pt x="5345" y="5525"/>
                  </a:cubicBezTo>
                  <a:cubicBezTo>
                    <a:pt x="5505" y="5529"/>
                    <a:pt x="5664" y="5546"/>
                    <a:pt x="5827" y="5563"/>
                  </a:cubicBezTo>
                  <a:cubicBezTo>
                    <a:pt x="6007" y="5719"/>
                    <a:pt x="6225" y="5854"/>
                    <a:pt x="6450" y="5958"/>
                  </a:cubicBezTo>
                  <a:cubicBezTo>
                    <a:pt x="6565" y="6066"/>
                    <a:pt x="6696" y="6156"/>
                    <a:pt x="6831" y="6246"/>
                  </a:cubicBezTo>
                  <a:cubicBezTo>
                    <a:pt x="6634" y="6391"/>
                    <a:pt x="6433" y="6519"/>
                    <a:pt x="6194" y="6592"/>
                  </a:cubicBezTo>
                  <a:cubicBezTo>
                    <a:pt x="6090" y="6627"/>
                    <a:pt x="6107" y="6783"/>
                    <a:pt x="6218" y="6783"/>
                  </a:cubicBezTo>
                  <a:lnTo>
                    <a:pt x="6315" y="6783"/>
                  </a:lnTo>
                  <a:cubicBezTo>
                    <a:pt x="6208" y="6797"/>
                    <a:pt x="6180" y="6939"/>
                    <a:pt x="6288" y="6973"/>
                  </a:cubicBezTo>
                  <a:cubicBezTo>
                    <a:pt x="6454" y="7032"/>
                    <a:pt x="6613" y="7056"/>
                    <a:pt x="6769" y="7067"/>
                  </a:cubicBezTo>
                  <a:cubicBezTo>
                    <a:pt x="6696" y="7146"/>
                    <a:pt x="6641" y="7223"/>
                    <a:pt x="6606" y="7337"/>
                  </a:cubicBezTo>
                  <a:cubicBezTo>
                    <a:pt x="6584" y="7411"/>
                    <a:pt x="6643" y="7457"/>
                    <a:pt x="6701" y="7457"/>
                  </a:cubicBezTo>
                  <a:cubicBezTo>
                    <a:pt x="6733" y="7457"/>
                    <a:pt x="6765" y="7444"/>
                    <a:pt x="6783" y="7413"/>
                  </a:cubicBezTo>
                  <a:lnTo>
                    <a:pt x="6783" y="7413"/>
                  </a:lnTo>
                  <a:cubicBezTo>
                    <a:pt x="6738" y="8383"/>
                    <a:pt x="6714" y="9391"/>
                    <a:pt x="7005" y="10323"/>
                  </a:cubicBezTo>
                  <a:cubicBezTo>
                    <a:pt x="7025" y="10420"/>
                    <a:pt x="7057" y="10517"/>
                    <a:pt x="7095" y="10590"/>
                  </a:cubicBezTo>
                  <a:cubicBezTo>
                    <a:pt x="7490" y="11570"/>
                    <a:pt x="8380" y="11996"/>
                    <a:pt x="9416" y="12014"/>
                  </a:cubicBezTo>
                  <a:cubicBezTo>
                    <a:pt x="9540" y="12014"/>
                    <a:pt x="9540" y="11823"/>
                    <a:pt x="9416" y="11820"/>
                  </a:cubicBezTo>
                  <a:cubicBezTo>
                    <a:pt x="8480" y="11802"/>
                    <a:pt x="7770" y="11435"/>
                    <a:pt x="7372" y="10694"/>
                  </a:cubicBezTo>
                  <a:cubicBezTo>
                    <a:pt x="7389" y="10656"/>
                    <a:pt x="7386" y="10604"/>
                    <a:pt x="7334" y="10572"/>
                  </a:cubicBezTo>
                  <a:cubicBezTo>
                    <a:pt x="7316" y="10566"/>
                    <a:pt x="7303" y="10552"/>
                    <a:pt x="7289" y="10534"/>
                  </a:cubicBezTo>
                  <a:lnTo>
                    <a:pt x="7237" y="10403"/>
                  </a:lnTo>
                  <a:cubicBezTo>
                    <a:pt x="7199" y="10257"/>
                    <a:pt x="7188" y="10063"/>
                    <a:pt x="7181" y="9984"/>
                  </a:cubicBezTo>
                  <a:cubicBezTo>
                    <a:pt x="7147" y="9700"/>
                    <a:pt x="7133" y="9412"/>
                    <a:pt x="7119" y="9128"/>
                  </a:cubicBezTo>
                  <a:cubicBezTo>
                    <a:pt x="7095" y="8539"/>
                    <a:pt x="7095" y="7950"/>
                    <a:pt x="7095" y="7361"/>
                  </a:cubicBezTo>
                  <a:cubicBezTo>
                    <a:pt x="7095" y="7299"/>
                    <a:pt x="7045" y="7267"/>
                    <a:pt x="6995" y="7267"/>
                  </a:cubicBezTo>
                  <a:cubicBezTo>
                    <a:pt x="6993" y="7267"/>
                    <a:pt x="6990" y="7268"/>
                    <a:pt x="6987" y="7268"/>
                  </a:cubicBezTo>
                  <a:cubicBezTo>
                    <a:pt x="6991" y="7205"/>
                    <a:pt x="6991" y="7136"/>
                    <a:pt x="6994" y="7070"/>
                  </a:cubicBezTo>
                  <a:cubicBezTo>
                    <a:pt x="6994" y="7067"/>
                    <a:pt x="6991" y="7067"/>
                    <a:pt x="6991" y="7060"/>
                  </a:cubicBezTo>
                  <a:cubicBezTo>
                    <a:pt x="7233" y="7043"/>
                    <a:pt x="7476" y="6973"/>
                    <a:pt x="7722" y="6862"/>
                  </a:cubicBezTo>
                  <a:cubicBezTo>
                    <a:pt x="7784" y="6835"/>
                    <a:pt x="7777" y="6755"/>
                    <a:pt x="7743" y="6710"/>
                  </a:cubicBezTo>
                  <a:cubicBezTo>
                    <a:pt x="7580" y="6523"/>
                    <a:pt x="7372" y="6377"/>
                    <a:pt x="7164" y="6239"/>
                  </a:cubicBezTo>
                  <a:cubicBezTo>
                    <a:pt x="7188" y="6222"/>
                    <a:pt x="7216" y="6201"/>
                    <a:pt x="7240" y="6183"/>
                  </a:cubicBezTo>
                  <a:cubicBezTo>
                    <a:pt x="7306" y="6138"/>
                    <a:pt x="7306" y="6028"/>
                    <a:pt x="7219" y="6003"/>
                  </a:cubicBezTo>
                  <a:cubicBezTo>
                    <a:pt x="6994" y="5951"/>
                    <a:pt x="6769" y="5879"/>
                    <a:pt x="6558" y="5775"/>
                  </a:cubicBezTo>
                  <a:cubicBezTo>
                    <a:pt x="6506" y="5723"/>
                    <a:pt x="6457" y="5671"/>
                    <a:pt x="6416" y="5615"/>
                  </a:cubicBezTo>
                  <a:lnTo>
                    <a:pt x="6520" y="5615"/>
                  </a:lnTo>
                  <a:cubicBezTo>
                    <a:pt x="6624" y="5615"/>
                    <a:pt x="6641" y="5491"/>
                    <a:pt x="6572" y="5442"/>
                  </a:cubicBezTo>
                  <a:cubicBezTo>
                    <a:pt x="6721" y="5411"/>
                    <a:pt x="6877" y="5376"/>
                    <a:pt x="7025" y="5321"/>
                  </a:cubicBezTo>
                  <a:cubicBezTo>
                    <a:pt x="7098" y="5293"/>
                    <a:pt x="7126" y="5186"/>
                    <a:pt x="7046" y="5144"/>
                  </a:cubicBezTo>
                  <a:cubicBezTo>
                    <a:pt x="6873" y="5047"/>
                    <a:pt x="6710" y="4940"/>
                    <a:pt x="6541" y="4836"/>
                  </a:cubicBezTo>
                  <a:cubicBezTo>
                    <a:pt x="6634" y="4819"/>
                    <a:pt x="6627" y="4659"/>
                    <a:pt x="6513" y="4645"/>
                  </a:cubicBezTo>
                  <a:cubicBezTo>
                    <a:pt x="6329" y="4625"/>
                    <a:pt x="6146" y="4576"/>
                    <a:pt x="5959" y="4548"/>
                  </a:cubicBezTo>
                  <a:cubicBezTo>
                    <a:pt x="5952" y="4548"/>
                    <a:pt x="5941" y="4545"/>
                    <a:pt x="5934" y="4545"/>
                  </a:cubicBezTo>
                  <a:cubicBezTo>
                    <a:pt x="5930" y="4544"/>
                    <a:pt x="5926" y="4544"/>
                    <a:pt x="5922" y="4544"/>
                  </a:cubicBezTo>
                  <a:cubicBezTo>
                    <a:pt x="5819" y="4544"/>
                    <a:pt x="5813" y="4706"/>
                    <a:pt x="5907" y="4735"/>
                  </a:cubicBezTo>
                  <a:cubicBezTo>
                    <a:pt x="6218" y="4836"/>
                    <a:pt x="6485" y="5026"/>
                    <a:pt x="6762" y="5196"/>
                  </a:cubicBezTo>
                  <a:cubicBezTo>
                    <a:pt x="6475" y="5269"/>
                    <a:pt x="6184" y="5300"/>
                    <a:pt x="5889" y="5311"/>
                  </a:cubicBezTo>
                  <a:cubicBezTo>
                    <a:pt x="5827" y="5248"/>
                    <a:pt x="5765" y="5182"/>
                    <a:pt x="5709" y="5110"/>
                  </a:cubicBezTo>
                  <a:cubicBezTo>
                    <a:pt x="5169" y="4406"/>
                    <a:pt x="6038" y="4122"/>
                    <a:pt x="6613" y="4060"/>
                  </a:cubicBezTo>
                  <a:cubicBezTo>
                    <a:pt x="6738" y="4046"/>
                    <a:pt x="6738" y="3880"/>
                    <a:pt x="6613" y="3866"/>
                  </a:cubicBezTo>
                  <a:cubicBezTo>
                    <a:pt x="6374" y="3845"/>
                    <a:pt x="6149" y="3766"/>
                    <a:pt x="5920" y="3714"/>
                  </a:cubicBezTo>
                  <a:cubicBezTo>
                    <a:pt x="6000" y="3665"/>
                    <a:pt x="6073" y="3610"/>
                    <a:pt x="6114" y="3527"/>
                  </a:cubicBezTo>
                  <a:cubicBezTo>
                    <a:pt x="6152" y="3457"/>
                    <a:pt x="6101" y="3382"/>
                    <a:pt x="6029" y="3382"/>
                  </a:cubicBezTo>
                  <a:cubicBezTo>
                    <a:pt x="6022" y="3382"/>
                    <a:pt x="6015" y="3383"/>
                    <a:pt x="6007" y="3384"/>
                  </a:cubicBezTo>
                  <a:cubicBezTo>
                    <a:pt x="5723" y="3454"/>
                    <a:pt x="5435" y="3416"/>
                    <a:pt x="5151" y="3464"/>
                  </a:cubicBezTo>
                  <a:cubicBezTo>
                    <a:pt x="5093" y="2761"/>
                    <a:pt x="5674" y="2182"/>
                    <a:pt x="6229" y="1836"/>
                  </a:cubicBezTo>
                  <a:cubicBezTo>
                    <a:pt x="6484" y="1675"/>
                    <a:pt x="6867" y="1510"/>
                    <a:pt x="7209" y="1510"/>
                  </a:cubicBezTo>
                  <a:cubicBezTo>
                    <a:pt x="7220" y="1510"/>
                    <a:pt x="7230" y="1510"/>
                    <a:pt x="7240" y="1510"/>
                  </a:cubicBezTo>
                  <a:cubicBezTo>
                    <a:pt x="7341" y="1718"/>
                    <a:pt x="7427" y="1930"/>
                    <a:pt x="7493" y="2151"/>
                  </a:cubicBezTo>
                  <a:cubicBezTo>
                    <a:pt x="7506" y="2196"/>
                    <a:pt x="7552" y="2222"/>
                    <a:pt x="7595" y="2222"/>
                  </a:cubicBezTo>
                  <a:cubicBezTo>
                    <a:pt x="7636" y="2222"/>
                    <a:pt x="7674" y="2200"/>
                    <a:pt x="7680" y="2151"/>
                  </a:cubicBezTo>
                  <a:cubicBezTo>
                    <a:pt x="7691" y="2061"/>
                    <a:pt x="7708" y="1968"/>
                    <a:pt x="7732" y="1878"/>
                  </a:cubicBezTo>
                  <a:cubicBezTo>
                    <a:pt x="7791" y="1926"/>
                    <a:pt x="7853" y="1975"/>
                    <a:pt x="7923" y="2013"/>
                  </a:cubicBezTo>
                  <a:cubicBezTo>
                    <a:pt x="7909" y="2106"/>
                    <a:pt x="7895" y="2200"/>
                    <a:pt x="7881" y="2293"/>
                  </a:cubicBezTo>
                  <a:cubicBezTo>
                    <a:pt x="7874" y="2360"/>
                    <a:pt x="7930" y="2419"/>
                    <a:pt x="7985" y="2419"/>
                  </a:cubicBezTo>
                  <a:cubicBezTo>
                    <a:pt x="8013" y="2419"/>
                    <a:pt x="8041" y="2403"/>
                    <a:pt x="8061" y="2366"/>
                  </a:cubicBezTo>
                  <a:cubicBezTo>
                    <a:pt x="8290" y="1930"/>
                    <a:pt x="8581" y="1528"/>
                    <a:pt x="8834" y="1109"/>
                  </a:cubicBezTo>
                  <a:cubicBezTo>
                    <a:pt x="8879" y="1032"/>
                    <a:pt x="8812" y="963"/>
                    <a:pt x="8745" y="963"/>
                  </a:cubicBezTo>
                  <a:cubicBezTo>
                    <a:pt x="8716" y="963"/>
                    <a:pt x="8687" y="976"/>
                    <a:pt x="8667" y="1008"/>
                  </a:cubicBezTo>
                  <a:cubicBezTo>
                    <a:pt x="8498" y="1285"/>
                    <a:pt x="8311" y="1559"/>
                    <a:pt x="8137" y="1840"/>
                  </a:cubicBezTo>
                  <a:cubicBezTo>
                    <a:pt x="8169" y="1639"/>
                    <a:pt x="8193" y="1441"/>
                    <a:pt x="8224" y="1240"/>
                  </a:cubicBezTo>
                  <a:cubicBezTo>
                    <a:pt x="8237" y="1245"/>
                    <a:pt x="8252" y="1248"/>
                    <a:pt x="8267" y="1248"/>
                  </a:cubicBezTo>
                  <a:cubicBezTo>
                    <a:pt x="8305" y="1248"/>
                    <a:pt x="8344" y="1229"/>
                    <a:pt x="8359" y="1181"/>
                  </a:cubicBezTo>
                  <a:cubicBezTo>
                    <a:pt x="8529" y="640"/>
                    <a:pt x="9083" y="530"/>
                    <a:pt x="9602" y="530"/>
                  </a:cubicBezTo>
                  <a:cubicBezTo>
                    <a:pt x="9740" y="530"/>
                    <a:pt x="9876" y="538"/>
                    <a:pt x="10001" y="547"/>
                  </a:cubicBezTo>
                  <a:cubicBezTo>
                    <a:pt x="10715" y="610"/>
                    <a:pt x="11359" y="925"/>
                    <a:pt x="11792" y="1507"/>
                  </a:cubicBezTo>
                  <a:cubicBezTo>
                    <a:pt x="12378" y="2286"/>
                    <a:pt x="12634" y="3398"/>
                    <a:pt x="12828" y="4337"/>
                  </a:cubicBezTo>
                  <a:cubicBezTo>
                    <a:pt x="13060" y="5459"/>
                    <a:pt x="13379" y="7541"/>
                    <a:pt x="14671" y="7839"/>
                  </a:cubicBezTo>
                  <a:cubicBezTo>
                    <a:pt x="14216" y="8008"/>
                    <a:pt x="13744" y="8095"/>
                    <a:pt x="13259" y="8095"/>
                  </a:cubicBezTo>
                  <a:cubicBezTo>
                    <a:pt x="13068" y="8095"/>
                    <a:pt x="12874" y="8082"/>
                    <a:pt x="12679" y="8054"/>
                  </a:cubicBezTo>
                  <a:cubicBezTo>
                    <a:pt x="12800" y="8054"/>
                    <a:pt x="12921" y="8047"/>
                    <a:pt x="13043" y="8030"/>
                  </a:cubicBezTo>
                  <a:cubicBezTo>
                    <a:pt x="13158" y="8013"/>
                    <a:pt x="13116" y="7845"/>
                    <a:pt x="13007" y="7845"/>
                  </a:cubicBezTo>
                  <a:cubicBezTo>
                    <a:pt x="13001" y="7845"/>
                    <a:pt x="12996" y="7845"/>
                    <a:pt x="12991" y="7846"/>
                  </a:cubicBezTo>
                  <a:cubicBezTo>
                    <a:pt x="12872" y="7865"/>
                    <a:pt x="12751" y="7873"/>
                    <a:pt x="12628" y="7873"/>
                  </a:cubicBezTo>
                  <a:cubicBezTo>
                    <a:pt x="12403" y="7873"/>
                    <a:pt x="12172" y="7845"/>
                    <a:pt x="11941" y="7798"/>
                  </a:cubicBezTo>
                  <a:cubicBezTo>
                    <a:pt x="11921" y="7767"/>
                    <a:pt x="11885" y="7748"/>
                    <a:pt x="11851" y="7748"/>
                  </a:cubicBezTo>
                  <a:cubicBezTo>
                    <a:pt x="11831" y="7748"/>
                    <a:pt x="11812" y="7754"/>
                    <a:pt x="11796" y="7767"/>
                  </a:cubicBezTo>
                  <a:cubicBezTo>
                    <a:pt x="10947" y="7559"/>
                    <a:pt x="10095" y="7091"/>
                    <a:pt x="9447" y="6689"/>
                  </a:cubicBezTo>
                  <a:cubicBezTo>
                    <a:pt x="8501" y="6104"/>
                    <a:pt x="6977" y="4843"/>
                    <a:pt x="7950" y="3648"/>
                  </a:cubicBezTo>
                  <a:cubicBezTo>
                    <a:pt x="8011" y="3576"/>
                    <a:pt x="7946" y="3478"/>
                    <a:pt x="7875" y="3478"/>
                  </a:cubicBezTo>
                  <a:cubicBezTo>
                    <a:pt x="7854" y="3478"/>
                    <a:pt x="7831" y="3487"/>
                    <a:pt x="7812" y="3509"/>
                  </a:cubicBezTo>
                  <a:cubicBezTo>
                    <a:pt x="6870" y="4666"/>
                    <a:pt x="7968" y="5865"/>
                    <a:pt x="8917" y="6568"/>
                  </a:cubicBezTo>
                  <a:cubicBezTo>
                    <a:pt x="9589" y="7060"/>
                    <a:pt x="10351" y="7434"/>
                    <a:pt x="11130" y="7718"/>
                  </a:cubicBezTo>
                  <a:cubicBezTo>
                    <a:pt x="11324" y="7787"/>
                    <a:pt x="11529" y="7857"/>
                    <a:pt x="11737" y="7916"/>
                  </a:cubicBezTo>
                  <a:cubicBezTo>
                    <a:pt x="11460" y="9093"/>
                    <a:pt x="11335" y="10385"/>
                    <a:pt x="10833" y="11494"/>
                  </a:cubicBezTo>
                  <a:cubicBezTo>
                    <a:pt x="10195" y="11331"/>
                    <a:pt x="9551" y="11217"/>
                    <a:pt x="8913" y="11051"/>
                  </a:cubicBezTo>
                  <a:cubicBezTo>
                    <a:pt x="8584" y="10964"/>
                    <a:pt x="8401" y="10832"/>
                    <a:pt x="8182" y="10590"/>
                  </a:cubicBezTo>
                  <a:cubicBezTo>
                    <a:pt x="8121" y="10525"/>
                    <a:pt x="8039" y="10399"/>
                    <a:pt x="7937" y="10399"/>
                  </a:cubicBezTo>
                  <a:cubicBezTo>
                    <a:pt x="7936" y="10399"/>
                    <a:pt x="7934" y="10399"/>
                    <a:pt x="7933" y="10399"/>
                  </a:cubicBezTo>
                  <a:cubicBezTo>
                    <a:pt x="7878" y="10399"/>
                    <a:pt x="7840" y="10444"/>
                    <a:pt x="7840" y="10496"/>
                  </a:cubicBezTo>
                  <a:cubicBezTo>
                    <a:pt x="7836" y="10559"/>
                    <a:pt x="7860" y="10618"/>
                    <a:pt x="7881" y="10676"/>
                  </a:cubicBezTo>
                  <a:cubicBezTo>
                    <a:pt x="7898" y="10722"/>
                    <a:pt x="7938" y="10742"/>
                    <a:pt x="7976" y="10742"/>
                  </a:cubicBezTo>
                  <a:cubicBezTo>
                    <a:pt x="8007" y="10742"/>
                    <a:pt x="8037" y="10729"/>
                    <a:pt x="8054" y="10708"/>
                  </a:cubicBezTo>
                  <a:cubicBezTo>
                    <a:pt x="8151" y="10811"/>
                    <a:pt x="8262" y="10954"/>
                    <a:pt x="8297" y="10985"/>
                  </a:cubicBezTo>
                  <a:cubicBezTo>
                    <a:pt x="8460" y="11130"/>
                    <a:pt x="8657" y="11175"/>
                    <a:pt x="8861" y="11234"/>
                  </a:cubicBezTo>
                  <a:cubicBezTo>
                    <a:pt x="9506" y="11421"/>
                    <a:pt x="10174" y="11525"/>
                    <a:pt x="10826" y="11695"/>
                  </a:cubicBezTo>
                  <a:cubicBezTo>
                    <a:pt x="10846" y="11710"/>
                    <a:pt x="10868" y="11720"/>
                    <a:pt x="10889" y="11720"/>
                  </a:cubicBezTo>
                  <a:cubicBezTo>
                    <a:pt x="10897" y="11720"/>
                    <a:pt x="10905" y="11718"/>
                    <a:pt x="10912" y="11716"/>
                  </a:cubicBezTo>
                  <a:cubicBezTo>
                    <a:pt x="11023" y="11747"/>
                    <a:pt x="11134" y="11778"/>
                    <a:pt x="11241" y="11813"/>
                  </a:cubicBezTo>
                  <a:cubicBezTo>
                    <a:pt x="11250" y="11814"/>
                    <a:pt x="11259" y="11815"/>
                    <a:pt x="11267" y="11815"/>
                  </a:cubicBezTo>
                  <a:cubicBezTo>
                    <a:pt x="11276" y="11815"/>
                    <a:pt x="11285" y="11814"/>
                    <a:pt x="11293" y="11813"/>
                  </a:cubicBezTo>
                  <a:lnTo>
                    <a:pt x="11293" y="11813"/>
                  </a:lnTo>
                  <a:cubicBezTo>
                    <a:pt x="11286" y="11889"/>
                    <a:pt x="11283" y="11975"/>
                    <a:pt x="11283" y="12059"/>
                  </a:cubicBezTo>
                  <a:cubicBezTo>
                    <a:pt x="11272" y="12072"/>
                    <a:pt x="11269" y="12090"/>
                    <a:pt x="11269" y="12100"/>
                  </a:cubicBezTo>
                  <a:lnTo>
                    <a:pt x="11269" y="13943"/>
                  </a:lnTo>
                  <a:cubicBezTo>
                    <a:pt x="11269" y="14005"/>
                    <a:pt x="11317" y="14037"/>
                    <a:pt x="11366" y="14037"/>
                  </a:cubicBezTo>
                  <a:cubicBezTo>
                    <a:pt x="11414" y="14037"/>
                    <a:pt x="11463" y="14005"/>
                    <a:pt x="11463" y="13943"/>
                  </a:cubicBezTo>
                  <a:cubicBezTo>
                    <a:pt x="11463" y="13555"/>
                    <a:pt x="11466" y="13174"/>
                    <a:pt x="11473" y="12789"/>
                  </a:cubicBezTo>
                  <a:cubicBezTo>
                    <a:pt x="11473" y="12720"/>
                    <a:pt x="11463" y="12498"/>
                    <a:pt x="11463" y="12273"/>
                  </a:cubicBezTo>
                  <a:lnTo>
                    <a:pt x="11463" y="12235"/>
                  </a:lnTo>
                  <a:cubicBezTo>
                    <a:pt x="12156" y="12457"/>
                    <a:pt x="12866" y="12634"/>
                    <a:pt x="13573" y="12824"/>
                  </a:cubicBezTo>
                  <a:cubicBezTo>
                    <a:pt x="13417" y="14542"/>
                    <a:pt x="12537" y="16136"/>
                    <a:pt x="11889" y="17708"/>
                  </a:cubicBezTo>
                  <a:cubicBezTo>
                    <a:pt x="11286" y="19163"/>
                    <a:pt x="10947" y="20757"/>
                    <a:pt x="10219" y="22160"/>
                  </a:cubicBezTo>
                  <a:cubicBezTo>
                    <a:pt x="10178" y="22059"/>
                    <a:pt x="10140" y="21962"/>
                    <a:pt x="10095" y="21862"/>
                  </a:cubicBezTo>
                  <a:cubicBezTo>
                    <a:pt x="10105" y="21550"/>
                    <a:pt x="10109" y="21238"/>
                    <a:pt x="10109" y="20927"/>
                  </a:cubicBezTo>
                  <a:cubicBezTo>
                    <a:pt x="10109" y="20864"/>
                    <a:pt x="10060" y="20833"/>
                    <a:pt x="10012" y="20833"/>
                  </a:cubicBezTo>
                  <a:cubicBezTo>
                    <a:pt x="9963" y="20833"/>
                    <a:pt x="9915" y="20864"/>
                    <a:pt x="9915" y="20927"/>
                  </a:cubicBezTo>
                  <a:cubicBezTo>
                    <a:pt x="9915" y="21100"/>
                    <a:pt x="9908" y="21273"/>
                    <a:pt x="9904" y="21446"/>
                  </a:cubicBezTo>
                  <a:cubicBezTo>
                    <a:pt x="8661" y="18710"/>
                    <a:pt x="7074" y="16084"/>
                    <a:pt x="6658" y="13087"/>
                  </a:cubicBezTo>
                  <a:cubicBezTo>
                    <a:pt x="7251" y="12938"/>
                    <a:pt x="7853" y="12828"/>
                    <a:pt x="8460" y="12786"/>
                  </a:cubicBezTo>
                  <a:cubicBezTo>
                    <a:pt x="8581" y="12776"/>
                    <a:pt x="8584" y="12592"/>
                    <a:pt x="8469" y="12592"/>
                  </a:cubicBezTo>
                  <a:cubicBezTo>
                    <a:pt x="8466" y="12592"/>
                    <a:pt x="8463" y="12592"/>
                    <a:pt x="8460" y="12592"/>
                  </a:cubicBezTo>
                  <a:cubicBezTo>
                    <a:pt x="7843" y="12634"/>
                    <a:pt x="7233" y="12741"/>
                    <a:pt x="6631" y="12893"/>
                  </a:cubicBezTo>
                  <a:cubicBezTo>
                    <a:pt x="6627" y="12859"/>
                    <a:pt x="6624" y="12821"/>
                    <a:pt x="6617" y="12786"/>
                  </a:cubicBezTo>
                  <a:cubicBezTo>
                    <a:pt x="6611" y="12725"/>
                    <a:pt x="6559" y="12694"/>
                    <a:pt x="6510" y="12694"/>
                  </a:cubicBezTo>
                  <a:cubicBezTo>
                    <a:pt x="6461" y="12694"/>
                    <a:pt x="6416" y="12724"/>
                    <a:pt x="6423" y="12786"/>
                  </a:cubicBezTo>
                  <a:cubicBezTo>
                    <a:pt x="6426" y="12838"/>
                    <a:pt x="6437" y="12890"/>
                    <a:pt x="6444" y="12942"/>
                  </a:cubicBezTo>
                  <a:cubicBezTo>
                    <a:pt x="5349" y="13233"/>
                    <a:pt x="4278" y="13659"/>
                    <a:pt x="3257" y="14092"/>
                  </a:cubicBezTo>
                  <a:cubicBezTo>
                    <a:pt x="2872" y="14258"/>
                    <a:pt x="2501" y="14421"/>
                    <a:pt x="2158" y="14629"/>
                  </a:cubicBezTo>
                  <a:cubicBezTo>
                    <a:pt x="2145" y="14629"/>
                    <a:pt x="2127" y="14636"/>
                    <a:pt x="2113" y="14639"/>
                  </a:cubicBezTo>
                  <a:cubicBezTo>
                    <a:pt x="1933" y="14729"/>
                    <a:pt x="1781" y="14851"/>
                    <a:pt x="1653" y="15000"/>
                  </a:cubicBezTo>
                  <a:cubicBezTo>
                    <a:pt x="1570" y="15069"/>
                    <a:pt x="1490" y="15145"/>
                    <a:pt x="1417" y="15225"/>
                  </a:cubicBezTo>
                  <a:cubicBezTo>
                    <a:pt x="1341" y="15138"/>
                    <a:pt x="1258" y="15055"/>
                    <a:pt x="1175" y="14968"/>
                  </a:cubicBezTo>
                  <a:cubicBezTo>
                    <a:pt x="1206" y="14923"/>
                    <a:pt x="1206" y="14864"/>
                    <a:pt x="1150" y="14833"/>
                  </a:cubicBezTo>
                  <a:cubicBezTo>
                    <a:pt x="1012" y="14757"/>
                    <a:pt x="894" y="14670"/>
                    <a:pt x="780" y="14556"/>
                  </a:cubicBezTo>
                  <a:cubicBezTo>
                    <a:pt x="759" y="14537"/>
                    <a:pt x="737" y="14528"/>
                    <a:pt x="715" y="14528"/>
                  </a:cubicBezTo>
                  <a:cubicBezTo>
                    <a:pt x="640" y="14528"/>
                    <a:pt x="574" y="14625"/>
                    <a:pt x="641" y="14695"/>
                  </a:cubicBezTo>
                  <a:cubicBezTo>
                    <a:pt x="863" y="14916"/>
                    <a:pt x="1074" y="15142"/>
                    <a:pt x="1289" y="15370"/>
                  </a:cubicBezTo>
                  <a:cubicBezTo>
                    <a:pt x="1157" y="15526"/>
                    <a:pt x="1064" y="15692"/>
                    <a:pt x="984" y="15866"/>
                  </a:cubicBezTo>
                  <a:cubicBezTo>
                    <a:pt x="994" y="15807"/>
                    <a:pt x="998" y="15751"/>
                    <a:pt x="1001" y="15692"/>
                  </a:cubicBezTo>
                  <a:cubicBezTo>
                    <a:pt x="1010" y="15629"/>
                    <a:pt x="967" y="15599"/>
                    <a:pt x="919" y="15599"/>
                  </a:cubicBezTo>
                  <a:cubicBezTo>
                    <a:pt x="870" y="15599"/>
                    <a:pt x="816" y="15631"/>
                    <a:pt x="807" y="15692"/>
                  </a:cubicBezTo>
                  <a:cubicBezTo>
                    <a:pt x="0" y="22285"/>
                    <a:pt x="1247" y="28873"/>
                    <a:pt x="1455" y="35465"/>
                  </a:cubicBezTo>
                  <a:cubicBezTo>
                    <a:pt x="1313" y="35774"/>
                    <a:pt x="1289" y="36137"/>
                    <a:pt x="1279" y="36480"/>
                  </a:cubicBezTo>
                  <a:lnTo>
                    <a:pt x="1254" y="36532"/>
                  </a:lnTo>
                  <a:cubicBezTo>
                    <a:pt x="1192" y="36681"/>
                    <a:pt x="1213" y="36782"/>
                    <a:pt x="1275" y="36882"/>
                  </a:cubicBezTo>
                  <a:cubicBezTo>
                    <a:pt x="1279" y="37440"/>
                    <a:pt x="1310" y="37994"/>
                    <a:pt x="1289" y="38555"/>
                  </a:cubicBezTo>
                  <a:cubicBezTo>
                    <a:pt x="1283" y="38610"/>
                    <a:pt x="1335" y="38651"/>
                    <a:pt x="1388" y="38651"/>
                  </a:cubicBezTo>
                  <a:cubicBezTo>
                    <a:pt x="1396" y="38651"/>
                    <a:pt x="1403" y="38651"/>
                    <a:pt x="1410" y="38649"/>
                  </a:cubicBezTo>
                  <a:cubicBezTo>
                    <a:pt x="1888" y="38525"/>
                    <a:pt x="2470" y="38286"/>
                    <a:pt x="3008" y="38286"/>
                  </a:cubicBezTo>
                  <a:cubicBezTo>
                    <a:pt x="3238" y="38286"/>
                    <a:pt x="3460" y="38329"/>
                    <a:pt x="3662" y="38444"/>
                  </a:cubicBezTo>
                  <a:cubicBezTo>
                    <a:pt x="3678" y="38454"/>
                    <a:pt x="3695" y="38458"/>
                    <a:pt x="3710" y="38458"/>
                  </a:cubicBezTo>
                  <a:cubicBezTo>
                    <a:pt x="3795" y="38458"/>
                    <a:pt x="3853" y="38331"/>
                    <a:pt x="3759" y="38278"/>
                  </a:cubicBezTo>
                  <a:cubicBezTo>
                    <a:pt x="3527" y="38146"/>
                    <a:pt x="3277" y="38097"/>
                    <a:pt x="3020" y="38097"/>
                  </a:cubicBezTo>
                  <a:cubicBezTo>
                    <a:pt x="2507" y="38097"/>
                    <a:pt x="1966" y="38293"/>
                    <a:pt x="1486" y="38427"/>
                  </a:cubicBezTo>
                  <a:cubicBezTo>
                    <a:pt x="1497" y="37991"/>
                    <a:pt x="1469" y="37551"/>
                    <a:pt x="1462" y="37111"/>
                  </a:cubicBezTo>
                  <a:lnTo>
                    <a:pt x="1462" y="37111"/>
                  </a:lnTo>
                  <a:cubicBezTo>
                    <a:pt x="1479" y="37135"/>
                    <a:pt x="1497" y="37152"/>
                    <a:pt x="1514" y="37173"/>
                  </a:cubicBezTo>
                  <a:cubicBezTo>
                    <a:pt x="1531" y="37194"/>
                    <a:pt x="1553" y="37203"/>
                    <a:pt x="1575" y="37203"/>
                  </a:cubicBezTo>
                  <a:cubicBezTo>
                    <a:pt x="1625" y="37203"/>
                    <a:pt x="1677" y="37157"/>
                    <a:pt x="1677" y="37104"/>
                  </a:cubicBezTo>
                  <a:cubicBezTo>
                    <a:pt x="1677" y="36799"/>
                    <a:pt x="1673" y="36494"/>
                    <a:pt x="1670" y="36189"/>
                  </a:cubicBezTo>
                  <a:cubicBezTo>
                    <a:pt x="1836" y="35982"/>
                    <a:pt x="2079" y="35853"/>
                    <a:pt x="2332" y="35760"/>
                  </a:cubicBezTo>
                  <a:cubicBezTo>
                    <a:pt x="2834" y="35583"/>
                    <a:pt x="3405" y="35597"/>
                    <a:pt x="3932" y="35559"/>
                  </a:cubicBezTo>
                  <a:cubicBezTo>
                    <a:pt x="3942" y="36913"/>
                    <a:pt x="4001" y="38268"/>
                    <a:pt x="4008" y="39622"/>
                  </a:cubicBezTo>
                  <a:cubicBezTo>
                    <a:pt x="4008" y="39686"/>
                    <a:pt x="4057" y="39718"/>
                    <a:pt x="4105" y="39718"/>
                  </a:cubicBezTo>
                  <a:cubicBezTo>
                    <a:pt x="4154" y="39718"/>
                    <a:pt x="4202" y="39686"/>
                    <a:pt x="4202" y="39622"/>
                  </a:cubicBezTo>
                  <a:cubicBezTo>
                    <a:pt x="4199" y="37734"/>
                    <a:pt x="4081" y="35846"/>
                    <a:pt x="4154" y="33959"/>
                  </a:cubicBezTo>
                  <a:cubicBezTo>
                    <a:pt x="4226" y="32060"/>
                    <a:pt x="4407" y="29812"/>
                    <a:pt x="5626" y="28260"/>
                  </a:cubicBezTo>
                  <a:cubicBezTo>
                    <a:pt x="5687" y="28188"/>
                    <a:pt x="5620" y="28090"/>
                    <a:pt x="5550" y="28090"/>
                  </a:cubicBezTo>
                  <a:cubicBezTo>
                    <a:pt x="5528" y="28090"/>
                    <a:pt x="5506" y="28100"/>
                    <a:pt x="5487" y="28122"/>
                  </a:cubicBezTo>
                  <a:cubicBezTo>
                    <a:pt x="4330" y="29590"/>
                    <a:pt x="4098" y="31617"/>
                    <a:pt x="3984" y="33422"/>
                  </a:cubicBezTo>
                  <a:cubicBezTo>
                    <a:pt x="3946" y="34055"/>
                    <a:pt x="3932" y="34686"/>
                    <a:pt x="3932" y="35320"/>
                  </a:cubicBezTo>
                  <a:cubicBezTo>
                    <a:pt x="3506" y="35125"/>
                    <a:pt x="2926" y="34885"/>
                    <a:pt x="2417" y="34885"/>
                  </a:cubicBezTo>
                  <a:cubicBezTo>
                    <a:pt x="2120" y="34885"/>
                    <a:pt x="1847" y="34967"/>
                    <a:pt x="1642" y="35188"/>
                  </a:cubicBezTo>
                  <a:cubicBezTo>
                    <a:pt x="1431" y="29195"/>
                    <a:pt x="392" y="23209"/>
                    <a:pt x="856" y="17220"/>
                  </a:cubicBezTo>
                  <a:lnTo>
                    <a:pt x="856" y="17220"/>
                  </a:lnTo>
                  <a:cubicBezTo>
                    <a:pt x="873" y="17303"/>
                    <a:pt x="891" y="17383"/>
                    <a:pt x="911" y="17466"/>
                  </a:cubicBezTo>
                  <a:cubicBezTo>
                    <a:pt x="925" y="17516"/>
                    <a:pt x="960" y="17537"/>
                    <a:pt x="996" y="17537"/>
                  </a:cubicBezTo>
                  <a:cubicBezTo>
                    <a:pt x="1044" y="17537"/>
                    <a:pt x="1094" y="17501"/>
                    <a:pt x="1102" y="17442"/>
                  </a:cubicBezTo>
                  <a:cubicBezTo>
                    <a:pt x="1161" y="16887"/>
                    <a:pt x="1237" y="16177"/>
                    <a:pt x="1500" y="15609"/>
                  </a:cubicBezTo>
                  <a:cubicBezTo>
                    <a:pt x="2661" y="16905"/>
                    <a:pt x="3683" y="18329"/>
                    <a:pt x="4410" y="19912"/>
                  </a:cubicBezTo>
                  <a:cubicBezTo>
                    <a:pt x="4426" y="19947"/>
                    <a:pt x="4454" y="19962"/>
                    <a:pt x="4483" y="19962"/>
                  </a:cubicBezTo>
                  <a:cubicBezTo>
                    <a:pt x="4547" y="19962"/>
                    <a:pt x="4616" y="19891"/>
                    <a:pt x="4580" y="19815"/>
                  </a:cubicBezTo>
                  <a:cubicBezTo>
                    <a:pt x="3839" y="18197"/>
                    <a:pt x="2789" y="16742"/>
                    <a:pt x="1601" y="15422"/>
                  </a:cubicBezTo>
                  <a:cubicBezTo>
                    <a:pt x="1635" y="15367"/>
                    <a:pt x="1663" y="15311"/>
                    <a:pt x="1705" y="15259"/>
                  </a:cubicBezTo>
                  <a:cubicBezTo>
                    <a:pt x="2248" y="14750"/>
                    <a:pt x="3028" y="14400"/>
                    <a:pt x="3738" y="14106"/>
                  </a:cubicBezTo>
                  <a:cubicBezTo>
                    <a:pt x="4621" y="13742"/>
                    <a:pt x="5539" y="13392"/>
                    <a:pt x="6478" y="13136"/>
                  </a:cubicBezTo>
                  <a:cubicBezTo>
                    <a:pt x="6928" y="16285"/>
                    <a:pt x="8650" y="19011"/>
                    <a:pt x="9908" y="21893"/>
                  </a:cubicBezTo>
                  <a:cubicBezTo>
                    <a:pt x="9873" y="23351"/>
                    <a:pt x="9769" y="24806"/>
                    <a:pt x="9655" y="26258"/>
                  </a:cubicBezTo>
                  <a:cubicBezTo>
                    <a:pt x="9647" y="26255"/>
                    <a:pt x="9638" y="26254"/>
                    <a:pt x="9630" y="26254"/>
                  </a:cubicBezTo>
                  <a:cubicBezTo>
                    <a:pt x="9602" y="26254"/>
                    <a:pt x="9574" y="26267"/>
                    <a:pt x="9558" y="26286"/>
                  </a:cubicBezTo>
                  <a:cubicBezTo>
                    <a:pt x="8952" y="24876"/>
                    <a:pt x="7940" y="23698"/>
                    <a:pt x="6970" y="22520"/>
                  </a:cubicBezTo>
                  <a:cubicBezTo>
                    <a:pt x="6398" y="21827"/>
                    <a:pt x="5844" y="21117"/>
                    <a:pt x="5387" y="20338"/>
                  </a:cubicBezTo>
                  <a:cubicBezTo>
                    <a:pt x="5214" y="20033"/>
                    <a:pt x="5965" y="19648"/>
                    <a:pt x="6184" y="19461"/>
                  </a:cubicBezTo>
                  <a:cubicBezTo>
                    <a:pt x="6506" y="19198"/>
                    <a:pt x="6783" y="18900"/>
                    <a:pt x="6998" y="18550"/>
                  </a:cubicBezTo>
                  <a:cubicBezTo>
                    <a:pt x="7043" y="18481"/>
                    <a:pt x="6987" y="18412"/>
                    <a:pt x="6918" y="18401"/>
                  </a:cubicBezTo>
                  <a:cubicBezTo>
                    <a:pt x="6796" y="18386"/>
                    <a:pt x="6674" y="18380"/>
                    <a:pt x="6552" y="18380"/>
                  </a:cubicBezTo>
                  <a:cubicBezTo>
                    <a:pt x="6055" y="18380"/>
                    <a:pt x="5561" y="18488"/>
                    <a:pt x="5072" y="18575"/>
                  </a:cubicBezTo>
                  <a:cubicBezTo>
                    <a:pt x="5058" y="16995"/>
                    <a:pt x="4885" y="15422"/>
                    <a:pt x="4881" y="13846"/>
                  </a:cubicBezTo>
                  <a:cubicBezTo>
                    <a:pt x="4881" y="13784"/>
                    <a:pt x="4833" y="13752"/>
                    <a:pt x="4784" y="13752"/>
                  </a:cubicBezTo>
                  <a:cubicBezTo>
                    <a:pt x="4736" y="13752"/>
                    <a:pt x="4687" y="13784"/>
                    <a:pt x="4687" y="13846"/>
                  </a:cubicBezTo>
                  <a:cubicBezTo>
                    <a:pt x="4694" y="15460"/>
                    <a:pt x="4874" y="17071"/>
                    <a:pt x="4881" y="18692"/>
                  </a:cubicBezTo>
                  <a:cubicBezTo>
                    <a:pt x="4881" y="18753"/>
                    <a:pt x="4930" y="18788"/>
                    <a:pt x="4982" y="18788"/>
                  </a:cubicBezTo>
                  <a:cubicBezTo>
                    <a:pt x="4989" y="18788"/>
                    <a:pt x="4996" y="18787"/>
                    <a:pt x="5002" y="18786"/>
                  </a:cubicBezTo>
                  <a:cubicBezTo>
                    <a:pt x="5508" y="18700"/>
                    <a:pt x="6017" y="18578"/>
                    <a:pt x="6528" y="18578"/>
                  </a:cubicBezTo>
                  <a:cubicBezTo>
                    <a:pt x="6598" y="18578"/>
                    <a:pt x="6668" y="18580"/>
                    <a:pt x="6738" y="18585"/>
                  </a:cubicBezTo>
                  <a:cubicBezTo>
                    <a:pt x="6312" y="19198"/>
                    <a:pt x="5674" y="19610"/>
                    <a:pt x="5103" y="20078"/>
                  </a:cubicBezTo>
                  <a:cubicBezTo>
                    <a:pt x="5068" y="20102"/>
                    <a:pt x="5068" y="20161"/>
                    <a:pt x="5089" y="20196"/>
                  </a:cubicBezTo>
                  <a:cubicBezTo>
                    <a:pt x="6340" y="22541"/>
                    <a:pt x="8622" y="24214"/>
                    <a:pt x="9537" y="26760"/>
                  </a:cubicBezTo>
                  <a:cubicBezTo>
                    <a:pt x="9551" y="26795"/>
                    <a:pt x="9575" y="26812"/>
                    <a:pt x="9603" y="26819"/>
                  </a:cubicBezTo>
                  <a:cubicBezTo>
                    <a:pt x="9568" y="27245"/>
                    <a:pt x="9527" y="27668"/>
                    <a:pt x="9492" y="28087"/>
                  </a:cubicBezTo>
                  <a:cubicBezTo>
                    <a:pt x="9381" y="28267"/>
                    <a:pt x="9267" y="28444"/>
                    <a:pt x="9156" y="28617"/>
                  </a:cubicBezTo>
                  <a:cubicBezTo>
                    <a:pt x="9107" y="28690"/>
                    <a:pt x="9176" y="28761"/>
                    <a:pt x="9246" y="28761"/>
                  </a:cubicBezTo>
                  <a:cubicBezTo>
                    <a:pt x="9275" y="28761"/>
                    <a:pt x="9305" y="28748"/>
                    <a:pt x="9326" y="28717"/>
                  </a:cubicBezTo>
                  <a:cubicBezTo>
                    <a:pt x="9367" y="28648"/>
                    <a:pt x="9416" y="28572"/>
                    <a:pt x="9457" y="28503"/>
                  </a:cubicBezTo>
                  <a:lnTo>
                    <a:pt x="9457" y="28503"/>
                  </a:lnTo>
                  <a:cubicBezTo>
                    <a:pt x="9436" y="28742"/>
                    <a:pt x="9419" y="28981"/>
                    <a:pt x="9402" y="29220"/>
                  </a:cubicBezTo>
                  <a:cubicBezTo>
                    <a:pt x="9315" y="29417"/>
                    <a:pt x="9301" y="29660"/>
                    <a:pt x="9336" y="29923"/>
                  </a:cubicBezTo>
                  <a:cubicBezTo>
                    <a:pt x="9336" y="29933"/>
                    <a:pt x="9343" y="29940"/>
                    <a:pt x="9346" y="29951"/>
                  </a:cubicBezTo>
                  <a:cubicBezTo>
                    <a:pt x="9246" y="31270"/>
                    <a:pt x="9170" y="32597"/>
                    <a:pt x="9152" y="33924"/>
                  </a:cubicBezTo>
                  <a:cubicBezTo>
                    <a:pt x="9135" y="33965"/>
                    <a:pt x="9118" y="34004"/>
                    <a:pt x="9104" y="34042"/>
                  </a:cubicBezTo>
                  <a:cubicBezTo>
                    <a:pt x="8955" y="34433"/>
                    <a:pt x="8799" y="34818"/>
                    <a:pt x="8640" y="35199"/>
                  </a:cubicBezTo>
                  <a:cubicBezTo>
                    <a:pt x="8262" y="36117"/>
                    <a:pt x="7892" y="37000"/>
                    <a:pt x="7375" y="37856"/>
                  </a:cubicBezTo>
                  <a:cubicBezTo>
                    <a:pt x="6717" y="38947"/>
                    <a:pt x="5920" y="39948"/>
                    <a:pt x="5037" y="40866"/>
                  </a:cubicBezTo>
                  <a:cubicBezTo>
                    <a:pt x="4729" y="41188"/>
                    <a:pt x="4400" y="41489"/>
                    <a:pt x="4078" y="41798"/>
                  </a:cubicBezTo>
                  <a:cubicBezTo>
                    <a:pt x="4029" y="41846"/>
                    <a:pt x="3967" y="41891"/>
                    <a:pt x="3908" y="41943"/>
                  </a:cubicBezTo>
                  <a:cubicBezTo>
                    <a:pt x="3863" y="41943"/>
                    <a:pt x="3821" y="41974"/>
                    <a:pt x="3811" y="42026"/>
                  </a:cubicBezTo>
                  <a:cubicBezTo>
                    <a:pt x="3686" y="42141"/>
                    <a:pt x="3568" y="42265"/>
                    <a:pt x="3523" y="42400"/>
                  </a:cubicBezTo>
                  <a:cubicBezTo>
                    <a:pt x="3498" y="42472"/>
                    <a:pt x="3557" y="42519"/>
                    <a:pt x="3615" y="42519"/>
                  </a:cubicBezTo>
                  <a:cubicBezTo>
                    <a:pt x="3654" y="42519"/>
                    <a:pt x="3692" y="42499"/>
                    <a:pt x="3707" y="42452"/>
                  </a:cubicBezTo>
                  <a:cubicBezTo>
                    <a:pt x="3724" y="42397"/>
                    <a:pt x="3766" y="42335"/>
                    <a:pt x="3811" y="42279"/>
                  </a:cubicBezTo>
                  <a:cubicBezTo>
                    <a:pt x="3821" y="43194"/>
                    <a:pt x="3863" y="44115"/>
                    <a:pt x="3942" y="45037"/>
                  </a:cubicBezTo>
                  <a:cubicBezTo>
                    <a:pt x="3236" y="44486"/>
                    <a:pt x="2546" y="43887"/>
                    <a:pt x="2124" y="43107"/>
                  </a:cubicBezTo>
                  <a:cubicBezTo>
                    <a:pt x="1777" y="42473"/>
                    <a:pt x="1881" y="41694"/>
                    <a:pt x="1964" y="41011"/>
                  </a:cubicBezTo>
                  <a:cubicBezTo>
                    <a:pt x="2051" y="40287"/>
                    <a:pt x="2162" y="39567"/>
                    <a:pt x="2068" y="38846"/>
                  </a:cubicBezTo>
                  <a:cubicBezTo>
                    <a:pt x="2060" y="38785"/>
                    <a:pt x="2006" y="38753"/>
                    <a:pt x="1957" y="38753"/>
                  </a:cubicBezTo>
                  <a:cubicBezTo>
                    <a:pt x="1909" y="38753"/>
                    <a:pt x="1866" y="38783"/>
                    <a:pt x="1871" y="38846"/>
                  </a:cubicBezTo>
                  <a:cubicBezTo>
                    <a:pt x="1971" y="39619"/>
                    <a:pt x="1843" y="40395"/>
                    <a:pt x="1750" y="41164"/>
                  </a:cubicBezTo>
                  <a:cubicBezTo>
                    <a:pt x="1680" y="41760"/>
                    <a:pt x="1621" y="42421"/>
                    <a:pt x="1861" y="42989"/>
                  </a:cubicBezTo>
                  <a:cubicBezTo>
                    <a:pt x="2266" y="43952"/>
                    <a:pt x="3128" y="44659"/>
                    <a:pt x="3967" y="45300"/>
                  </a:cubicBezTo>
                  <a:cubicBezTo>
                    <a:pt x="4175" y="47631"/>
                    <a:pt x="4583" y="49959"/>
                    <a:pt x="5176" y="52190"/>
                  </a:cubicBezTo>
                  <a:cubicBezTo>
                    <a:pt x="5484" y="53347"/>
                    <a:pt x="5799" y="54497"/>
                    <a:pt x="6000" y="55678"/>
                  </a:cubicBezTo>
                  <a:cubicBezTo>
                    <a:pt x="6146" y="56551"/>
                    <a:pt x="6426" y="58048"/>
                    <a:pt x="5678" y="58737"/>
                  </a:cubicBezTo>
                  <a:cubicBezTo>
                    <a:pt x="5640" y="58772"/>
                    <a:pt x="5643" y="58838"/>
                    <a:pt x="5678" y="58876"/>
                  </a:cubicBezTo>
                  <a:cubicBezTo>
                    <a:pt x="6146" y="59392"/>
                    <a:pt x="6146" y="60227"/>
                    <a:pt x="6159" y="60881"/>
                  </a:cubicBezTo>
                  <a:cubicBezTo>
                    <a:pt x="6173" y="61602"/>
                    <a:pt x="6142" y="62326"/>
                    <a:pt x="6156" y="63046"/>
                  </a:cubicBezTo>
                  <a:cubicBezTo>
                    <a:pt x="6184" y="64837"/>
                    <a:pt x="5990" y="66659"/>
                    <a:pt x="6426" y="68423"/>
                  </a:cubicBezTo>
                  <a:cubicBezTo>
                    <a:pt x="6438" y="68467"/>
                    <a:pt x="6480" y="68492"/>
                    <a:pt x="6522" y="68492"/>
                  </a:cubicBezTo>
                  <a:cubicBezTo>
                    <a:pt x="6539" y="68492"/>
                    <a:pt x="6556" y="68487"/>
                    <a:pt x="6572" y="68478"/>
                  </a:cubicBezTo>
                  <a:cubicBezTo>
                    <a:pt x="7081" y="68198"/>
                    <a:pt x="7147" y="67820"/>
                    <a:pt x="6960" y="67394"/>
                  </a:cubicBezTo>
                  <a:lnTo>
                    <a:pt x="6960" y="67394"/>
                  </a:lnTo>
                  <a:cubicBezTo>
                    <a:pt x="7618" y="67782"/>
                    <a:pt x="8255" y="68208"/>
                    <a:pt x="8920" y="68579"/>
                  </a:cubicBezTo>
                  <a:cubicBezTo>
                    <a:pt x="8328" y="68502"/>
                    <a:pt x="7801" y="68173"/>
                    <a:pt x="7251" y="67927"/>
                  </a:cubicBezTo>
                  <a:cubicBezTo>
                    <a:pt x="7234" y="67920"/>
                    <a:pt x="7218" y="67917"/>
                    <a:pt x="7202" y="67917"/>
                  </a:cubicBezTo>
                  <a:cubicBezTo>
                    <a:pt x="7142" y="67917"/>
                    <a:pt x="7095" y="67966"/>
                    <a:pt x="7109" y="68035"/>
                  </a:cubicBezTo>
                  <a:cubicBezTo>
                    <a:pt x="7330" y="69037"/>
                    <a:pt x="8235" y="69469"/>
                    <a:pt x="9183" y="69469"/>
                  </a:cubicBezTo>
                  <a:cubicBezTo>
                    <a:pt x="9230" y="69469"/>
                    <a:pt x="9278" y="69468"/>
                    <a:pt x="9326" y="69465"/>
                  </a:cubicBezTo>
                  <a:cubicBezTo>
                    <a:pt x="9405" y="70009"/>
                    <a:pt x="9502" y="70546"/>
                    <a:pt x="9606" y="71083"/>
                  </a:cubicBezTo>
                  <a:cubicBezTo>
                    <a:pt x="9589" y="71100"/>
                    <a:pt x="9572" y="71121"/>
                    <a:pt x="9554" y="71139"/>
                  </a:cubicBezTo>
                  <a:cubicBezTo>
                    <a:pt x="9500" y="71192"/>
                    <a:pt x="9535" y="71302"/>
                    <a:pt x="9616" y="71302"/>
                  </a:cubicBezTo>
                  <a:cubicBezTo>
                    <a:pt x="9619" y="71302"/>
                    <a:pt x="9621" y="71302"/>
                    <a:pt x="9624" y="71301"/>
                  </a:cubicBezTo>
                  <a:cubicBezTo>
                    <a:pt x="9630" y="71301"/>
                    <a:pt x="9641" y="71298"/>
                    <a:pt x="9648" y="71298"/>
                  </a:cubicBezTo>
                  <a:cubicBezTo>
                    <a:pt x="9714" y="71613"/>
                    <a:pt x="9779" y="71925"/>
                    <a:pt x="9849" y="72237"/>
                  </a:cubicBezTo>
                  <a:cubicBezTo>
                    <a:pt x="9766" y="72250"/>
                    <a:pt x="9679" y="72261"/>
                    <a:pt x="9596" y="72271"/>
                  </a:cubicBezTo>
                  <a:cubicBezTo>
                    <a:pt x="9537" y="72282"/>
                    <a:pt x="9506" y="72365"/>
                    <a:pt x="9540" y="72417"/>
                  </a:cubicBezTo>
                  <a:cubicBezTo>
                    <a:pt x="9603" y="72510"/>
                    <a:pt x="9658" y="72597"/>
                    <a:pt x="9717" y="72680"/>
                  </a:cubicBezTo>
                  <a:cubicBezTo>
                    <a:pt x="9710" y="73255"/>
                    <a:pt x="9682" y="73830"/>
                    <a:pt x="9648" y="74409"/>
                  </a:cubicBezTo>
                  <a:cubicBezTo>
                    <a:pt x="9639" y="74406"/>
                    <a:pt x="9631" y="74404"/>
                    <a:pt x="9621" y="74404"/>
                  </a:cubicBezTo>
                  <a:cubicBezTo>
                    <a:pt x="9609" y="74404"/>
                    <a:pt x="9595" y="74407"/>
                    <a:pt x="9579" y="74416"/>
                  </a:cubicBezTo>
                  <a:cubicBezTo>
                    <a:pt x="9368" y="74528"/>
                    <a:pt x="9169" y="74575"/>
                    <a:pt x="8980" y="74575"/>
                  </a:cubicBezTo>
                  <a:cubicBezTo>
                    <a:pt x="8889" y="74575"/>
                    <a:pt x="8799" y="74564"/>
                    <a:pt x="8712" y="74544"/>
                  </a:cubicBezTo>
                  <a:cubicBezTo>
                    <a:pt x="7427" y="73976"/>
                    <a:pt x="7303" y="69694"/>
                    <a:pt x="7303" y="68783"/>
                  </a:cubicBezTo>
                  <a:cubicBezTo>
                    <a:pt x="7303" y="68721"/>
                    <a:pt x="7254" y="68689"/>
                    <a:pt x="7206" y="68689"/>
                  </a:cubicBezTo>
                  <a:cubicBezTo>
                    <a:pt x="7157" y="68689"/>
                    <a:pt x="7109" y="68721"/>
                    <a:pt x="7109" y="68783"/>
                  </a:cubicBezTo>
                  <a:cubicBezTo>
                    <a:pt x="7109" y="69587"/>
                    <a:pt x="7185" y="72666"/>
                    <a:pt x="7985" y="74086"/>
                  </a:cubicBezTo>
                  <a:cubicBezTo>
                    <a:pt x="7628" y="73709"/>
                    <a:pt x="7361" y="73168"/>
                    <a:pt x="7213" y="72680"/>
                  </a:cubicBezTo>
                  <a:cubicBezTo>
                    <a:pt x="7178" y="72538"/>
                    <a:pt x="7136" y="72389"/>
                    <a:pt x="7102" y="72247"/>
                  </a:cubicBezTo>
                  <a:cubicBezTo>
                    <a:pt x="7091" y="72199"/>
                    <a:pt x="7056" y="72178"/>
                    <a:pt x="7019" y="72178"/>
                  </a:cubicBezTo>
                  <a:cubicBezTo>
                    <a:pt x="6963" y="72178"/>
                    <a:pt x="6903" y="72226"/>
                    <a:pt x="6918" y="72299"/>
                  </a:cubicBezTo>
                  <a:cubicBezTo>
                    <a:pt x="6942" y="72441"/>
                    <a:pt x="6980" y="72593"/>
                    <a:pt x="7029" y="72749"/>
                  </a:cubicBezTo>
                  <a:cubicBezTo>
                    <a:pt x="7254" y="73643"/>
                    <a:pt x="7510" y="74530"/>
                    <a:pt x="7909" y="75361"/>
                  </a:cubicBezTo>
                  <a:cubicBezTo>
                    <a:pt x="8206" y="75990"/>
                    <a:pt x="8712" y="76716"/>
                    <a:pt x="9411" y="76716"/>
                  </a:cubicBezTo>
                  <a:cubicBezTo>
                    <a:pt x="9420" y="76716"/>
                    <a:pt x="9430" y="76716"/>
                    <a:pt x="9440" y="76716"/>
                  </a:cubicBezTo>
                  <a:lnTo>
                    <a:pt x="9440" y="76716"/>
                  </a:lnTo>
                  <a:cubicBezTo>
                    <a:pt x="9395" y="77128"/>
                    <a:pt x="9319" y="77564"/>
                    <a:pt x="9284" y="78008"/>
                  </a:cubicBezTo>
                  <a:cubicBezTo>
                    <a:pt x="9267" y="77996"/>
                    <a:pt x="9247" y="77990"/>
                    <a:pt x="9228" y="77990"/>
                  </a:cubicBezTo>
                  <a:cubicBezTo>
                    <a:pt x="9201" y="77990"/>
                    <a:pt x="9174" y="78003"/>
                    <a:pt x="9156" y="78036"/>
                  </a:cubicBezTo>
                  <a:cubicBezTo>
                    <a:pt x="8775" y="78739"/>
                    <a:pt x="8584" y="79553"/>
                    <a:pt x="8564" y="80350"/>
                  </a:cubicBezTo>
                  <a:cubicBezTo>
                    <a:pt x="8550" y="80876"/>
                    <a:pt x="8636" y="81683"/>
                    <a:pt x="9208" y="81912"/>
                  </a:cubicBezTo>
                  <a:cubicBezTo>
                    <a:pt x="9326" y="81959"/>
                    <a:pt x="9451" y="81980"/>
                    <a:pt x="9580" y="81980"/>
                  </a:cubicBezTo>
                  <a:cubicBezTo>
                    <a:pt x="10257" y="81980"/>
                    <a:pt x="11030" y="81394"/>
                    <a:pt x="11380" y="80928"/>
                  </a:cubicBezTo>
                  <a:cubicBezTo>
                    <a:pt x="11969" y="80142"/>
                    <a:pt x="11983" y="79179"/>
                    <a:pt x="11882" y="78236"/>
                  </a:cubicBezTo>
                  <a:cubicBezTo>
                    <a:pt x="11944" y="78036"/>
                    <a:pt x="11993" y="77835"/>
                    <a:pt x="12045" y="77630"/>
                  </a:cubicBezTo>
                  <a:cubicBezTo>
                    <a:pt x="12062" y="77556"/>
                    <a:pt x="12002" y="77510"/>
                    <a:pt x="11944" y="77510"/>
                  </a:cubicBezTo>
                  <a:cubicBezTo>
                    <a:pt x="11921" y="77510"/>
                    <a:pt x="11899" y="77517"/>
                    <a:pt x="11882" y="77533"/>
                  </a:cubicBezTo>
                  <a:cubicBezTo>
                    <a:pt x="12326" y="75919"/>
                    <a:pt x="12332" y="74170"/>
                    <a:pt x="12270" y="72500"/>
                  </a:cubicBezTo>
                  <a:lnTo>
                    <a:pt x="12270" y="72500"/>
                  </a:lnTo>
                  <a:cubicBezTo>
                    <a:pt x="12513" y="72541"/>
                    <a:pt x="12755" y="72593"/>
                    <a:pt x="12991" y="72659"/>
                  </a:cubicBezTo>
                  <a:cubicBezTo>
                    <a:pt x="12999" y="72661"/>
                    <a:pt x="13006" y="72662"/>
                    <a:pt x="13014" y="72662"/>
                  </a:cubicBezTo>
                  <a:cubicBezTo>
                    <a:pt x="13084" y="72662"/>
                    <a:pt x="13142" y="72583"/>
                    <a:pt x="13102" y="72517"/>
                  </a:cubicBezTo>
                  <a:cubicBezTo>
                    <a:pt x="12869" y="72157"/>
                    <a:pt x="12703" y="71689"/>
                    <a:pt x="12464" y="71291"/>
                  </a:cubicBezTo>
                  <a:cubicBezTo>
                    <a:pt x="12790" y="70546"/>
                    <a:pt x="12914" y="69005"/>
                    <a:pt x="12949" y="68745"/>
                  </a:cubicBezTo>
                  <a:cubicBezTo>
                    <a:pt x="13199" y="66947"/>
                    <a:pt x="13379" y="65156"/>
                    <a:pt x="13666" y="63362"/>
                  </a:cubicBezTo>
                  <a:cubicBezTo>
                    <a:pt x="14162" y="60344"/>
                    <a:pt x="14799" y="57345"/>
                    <a:pt x="15183" y="54313"/>
                  </a:cubicBezTo>
                  <a:cubicBezTo>
                    <a:pt x="15547" y="51480"/>
                    <a:pt x="15758" y="48636"/>
                    <a:pt x="16195" y="45816"/>
                  </a:cubicBezTo>
                  <a:cubicBezTo>
                    <a:pt x="16201" y="45817"/>
                    <a:pt x="16207" y="45817"/>
                    <a:pt x="16213" y="45817"/>
                  </a:cubicBezTo>
                  <a:cubicBezTo>
                    <a:pt x="16236" y="45817"/>
                    <a:pt x="16259" y="45812"/>
                    <a:pt x="16278" y="45795"/>
                  </a:cubicBezTo>
                  <a:cubicBezTo>
                    <a:pt x="17449" y="44839"/>
                    <a:pt x="18471" y="43741"/>
                    <a:pt x="18769" y="42335"/>
                  </a:cubicBezTo>
                  <a:lnTo>
                    <a:pt x="18772" y="42335"/>
                  </a:lnTo>
                  <a:cubicBezTo>
                    <a:pt x="18838" y="42297"/>
                    <a:pt x="18828" y="42210"/>
                    <a:pt x="18828" y="42141"/>
                  </a:cubicBezTo>
                  <a:cubicBezTo>
                    <a:pt x="18828" y="42123"/>
                    <a:pt x="18824" y="42109"/>
                    <a:pt x="18817" y="42096"/>
                  </a:cubicBezTo>
                  <a:cubicBezTo>
                    <a:pt x="18869" y="41742"/>
                    <a:pt x="18876" y="41368"/>
                    <a:pt x="18828" y="40977"/>
                  </a:cubicBezTo>
                  <a:cubicBezTo>
                    <a:pt x="18822" y="40914"/>
                    <a:pt x="18774" y="40886"/>
                    <a:pt x="18726" y="40886"/>
                  </a:cubicBezTo>
                  <a:cubicBezTo>
                    <a:pt x="18716" y="40886"/>
                    <a:pt x="18706" y="40888"/>
                    <a:pt x="18696" y="40890"/>
                  </a:cubicBezTo>
                  <a:cubicBezTo>
                    <a:pt x="18686" y="40745"/>
                    <a:pt x="18672" y="40603"/>
                    <a:pt x="18665" y="40457"/>
                  </a:cubicBezTo>
                  <a:cubicBezTo>
                    <a:pt x="18648" y="40208"/>
                    <a:pt x="18654" y="39965"/>
                    <a:pt x="18592" y="39730"/>
                  </a:cubicBezTo>
                  <a:cubicBezTo>
                    <a:pt x="18409" y="39054"/>
                    <a:pt x="18145" y="38451"/>
                    <a:pt x="18228" y="37745"/>
                  </a:cubicBezTo>
                  <a:lnTo>
                    <a:pt x="18228" y="37745"/>
                  </a:lnTo>
                  <a:cubicBezTo>
                    <a:pt x="18384" y="37766"/>
                    <a:pt x="18533" y="37779"/>
                    <a:pt x="18679" y="37779"/>
                  </a:cubicBezTo>
                  <a:cubicBezTo>
                    <a:pt x="18696" y="37883"/>
                    <a:pt x="18713" y="37987"/>
                    <a:pt x="18734" y="38091"/>
                  </a:cubicBezTo>
                  <a:cubicBezTo>
                    <a:pt x="18743" y="38136"/>
                    <a:pt x="18789" y="38163"/>
                    <a:pt x="18832" y="38163"/>
                  </a:cubicBezTo>
                  <a:cubicBezTo>
                    <a:pt x="18856" y="38163"/>
                    <a:pt x="18879" y="38155"/>
                    <a:pt x="18893" y="38136"/>
                  </a:cubicBezTo>
                  <a:cubicBezTo>
                    <a:pt x="19015" y="37991"/>
                    <a:pt x="19098" y="37842"/>
                    <a:pt x="19167" y="37679"/>
                  </a:cubicBezTo>
                  <a:cubicBezTo>
                    <a:pt x="19347" y="37565"/>
                    <a:pt x="19465" y="37367"/>
                    <a:pt x="19434" y="37028"/>
                  </a:cubicBezTo>
                  <a:cubicBezTo>
                    <a:pt x="19406" y="36692"/>
                    <a:pt x="19306" y="36425"/>
                    <a:pt x="19150" y="36214"/>
                  </a:cubicBezTo>
                  <a:cubicBezTo>
                    <a:pt x="19157" y="36196"/>
                    <a:pt x="19167" y="36182"/>
                    <a:pt x="19174" y="36165"/>
                  </a:cubicBezTo>
                  <a:cubicBezTo>
                    <a:pt x="19209" y="36110"/>
                    <a:pt x="19174" y="36044"/>
                    <a:pt x="19119" y="36023"/>
                  </a:cubicBezTo>
                  <a:cubicBezTo>
                    <a:pt x="19049" y="35995"/>
                    <a:pt x="18973" y="35971"/>
                    <a:pt x="18887" y="35940"/>
                  </a:cubicBezTo>
                  <a:cubicBezTo>
                    <a:pt x="18786" y="35860"/>
                    <a:pt x="18672" y="35798"/>
                    <a:pt x="18551" y="35746"/>
                  </a:cubicBezTo>
                  <a:cubicBezTo>
                    <a:pt x="17872" y="29587"/>
                    <a:pt x="19015" y="23338"/>
                    <a:pt x="18474" y="17165"/>
                  </a:cubicBezTo>
                  <a:cubicBezTo>
                    <a:pt x="18786" y="16337"/>
                    <a:pt x="19032" y="15453"/>
                    <a:pt x="18994" y="14608"/>
                  </a:cubicBezTo>
                  <a:cubicBezTo>
                    <a:pt x="18990" y="14546"/>
                    <a:pt x="18940" y="14515"/>
                    <a:pt x="18892" y="14515"/>
                  </a:cubicBezTo>
                  <a:cubicBezTo>
                    <a:pt x="18843" y="14515"/>
                    <a:pt x="18796" y="14546"/>
                    <a:pt x="18800" y="14608"/>
                  </a:cubicBezTo>
                  <a:cubicBezTo>
                    <a:pt x="18828" y="15297"/>
                    <a:pt x="18654" y="16011"/>
                    <a:pt x="18426" y="16694"/>
                  </a:cubicBezTo>
                  <a:cubicBezTo>
                    <a:pt x="18422" y="16645"/>
                    <a:pt x="18415" y="16593"/>
                    <a:pt x="18412" y="16545"/>
                  </a:cubicBezTo>
                  <a:cubicBezTo>
                    <a:pt x="18405" y="16484"/>
                    <a:pt x="18352" y="16452"/>
                    <a:pt x="18304" y="16452"/>
                  </a:cubicBezTo>
                  <a:cubicBezTo>
                    <a:pt x="18255" y="16452"/>
                    <a:pt x="18211" y="16483"/>
                    <a:pt x="18218" y="16545"/>
                  </a:cubicBezTo>
                  <a:cubicBezTo>
                    <a:pt x="18239" y="16735"/>
                    <a:pt x="18256" y="16926"/>
                    <a:pt x="18273" y="17120"/>
                  </a:cubicBezTo>
                  <a:cubicBezTo>
                    <a:pt x="18180" y="17372"/>
                    <a:pt x="18079" y="17618"/>
                    <a:pt x="17989" y="17857"/>
                  </a:cubicBezTo>
                  <a:cubicBezTo>
                    <a:pt x="17757" y="18432"/>
                    <a:pt x="17494" y="18997"/>
                    <a:pt x="17196" y="19538"/>
                  </a:cubicBezTo>
                  <a:cubicBezTo>
                    <a:pt x="17009" y="19874"/>
                    <a:pt x="16777" y="20334"/>
                    <a:pt x="16431" y="20528"/>
                  </a:cubicBezTo>
                  <a:cubicBezTo>
                    <a:pt x="16336" y="20581"/>
                    <a:pt x="16393" y="20710"/>
                    <a:pt x="16480" y="20710"/>
                  </a:cubicBezTo>
                  <a:cubicBezTo>
                    <a:pt x="16495" y="20710"/>
                    <a:pt x="16511" y="20707"/>
                    <a:pt x="16528" y="20698"/>
                  </a:cubicBezTo>
                  <a:cubicBezTo>
                    <a:pt x="16836" y="20525"/>
                    <a:pt x="17044" y="20168"/>
                    <a:pt x="17227" y="19874"/>
                  </a:cubicBezTo>
                  <a:cubicBezTo>
                    <a:pt x="17546" y="19354"/>
                    <a:pt x="17809" y="18796"/>
                    <a:pt x="18045" y="18235"/>
                  </a:cubicBezTo>
                  <a:cubicBezTo>
                    <a:pt x="18135" y="18020"/>
                    <a:pt x="18225" y="17802"/>
                    <a:pt x="18318" y="17577"/>
                  </a:cubicBezTo>
                  <a:lnTo>
                    <a:pt x="18318" y="17577"/>
                  </a:lnTo>
                  <a:cubicBezTo>
                    <a:pt x="18776" y="23594"/>
                    <a:pt x="17716" y="29673"/>
                    <a:pt x="18357" y="35670"/>
                  </a:cubicBezTo>
                  <a:cubicBezTo>
                    <a:pt x="18176" y="35617"/>
                    <a:pt x="17984" y="35593"/>
                    <a:pt x="17787" y="35593"/>
                  </a:cubicBezTo>
                  <a:cubicBezTo>
                    <a:pt x="17723" y="35593"/>
                    <a:pt x="17659" y="35595"/>
                    <a:pt x="17594" y="35600"/>
                  </a:cubicBezTo>
                  <a:cubicBezTo>
                    <a:pt x="17460" y="35583"/>
                    <a:pt x="17326" y="35573"/>
                    <a:pt x="17198" y="35573"/>
                  </a:cubicBezTo>
                  <a:cubicBezTo>
                    <a:pt x="16936" y="35573"/>
                    <a:pt x="16694" y="35615"/>
                    <a:pt x="16503" y="35722"/>
                  </a:cubicBezTo>
                  <a:cubicBezTo>
                    <a:pt x="16437" y="35410"/>
                    <a:pt x="16379" y="35095"/>
                    <a:pt x="16313" y="34786"/>
                  </a:cubicBezTo>
                  <a:cubicBezTo>
                    <a:pt x="15727" y="31890"/>
                    <a:pt x="15270" y="28994"/>
                    <a:pt x="14248" y="26206"/>
                  </a:cubicBezTo>
                  <a:cubicBezTo>
                    <a:pt x="14234" y="26175"/>
                    <a:pt x="14217" y="26157"/>
                    <a:pt x="14196" y="26150"/>
                  </a:cubicBezTo>
                  <a:cubicBezTo>
                    <a:pt x="14307" y="25555"/>
                    <a:pt x="14407" y="24948"/>
                    <a:pt x="14612" y="24384"/>
                  </a:cubicBezTo>
                  <a:cubicBezTo>
                    <a:pt x="14958" y="23424"/>
                    <a:pt x="15197" y="22416"/>
                    <a:pt x="15530" y="21450"/>
                  </a:cubicBezTo>
                  <a:cubicBezTo>
                    <a:pt x="15869" y="20445"/>
                    <a:pt x="16216" y="19441"/>
                    <a:pt x="16476" y="18412"/>
                  </a:cubicBezTo>
                  <a:cubicBezTo>
                    <a:pt x="16495" y="18342"/>
                    <a:pt x="16440" y="18287"/>
                    <a:pt x="16382" y="18287"/>
                  </a:cubicBezTo>
                  <a:cubicBezTo>
                    <a:pt x="16359" y="18287"/>
                    <a:pt x="16336" y="18295"/>
                    <a:pt x="16316" y="18315"/>
                  </a:cubicBezTo>
                  <a:cubicBezTo>
                    <a:pt x="16205" y="18429"/>
                    <a:pt x="16088" y="18516"/>
                    <a:pt x="15949" y="18592"/>
                  </a:cubicBezTo>
                  <a:cubicBezTo>
                    <a:pt x="15857" y="18645"/>
                    <a:pt x="15912" y="18774"/>
                    <a:pt x="16001" y="18774"/>
                  </a:cubicBezTo>
                  <a:cubicBezTo>
                    <a:pt x="16016" y="18774"/>
                    <a:pt x="16033" y="18770"/>
                    <a:pt x="16049" y="18762"/>
                  </a:cubicBezTo>
                  <a:cubicBezTo>
                    <a:pt x="16108" y="18727"/>
                    <a:pt x="16160" y="18692"/>
                    <a:pt x="16212" y="18658"/>
                  </a:cubicBezTo>
                  <a:lnTo>
                    <a:pt x="16212" y="18658"/>
                  </a:lnTo>
                  <a:cubicBezTo>
                    <a:pt x="15717" y="20497"/>
                    <a:pt x="14983" y="22264"/>
                    <a:pt x="14494" y="24103"/>
                  </a:cubicBezTo>
                  <a:cubicBezTo>
                    <a:pt x="14342" y="24685"/>
                    <a:pt x="14179" y="25246"/>
                    <a:pt x="14061" y="25842"/>
                  </a:cubicBezTo>
                  <a:cubicBezTo>
                    <a:pt x="13961" y="26334"/>
                    <a:pt x="13940" y="27003"/>
                    <a:pt x="13683" y="27446"/>
                  </a:cubicBezTo>
                  <a:cubicBezTo>
                    <a:pt x="13643" y="27523"/>
                    <a:pt x="13708" y="27593"/>
                    <a:pt x="13775" y="27593"/>
                  </a:cubicBezTo>
                  <a:cubicBezTo>
                    <a:pt x="13804" y="27593"/>
                    <a:pt x="13833" y="27579"/>
                    <a:pt x="13853" y="27546"/>
                  </a:cubicBezTo>
                  <a:cubicBezTo>
                    <a:pt x="14026" y="27245"/>
                    <a:pt x="14082" y="26840"/>
                    <a:pt x="14141" y="26483"/>
                  </a:cubicBezTo>
                  <a:cubicBezTo>
                    <a:pt x="15048" y="29029"/>
                    <a:pt x="15571" y="31690"/>
                    <a:pt x="16039" y="34350"/>
                  </a:cubicBezTo>
                  <a:cubicBezTo>
                    <a:pt x="16126" y="34856"/>
                    <a:pt x="16226" y="35361"/>
                    <a:pt x="16327" y="35871"/>
                  </a:cubicBezTo>
                  <a:cubicBezTo>
                    <a:pt x="16223" y="35975"/>
                    <a:pt x="16143" y="36113"/>
                    <a:pt x="16101" y="36290"/>
                  </a:cubicBezTo>
                  <a:cubicBezTo>
                    <a:pt x="16086" y="36357"/>
                    <a:pt x="16140" y="36410"/>
                    <a:pt x="16196" y="36410"/>
                  </a:cubicBezTo>
                  <a:cubicBezTo>
                    <a:pt x="16219" y="36410"/>
                    <a:pt x="16241" y="36402"/>
                    <a:pt x="16261" y="36383"/>
                  </a:cubicBezTo>
                  <a:cubicBezTo>
                    <a:pt x="16306" y="36342"/>
                    <a:pt x="16351" y="36307"/>
                    <a:pt x="16399" y="36269"/>
                  </a:cubicBezTo>
                  <a:cubicBezTo>
                    <a:pt x="16725" y="37953"/>
                    <a:pt x="17019" y="39653"/>
                    <a:pt x="16919" y="41361"/>
                  </a:cubicBezTo>
                  <a:cubicBezTo>
                    <a:pt x="15585" y="40658"/>
                    <a:pt x="14532" y="39428"/>
                    <a:pt x="13645" y="38251"/>
                  </a:cubicBezTo>
                  <a:cubicBezTo>
                    <a:pt x="12471" y="36688"/>
                    <a:pt x="11515" y="34970"/>
                    <a:pt x="10559" y="33266"/>
                  </a:cubicBezTo>
                  <a:cubicBezTo>
                    <a:pt x="10540" y="33233"/>
                    <a:pt x="10511" y="33219"/>
                    <a:pt x="10481" y="33219"/>
                  </a:cubicBezTo>
                  <a:cubicBezTo>
                    <a:pt x="10414" y="33219"/>
                    <a:pt x="10346" y="33289"/>
                    <a:pt x="10389" y="33366"/>
                  </a:cubicBezTo>
                  <a:cubicBezTo>
                    <a:pt x="11394" y="35154"/>
                    <a:pt x="12409" y="36945"/>
                    <a:pt x="13649" y="38580"/>
                  </a:cubicBezTo>
                  <a:cubicBezTo>
                    <a:pt x="14529" y="39737"/>
                    <a:pt x="15589" y="40904"/>
                    <a:pt x="16905" y="41576"/>
                  </a:cubicBezTo>
                  <a:cubicBezTo>
                    <a:pt x="16895" y="41746"/>
                    <a:pt x="16877" y="41919"/>
                    <a:pt x="16853" y="42089"/>
                  </a:cubicBezTo>
                  <a:cubicBezTo>
                    <a:pt x="16834" y="42058"/>
                    <a:pt x="16806" y="42045"/>
                    <a:pt x="16778" y="42045"/>
                  </a:cubicBezTo>
                  <a:cubicBezTo>
                    <a:pt x="16711" y="42045"/>
                    <a:pt x="16642" y="42115"/>
                    <a:pt x="16690" y="42186"/>
                  </a:cubicBezTo>
                  <a:lnTo>
                    <a:pt x="16715" y="42252"/>
                  </a:lnTo>
                  <a:cubicBezTo>
                    <a:pt x="16697" y="42265"/>
                    <a:pt x="16687" y="42279"/>
                    <a:pt x="16680" y="42303"/>
                  </a:cubicBezTo>
                  <a:cubicBezTo>
                    <a:pt x="15966" y="45130"/>
                    <a:pt x="15658" y="48037"/>
                    <a:pt x="15353" y="50933"/>
                  </a:cubicBezTo>
                  <a:cubicBezTo>
                    <a:pt x="15190" y="52464"/>
                    <a:pt x="15028" y="53988"/>
                    <a:pt x="14809" y="55505"/>
                  </a:cubicBezTo>
                  <a:cubicBezTo>
                    <a:pt x="14591" y="57047"/>
                    <a:pt x="14265" y="58578"/>
                    <a:pt x="13995" y="60112"/>
                  </a:cubicBezTo>
                  <a:cubicBezTo>
                    <a:pt x="13604" y="62374"/>
                    <a:pt x="13205" y="64636"/>
                    <a:pt x="12956" y="66912"/>
                  </a:cubicBezTo>
                  <a:cubicBezTo>
                    <a:pt x="12862" y="67778"/>
                    <a:pt x="12759" y="68644"/>
                    <a:pt x="12620" y="69500"/>
                  </a:cubicBezTo>
                  <a:cubicBezTo>
                    <a:pt x="12537" y="69999"/>
                    <a:pt x="12471" y="70567"/>
                    <a:pt x="12294" y="71059"/>
                  </a:cubicBezTo>
                  <a:cubicBezTo>
                    <a:pt x="12208" y="70945"/>
                    <a:pt x="12114" y="70834"/>
                    <a:pt x="12000" y="70744"/>
                  </a:cubicBezTo>
                  <a:cubicBezTo>
                    <a:pt x="11896" y="70662"/>
                    <a:pt x="11751" y="70635"/>
                    <a:pt x="11601" y="70635"/>
                  </a:cubicBezTo>
                  <a:cubicBezTo>
                    <a:pt x="11420" y="70635"/>
                    <a:pt x="11230" y="70674"/>
                    <a:pt x="11092" y="70702"/>
                  </a:cubicBezTo>
                  <a:cubicBezTo>
                    <a:pt x="10666" y="70785"/>
                    <a:pt x="10268" y="70996"/>
                    <a:pt x="9842" y="71073"/>
                  </a:cubicBezTo>
                  <a:cubicBezTo>
                    <a:pt x="11082" y="69576"/>
                    <a:pt x="10968" y="67231"/>
                    <a:pt x="11127" y="65409"/>
                  </a:cubicBezTo>
                  <a:cubicBezTo>
                    <a:pt x="11234" y="64141"/>
                    <a:pt x="11359" y="62866"/>
                    <a:pt x="11515" y="61609"/>
                  </a:cubicBezTo>
                  <a:cubicBezTo>
                    <a:pt x="11602" y="60888"/>
                    <a:pt x="11733" y="60175"/>
                    <a:pt x="11910" y="59475"/>
                  </a:cubicBezTo>
                  <a:cubicBezTo>
                    <a:pt x="11986" y="59181"/>
                    <a:pt x="12080" y="58890"/>
                    <a:pt x="12184" y="58602"/>
                  </a:cubicBezTo>
                  <a:cubicBezTo>
                    <a:pt x="12218" y="58505"/>
                    <a:pt x="12384" y="57975"/>
                    <a:pt x="12523" y="57795"/>
                  </a:cubicBezTo>
                  <a:lnTo>
                    <a:pt x="12523" y="57795"/>
                  </a:lnTo>
                  <a:cubicBezTo>
                    <a:pt x="12876" y="61578"/>
                    <a:pt x="11685" y="65388"/>
                    <a:pt x="10871" y="69043"/>
                  </a:cubicBezTo>
                  <a:cubicBezTo>
                    <a:pt x="10854" y="69116"/>
                    <a:pt x="10915" y="69164"/>
                    <a:pt x="10973" y="69164"/>
                  </a:cubicBezTo>
                  <a:cubicBezTo>
                    <a:pt x="11011" y="69164"/>
                    <a:pt x="11047" y="69143"/>
                    <a:pt x="11058" y="69095"/>
                  </a:cubicBezTo>
                  <a:cubicBezTo>
                    <a:pt x="11889" y="65374"/>
                    <a:pt x="13108" y="61491"/>
                    <a:pt x="12707" y="57639"/>
                  </a:cubicBezTo>
                  <a:cubicBezTo>
                    <a:pt x="12703" y="57587"/>
                    <a:pt x="12668" y="57542"/>
                    <a:pt x="12610" y="57542"/>
                  </a:cubicBezTo>
                  <a:lnTo>
                    <a:pt x="12516" y="57542"/>
                  </a:lnTo>
                  <a:cubicBezTo>
                    <a:pt x="12481" y="57542"/>
                    <a:pt x="12447" y="57559"/>
                    <a:pt x="12433" y="57590"/>
                  </a:cubicBezTo>
                  <a:cubicBezTo>
                    <a:pt x="11266" y="59794"/>
                    <a:pt x="11269" y="62395"/>
                    <a:pt x="10999" y="64817"/>
                  </a:cubicBezTo>
                  <a:cubicBezTo>
                    <a:pt x="10888" y="65842"/>
                    <a:pt x="10850" y="66874"/>
                    <a:pt x="10729" y="67900"/>
                  </a:cubicBezTo>
                  <a:cubicBezTo>
                    <a:pt x="10607" y="68922"/>
                    <a:pt x="10393" y="70051"/>
                    <a:pt x="9748" y="70889"/>
                  </a:cubicBezTo>
                  <a:cubicBezTo>
                    <a:pt x="9655" y="70394"/>
                    <a:pt x="9572" y="69895"/>
                    <a:pt x="9492" y="69403"/>
                  </a:cubicBezTo>
                  <a:cubicBezTo>
                    <a:pt x="9509" y="69365"/>
                    <a:pt x="9506" y="69316"/>
                    <a:pt x="9475" y="69289"/>
                  </a:cubicBezTo>
                  <a:lnTo>
                    <a:pt x="9398" y="68731"/>
                  </a:lnTo>
                  <a:cubicBezTo>
                    <a:pt x="9419" y="68696"/>
                    <a:pt x="9419" y="68648"/>
                    <a:pt x="9381" y="68620"/>
                  </a:cubicBezTo>
                  <a:cubicBezTo>
                    <a:pt x="9180" y="67124"/>
                    <a:pt x="9059" y="65617"/>
                    <a:pt x="9031" y="64103"/>
                  </a:cubicBezTo>
                  <a:cubicBezTo>
                    <a:pt x="9000" y="62648"/>
                    <a:pt x="9246" y="61304"/>
                    <a:pt x="9641" y="59911"/>
                  </a:cubicBezTo>
                  <a:cubicBezTo>
                    <a:pt x="10005" y="58626"/>
                    <a:pt x="10406" y="57338"/>
                    <a:pt x="10476" y="55997"/>
                  </a:cubicBezTo>
                  <a:cubicBezTo>
                    <a:pt x="10481" y="55935"/>
                    <a:pt x="10434" y="55903"/>
                    <a:pt x="10385" y="55903"/>
                  </a:cubicBezTo>
                  <a:cubicBezTo>
                    <a:pt x="10336" y="55903"/>
                    <a:pt x="10285" y="55935"/>
                    <a:pt x="10282" y="55997"/>
                  </a:cubicBezTo>
                  <a:cubicBezTo>
                    <a:pt x="10212" y="57379"/>
                    <a:pt x="9779" y="58702"/>
                    <a:pt x="9405" y="60022"/>
                  </a:cubicBezTo>
                  <a:cubicBezTo>
                    <a:pt x="9021" y="61384"/>
                    <a:pt x="8813" y="62686"/>
                    <a:pt x="8834" y="64103"/>
                  </a:cubicBezTo>
                  <a:cubicBezTo>
                    <a:pt x="8858" y="65575"/>
                    <a:pt x="8969" y="67044"/>
                    <a:pt x="9163" y="68499"/>
                  </a:cubicBezTo>
                  <a:cubicBezTo>
                    <a:pt x="8338" y="68052"/>
                    <a:pt x="7566" y="67515"/>
                    <a:pt x="6748" y="67051"/>
                  </a:cubicBezTo>
                  <a:cubicBezTo>
                    <a:pt x="6733" y="67042"/>
                    <a:pt x="6717" y="67038"/>
                    <a:pt x="6701" y="67038"/>
                  </a:cubicBezTo>
                  <a:cubicBezTo>
                    <a:pt x="6632" y="67038"/>
                    <a:pt x="6571" y="67115"/>
                    <a:pt x="6613" y="67186"/>
                  </a:cubicBezTo>
                  <a:cubicBezTo>
                    <a:pt x="6870" y="67591"/>
                    <a:pt x="6963" y="67955"/>
                    <a:pt x="6572" y="68239"/>
                  </a:cubicBezTo>
                  <a:cubicBezTo>
                    <a:pt x="6253" y="66871"/>
                    <a:pt x="6305" y="65450"/>
                    <a:pt x="6329" y="64054"/>
                  </a:cubicBezTo>
                  <a:cubicBezTo>
                    <a:pt x="6347" y="62911"/>
                    <a:pt x="6367" y="61754"/>
                    <a:pt x="6329" y="60618"/>
                  </a:cubicBezTo>
                  <a:cubicBezTo>
                    <a:pt x="6315" y="60168"/>
                    <a:pt x="6263" y="59707"/>
                    <a:pt x="6121" y="59277"/>
                  </a:cubicBezTo>
                  <a:cubicBezTo>
                    <a:pt x="6062" y="59115"/>
                    <a:pt x="5983" y="58962"/>
                    <a:pt x="5872" y="58824"/>
                  </a:cubicBezTo>
                  <a:cubicBezTo>
                    <a:pt x="5868" y="58813"/>
                    <a:pt x="5862" y="58813"/>
                    <a:pt x="5855" y="58813"/>
                  </a:cubicBezTo>
                  <a:cubicBezTo>
                    <a:pt x="5865" y="58810"/>
                    <a:pt x="5872" y="58803"/>
                    <a:pt x="5886" y="58786"/>
                  </a:cubicBezTo>
                  <a:cubicBezTo>
                    <a:pt x="5938" y="58734"/>
                    <a:pt x="5976" y="58668"/>
                    <a:pt x="6017" y="58609"/>
                  </a:cubicBezTo>
                  <a:cubicBezTo>
                    <a:pt x="6381" y="58058"/>
                    <a:pt x="6336" y="57254"/>
                    <a:pt x="6295" y="56634"/>
                  </a:cubicBezTo>
                  <a:cubicBezTo>
                    <a:pt x="6163" y="54871"/>
                    <a:pt x="5595" y="53163"/>
                    <a:pt x="5162" y="51459"/>
                  </a:cubicBezTo>
                  <a:cubicBezTo>
                    <a:pt x="4673" y="49516"/>
                    <a:pt x="4344" y="47489"/>
                    <a:pt x="4157" y="45466"/>
                  </a:cubicBezTo>
                  <a:lnTo>
                    <a:pt x="4157" y="45466"/>
                  </a:lnTo>
                  <a:cubicBezTo>
                    <a:pt x="4306" y="45577"/>
                    <a:pt x="4452" y="45684"/>
                    <a:pt x="4590" y="45795"/>
                  </a:cubicBezTo>
                  <a:cubicBezTo>
                    <a:pt x="4610" y="45810"/>
                    <a:pt x="4631" y="45816"/>
                    <a:pt x="4651" y="45816"/>
                  </a:cubicBezTo>
                  <a:cubicBezTo>
                    <a:pt x="4733" y="45816"/>
                    <a:pt x="4806" y="45718"/>
                    <a:pt x="4729" y="45657"/>
                  </a:cubicBezTo>
                  <a:cubicBezTo>
                    <a:pt x="4535" y="45504"/>
                    <a:pt x="4337" y="45352"/>
                    <a:pt x="4133" y="45199"/>
                  </a:cubicBezTo>
                  <a:cubicBezTo>
                    <a:pt x="4067" y="44455"/>
                    <a:pt x="4026" y="43717"/>
                    <a:pt x="3998" y="42979"/>
                  </a:cubicBezTo>
                  <a:cubicBezTo>
                    <a:pt x="3991" y="42681"/>
                    <a:pt x="3984" y="42383"/>
                    <a:pt x="3984" y="42082"/>
                  </a:cubicBezTo>
                  <a:cubicBezTo>
                    <a:pt x="4150" y="41933"/>
                    <a:pt x="4344" y="41794"/>
                    <a:pt x="4459" y="41690"/>
                  </a:cubicBezTo>
                  <a:cubicBezTo>
                    <a:pt x="4850" y="41316"/>
                    <a:pt x="5231" y="40935"/>
                    <a:pt x="5598" y="40533"/>
                  </a:cubicBezTo>
                  <a:cubicBezTo>
                    <a:pt x="6395" y="39657"/>
                    <a:pt x="7088" y="38697"/>
                    <a:pt x="7691" y="37679"/>
                  </a:cubicBezTo>
                  <a:cubicBezTo>
                    <a:pt x="8151" y="36900"/>
                    <a:pt x="8467" y="36085"/>
                    <a:pt x="8809" y="35254"/>
                  </a:cubicBezTo>
                  <a:cubicBezTo>
                    <a:pt x="8910" y="35008"/>
                    <a:pt x="9042" y="34738"/>
                    <a:pt x="9163" y="34468"/>
                  </a:cubicBezTo>
                  <a:cubicBezTo>
                    <a:pt x="9180" y="34479"/>
                    <a:pt x="9201" y="34484"/>
                    <a:pt x="9221" y="34484"/>
                  </a:cubicBezTo>
                  <a:cubicBezTo>
                    <a:pt x="9270" y="34484"/>
                    <a:pt x="9319" y="34453"/>
                    <a:pt x="9319" y="34392"/>
                  </a:cubicBezTo>
                  <a:cubicBezTo>
                    <a:pt x="9319" y="34295"/>
                    <a:pt x="9326" y="34191"/>
                    <a:pt x="9326" y="34090"/>
                  </a:cubicBezTo>
                  <a:cubicBezTo>
                    <a:pt x="9419" y="33834"/>
                    <a:pt x="9499" y="33574"/>
                    <a:pt x="9516" y="33328"/>
                  </a:cubicBezTo>
                  <a:cubicBezTo>
                    <a:pt x="9520" y="33266"/>
                    <a:pt x="9474" y="33235"/>
                    <a:pt x="9427" y="33235"/>
                  </a:cubicBezTo>
                  <a:cubicBezTo>
                    <a:pt x="9395" y="33235"/>
                    <a:pt x="9361" y="33250"/>
                    <a:pt x="9343" y="33280"/>
                  </a:cubicBezTo>
                  <a:cubicBezTo>
                    <a:pt x="9371" y="32192"/>
                    <a:pt x="9436" y="31111"/>
                    <a:pt x="9520" y="30027"/>
                  </a:cubicBezTo>
                  <a:cubicBezTo>
                    <a:pt x="9700" y="30009"/>
                    <a:pt x="9883" y="29954"/>
                    <a:pt x="10022" y="29847"/>
                  </a:cubicBezTo>
                  <a:lnTo>
                    <a:pt x="10025" y="29847"/>
                  </a:lnTo>
                  <a:cubicBezTo>
                    <a:pt x="10039" y="29843"/>
                    <a:pt x="10053" y="29833"/>
                    <a:pt x="10060" y="29826"/>
                  </a:cubicBezTo>
                  <a:cubicBezTo>
                    <a:pt x="10105" y="29809"/>
                    <a:pt x="10150" y="29784"/>
                    <a:pt x="10181" y="29746"/>
                  </a:cubicBezTo>
                  <a:cubicBezTo>
                    <a:pt x="10195" y="29751"/>
                    <a:pt x="10209" y="29753"/>
                    <a:pt x="10224" y="29753"/>
                  </a:cubicBezTo>
                  <a:cubicBezTo>
                    <a:pt x="10242" y="29753"/>
                    <a:pt x="10261" y="29749"/>
                    <a:pt x="10278" y="29739"/>
                  </a:cubicBezTo>
                  <a:cubicBezTo>
                    <a:pt x="10403" y="29670"/>
                    <a:pt x="10323" y="29497"/>
                    <a:pt x="10254" y="29369"/>
                  </a:cubicBezTo>
                  <a:cubicBezTo>
                    <a:pt x="10271" y="29091"/>
                    <a:pt x="10143" y="28828"/>
                    <a:pt x="9970" y="28606"/>
                  </a:cubicBezTo>
                  <a:cubicBezTo>
                    <a:pt x="9954" y="28587"/>
                    <a:pt x="9930" y="28578"/>
                    <a:pt x="9906" y="28578"/>
                  </a:cubicBezTo>
                  <a:cubicBezTo>
                    <a:pt x="9861" y="28578"/>
                    <a:pt x="9815" y="28607"/>
                    <a:pt x="9811" y="28652"/>
                  </a:cubicBezTo>
                  <a:cubicBezTo>
                    <a:pt x="9800" y="28707"/>
                    <a:pt x="9779" y="28776"/>
                    <a:pt x="9759" y="28849"/>
                  </a:cubicBezTo>
                  <a:cubicBezTo>
                    <a:pt x="9696" y="28877"/>
                    <a:pt x="9644" y="28911"/>
                    <a:pt x="9603" y="28946"/>
                  </a:cubicBezTo>
                  <a:lnTo>
                    <a:pt x="9665" y="28167"/>
                  </a:lnTo>
                  <a:cubicBezTo>
                    <a:pt x="11200" y="25759"/>
                    <a:pt x="12748" y="23348"/>
                    <a:pt x="14626" y="21190"/>
                  </a:cubicBezTo>
                  <a:cubicBezTo>
                    <a:pt x="14660" y="21148"/>
                    <a:pt x="14660" y="21096"/>
                    <a:pt x="14626" y="21051"/>
                  </a:cubicBezTo>
                  <a:cubicBezTo>
                    <a:pt x="14106" y="20462"/>
                    <a:pt x="13486" y="19957"/>
                    <a:pt x="13053" y="19298"/>
                  </a:cubicBezTo>
                  <a:lnTo>
                    <a:pt x="13053" y="19298"/>
                  </a:lnTo>
                  <a:cubicBezTo>
                    <a:pt x="13663" y="19576"/>
                    <a:pt x="14265" y="19874"/>
                    <a:pt x="14920" y="20050"/>
                  </a:cubicBezTo>
                  <a:cubicBezTo>
                    <a:pt x="14927" y="20052"/>
                    <a:pt x="14935" y="20053"/>
                    <a:pt x="14943" y="20053"/>
                  </a:cubicBezTo>
                  <a:cubicBezTo>
                    <a:pt x="14984" y="20053"/>
                    <a:pt x="15030" y="20025"/>
                    <a:pt x="15041" y="19981"/>
                  </a:cubicBezTo>
                  <a:cubicBezTo>
                    <a:pt x="15516" y="17757"/>
                    <a:pt x="15000" y="15478"/>
                    <a:pt x="14955" y="13236"/>
                  </a:cubicBezTo>
                  <a:lnTo>
                    <a:pt x="14955" y="13236"/>
                  </a:lnTo>
                  <a:cubicBezTo>
                    <a:pt x="15443" y="13396"/>
                    <a:pt x="15925" y="13579"/>
                    <a:pt x="16385" y="13798"/>
                  </a:cubicBezTo>
                  <a:cubicBezTo>
                    <a:pt x="16742" y="13967"/>
                    <a:pt x="17283" y="14227"/>
                    <a:pt x="17373" y="14653"/>
                  </a:cubicBezTo>
                  <a:cubicBezTo>
                    <a:pt x="17384" y="14701"/>
                    <a:pt x="17420" y="14722"/>
                    <a:pt x="17458" y="14722"/>
                  </a:cubicBezTo>
                  <a:cubicBezTo>
                    <a:pt x="17515" y="14722"/>
                    <a:pt x="17577" y="14674"/>
                    <a:pt x="17560" y="14601"/>
                  </a:cubicBezTo>
                  <a:cubicBezTo>
                    <a:pt x="17477" y="14220"/>
                    <a:pt x="17106" y="13981"/>
                    <a:pt x="16794" y="13794"/>
                  </a:cubicBezTo>
                  <a:cubicBezTo>
                    <a:pt x="16243" y="13468"/>
                    <a:pt x="15620" y="13254"/>
                    <a:pt x="15017" y="13049"/>
                  </a:cubicBezTo>
                  <a:cubicBezTo>
                    <a:pt x="14996" y="13042"/>
                    <a:pt x="14972" y="13035"/>
                    <a:pt x="14948" y="13029"/>
                  </a:cubicBezTo>
                  <a:lnTo>
                    <a:pt x="14948" y="12977"/>
                  </a:lnTo>
                  <a:cubicBezTo>
                    <a:pt x="14948" y="12914"/>
                    <a:pt x="14900" y="12883"/>
                    <a:pt x="14852" y="12883"/>
                  </a:cubicBezTo>
                  <a:cubicBezTo>
                    <a:pt x="14807" y="12883"/>
                    <a:pt x="14762" y="12911"/>
                    <a:pt x="14757" y="12966"/>
                  </a:cubicBezTo>
                  <a:cubicBezTo>
                    <a:pt x="14435" y="12862"/>
                    <a:pt x="14106" y="12769"/>
                    <a:pt x="13777" y="12679"/>
                  </a:cubicBezTo>
                  <a:cubicBezTo>
                    <a:pt x="13780" y="12582"/>
                    <a:pt x="13787" y="12492"/>
                    <a:pt x="13787" y="12395"/>
                  </a:cubicBezTo>
                  <a:cubicBezTo>
                    <a:pt x="13787" y="12332"/>
                    <a:pt x="13740" y="12301"/>
                    <a:pt x="13692" y="12301"/>
                  </a:cubicBezTo>
                  <a:cubicBezTo>
                    <a:pt x="13644" y="12301"/>
                    <a:pt x="13595" y="12332"/>
                    <a:pt x="13593" y="12395"/>
                  </a:cubicBezTo>
                  <a:cubicBezTo>
                    <a:pt x="13593" y="12474"/>
                    <a:pt x="13590" y="12550"/>
                    <a:pt x="13580" y="12627"/>
                  </a:cubicBezTo>
                  <a:cubicBezTo>
                    <a:pt x="12869" y="12436"/>
                    <a:pt x="12159" y="12256"/>
                    <a:pt x="11463" y="12031"/>
                  </a:cubicBezTo>
                  <a:cubicBezTo>
                    <a:pt x="11466" y="11858"/>
                    <a:pt x="11480" y="11719"/>
                    <a:pt x="11511" y="11702"/>
                  </a:cubicBezTo>
                  <a:cubicBezTo>
                    <a:pt x="11599" y="11644"/>
                    <a:pt x="11545" y="11520"/>
                    <a:pt x="11462" y="11520"/>
                  </a:cubicBezTo>
                  <a:cubicBezTo>
                    <a:pt x="11446" y="11520"/>
                    <a:pt x="11428" y="11525"/>
                    <a:pt x="11411" y="11535"/>
                  </a:cubicBezTo>
                  <a:cubicBezTo>
                    <a:pt x="11376" y="11556"/>
                    <a:pt x="11352" y="11598"/>
                    <a:pt x="11335" y="11646"/>
                  </a:cubicBezTo>
                  <a:cubicBezTo>
                    <a:pt x="11324" y="11632"/>
                    <a:pt x="11311" y="11626"/>
                    <a:pt x="11293" y="11622"/>
                  </a:cubicBezTo>
                  <a:cubicBezTo>
                    <a:pt x="11203" y="11591"/>
                    <a:pt x="11113" y="11563"/>
                    <a:pt x="11016" y="11539"/>
                  </a:cubicBezTo>
                  <a:cubicBezTo>
                    <a:pt x="11511" y="10420"/>
                    <a:pt x="11640" y="9135"/>
                    <a:pt x="11924" y="7954"/>
                  </a:cubicBezTo>
                  <a:cubicBezTo>
                    <a:pt x="12107" y="7995"/>
                    <a:pt x="12298" y="8030"/>
                    <a:pt x="12488" y="8044"/>
                  </a:cubicBezTo>
                  <a:cubicBezTo>
                    <a:pt x="12416" y="8078"/>
                    <a:pt x="12402" y="8203"/>
                    <a:pt x="12499" y="8220"/>
                  </a:cubicBezTo>
                  <a:cubicBezTo>
                    <a:pt x="12752" y="8266"/>
                    <a:pt x="13001" y="8288"/>
                    <a:pt x="13248" y="8288"/>
                  </a:cubicBezTo>
                  <a:cubicBezTo>
                    <a:pt x="13885" y="8288"/>
                    <a:pt x="14501" y="8140"/>
                    <a:pt x="15093" y="7870"/>
                  </a:cubicBezTo>
                  <a:cubicBezTo>
                    <a:pt x="15180" y="7867"/>
                    <a:pt x="15267" y="7853"/>
                    <a:pt x="15360" y="7836"/>
                  </a:cubicBezTo>
                  <a:cubicBezTo>
                    <a:pt x="15405" y="7829"/>
                    <a:pt x="15429" y="7784"/>
                    <a:pt x="15429" y="7742"/>
                  </a:cubicBezTo>
                  <a:lnTo>
                    <a:pt x="15429" y="7645"/>
                  </a:lnTo>
                  <a:cubicBezTo>
                    <a:pt x="15429" y="7590"/>
                    <a:pt x="15381" y="7550"/>
                    <a:pt x="15330" y="7550"/>
                  </a:cubicBezTo>
                  <a:cubicBezTo>
                    <a:pt x="15314" y="7550"/>
                    <a:pt x="15299" y="7554"/>
                    <a:pt x="15284" y="7562"/>
                  </a:cubicBezTo>
                  <a:cubicBezTo>
                    <a:pt x="15190" y="7611"/>
                    <a:pt x="15100" y="7656"/>
                    <a:pt x="15010" y="7697"/>
                  </a:cubicBezTo>
                  <a:cubicBezTo>
                    <a:pt x="14875" y="7694"/>
                    <a:pt x="14723" y="7666"/>
                    <a:pt x="14667" y="7656"/>
                  </a:cubicBezTo>
                  <a:cubicBezTo>
                    <a:pt x="14425" y="7597"/>
                    <a:pt x="14227" y="7437"/>
                    <a:pt x="14061" y="7261"/>
                  </a:cubicBezTo>
                  <a:cubicBezTo>
                    <a:pt x="13694" y="6869"/>
                    <a:pt x="13510" y="6312"/>
                    <a:pt x="13365" y="5813"/>
                  </a:cubicBezTo>
                  <a:cubicBezTo>
                    <a:pt x="13084" y="4878"/>
                    <a:pt x="12963" y="3908"/>
                    <a:pt x="12655" y="2979"/>
                  </a:cubicBezTo>
                  <a:cubicBezTo>
                    <a:pt x="12332" y="1999"/>
                    <a:pt x="11917" y="946"/>
                    <a:pt x="10871" y="558"/>
                  </a:cubicBezTo>
                  <a:cubicBezTo>
                    <a:pt x="10526" y="430"/>
                    <a:pt x="10047" y="322"/>
                    <a:pt x="9585" y="322"/>
                  </a:cubicBezTo>
                  <a:cubicBezTo>
                    <a:pt x="9043" y="322"/>
                    <a:pt x="8523" y="470"/>
                    <a:pt x="8269" y="908"/>
                  </a:cubicBezTo>
                  <a:cubicBezTo>
                    <a:pt x="8297" y="710"/>
                    <a:pt x="8325" y="509"/>
                    <a:pt x="8356" y="312"/>
                  </a:cubicBezTo>
                  <a:cubicBezTo>
                    <a:pt x="8363" y="243"/>
                    <a:pt x="8310" y="189"/>
                    <a:pt x="8255" y="189"/>
                  </a:cubicBezTo>
                  <a:cubicBezTo>
                    <a:pt x="8227" y="189"/>
                    <a:pt x="8198" y="203"/>
                    <a:pt x="8176" y="236"/>
                  </a:cubicBezTo>
                  <a:cubicBezTo>
                    <a:pt x="7940" y="610"/>
                    <a:pt x="7767" y="998"/>
                    <a:pt x="7646" y="1410"/>
                  </a:cubicBezTo>
                  <a:cubicBezTo>
                    <a:pt x="7601" y="1389"/>
                    <a:pt x="7552" y="1375"/>
                    <a:pt x="7500" y="1361"/>
                  </a:cubicBezTo>
                  <a:cubicBezTo>
                    <a:pt x="7213" y="960"/>
                    <a:pt x="7022" y="454"/>
                    <a:pt x="6790" y="45"/>
                  </a:cubicBezTo>
                  <a:cubicBezTo>
                    <a:pt x="6772" y="14"/>
                    <a:pt x="6743" y="0"/>
                    <a:pt x="6713" y="0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7;p49">
              <a:extLst>
                <a:ext uri="{FF2B5EF4-FFF2-40B4-BE49-F238E27FC236}">
                  <a16:creationId xmlns:a16="http://schemas.microsoft.com/office/drawing/2014/main" id="{C434DB2B-6F89-C4CF-94A3-4FA736DB63A2}"/>
                </a:ext>
              </a:extLst>
            </p:cNvPr>
            <p:cNvSpPr/>
            <p:nvPr/>
          </p:nvSpPr>
          <p:spPr>
            <a:xfrm>
              <a:off x="1120655" y="1364653"/>
              <a:ext cx="53486" cy="23884"/>
            </a:xfrm>
            <a:custGeom>
              <a:avLst/>
              <a:gdLst/>
              <a:ahLst/>
              <a:cxnLst/>
              <a:rect l="l" t="t" r="r" b="b"/>
              <a:pathLst>
                <a:path w="1216" h="543" extrusionOk="0">
                  <a:moveTo>
                    <a:pt x="591" y="1"/>
                  </a:moveTo>
                  <a:cubicBezTo>
                    <a:pt x="577" y="1"/>
                    <a:pt x="562" y="4"/>
                    <a:pt x="547" y="11"/>
                  </a:cubicBezTo>
                  <a:cubicBezTo>
                    <a:pt x="391" y="83"/>
                    <a:pt x="225" y="132"/>
                    <a:pt x="62" y="205"/>
                  </a:cubicBezTo>
                  <a:cubicBezTo>
                    <a:pt x="0" y="236"/>
                    <a:pt x="0" y="343"/>
                    <a:pt x="62" y="374"/>
                  </a:cubicBezTo>
                  <a:cubicBezTo>
                    <a:pt x="282" y="481"/>
                    <a:pt x="501" y="542"/>
                    <a:pt x="725" y="542"/>
                  </a:cubicBezTo>
                  <a:cubicBezTo>
                    <a:pt x="850" y="542"/>
                    <a:pt x="978" y="523"/>
                    <a:pt x="1109" y="482"/>
                  </a:cubicBezTo>
                  <a:cubicBezTo>
                    <a:pt x="1216" y="444"/>
                    <a:pt x="1185" y="286"/>
                    <a:pt x="1088" y="286"/>
                  </a:cubicBezTo>
                  <a:cubicBezTo>
                    <a:pt x="1078" y="286"/>
                    <a:pt x="1068" y="288"/>
                    <a:pt x="1057" y="291"/>
                  </a:cubicBezTo>
                  <a:cubicBezTo>
                    <a:pt x="941" y="328"/>
                    <a:pt x="830" y="344"/>
                    <a:pt x="722" y="344"/>
                  </a:cubicBezTo>
                  <a:cubicBezTo>
                    <a:pt x="603" y="344"/>
                    <a:pt x="487" y="324"/>
                    <a:pt x="371" y="288"/>
                  </a:cubicBezTo>
                  <a:cubicBezTo>
                    <a:pt x="464" y="253"/>
                    <a:pt x="558" y="222"/>
                    <a:pt x="648" y="180"/>
                  </a:cubicBezTo>
                  <a:cubicBezTo>
                    <a:pt x="747" y="135"/>
                    <a:pt x="684" y="1"/>
                    <a:pt x="591" y="1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8;p49">
              <a:extLst>
                <a:ext uri="{FF2B5EF4-FFF2-40B4-BE49-F238E27FC236}">
                  <a16:creationId xmlns:a16="http://schemas.microsoft.com/office/drawing/2014/main" id="{96E1ED7B-B650-2D3D-C2C3-63BA88978EED}"/>
                </a:ext>
              </a:extLst>
            </p:cNvPr>
            <p:cNvSpPr/>
            <p:nvPr/>
          </p:nvSpPr>
          <p:spPr>
            <a:xfrm>
              <a:off x="1214474" y="2161833"/>
              <a:ext cx="230305" cy="1350779"/>
            </a:xfrm>
            <a:custGeom>
              <a:avLst/>
              <a:gdLst/>
              <a:ahLst/>
              <a:cxnLst/>
              <a:rect l="l" t="t" r="r" b="b"/>
              <a:pathLst>
                <a:path w="5236" h="30710" extrusionOk="0">
                  <a:moveTo>
                    <a:pt x="46" y="0"/>
                  </a:moveTo>
                  <a:lnTo>
                    <a:pt x="46" y="4"/>
                  </a:lnTo>
                  <a:cubicBezTo>
                    <a:pt x="119" y="142"/>
                    <a:pt x="226" y="399"/>
                    <a:pt x="292" y="527"/>
                  </a:cubicBezTo>
                  <a:cubicBezTo>
                    <a:pt x="209" y="368"/>
                    <a:pt x="119" y="212"/>
                    <a:pt x="32" y="56"/>
                  </a:cubicBezTo>
                  <a:cubicBezTo>
                    <a:pt x="22" y="94"/>
                    <a:pt x="18" y="132"/>
                    <a:pt x="15" y="177"/>
                  </a:cubicBezTo>
                  <a:cubicBezTo>
                    <a:pt x="63" y="302"/>
                    <a:pt x="115" y="427"/>
                    <a:pt x="178" y="555"/>
                  </a:cubicBezTo>
                  <a:lnTo>
                    <a:pt x="11" y="243"/>
                  </a:lnTo>
                  <a:cubicBezTo>
                    <a:pt x="1" y="350"/>
                    <a:pt x="1" y="468"/>
                    <a:pt x="11" y="589"/>
                  </a:cubicBezTo>
                  <a:cubicBezTo>
                    <a:pt x="108" y="1012"/>
                    <a:pt x="133" y="1445"/>
                    <a:pt x="223" y="1646"/>
                  </a:cubicBezTo>
                  <a:cubicBezTo>
                    <a:pt x="929" y="3309"/>
                    <a:pt x="1369" y="5068"/>
                    <a:pt x="1632" y="6880"/>
                  </a:cubicBezTo>
                  <a:cubicBezTo>
                    <a:pt x="1674" y="6876"/>
                    <a:pt x="1710" y="6834"/>
                    <a:pt x="1744" y="6834"/>
                  </a:cubicBezTo>
                  <a:cubicBezTo>
                    <a:pt x="1767" y="6834"/>
                    <a:pt x="1789" y="6852"/>
                    <a:pt x="1813" y="6911"/>
                  </a:cubicBezTo>
                  <a:cubicBezTo>
                    <a:pt x="1951" y="7379"/>
                    <a:pt x="1764" y="7795"/>
                    <a:pt x="1875" y="8266"/>
                  </a:cubicBezTo>
                  <a:lnTo>
                    <a:pt x="1989" y="8293"/>
                  </a:lnTo>
                  <a:cubicBezTo>
                    <a:pt x="1975" y="8668"/>
                    <a:pt x="1944" y="9066"/>
                    <a:pt x="1917" y="9471"/>
                  </a:cubicBezTo>
                  <a:cubicBezTo>
                    <a:pt x="1972" y="10206"/>
                    <a:pt x="2010" y="10943"/>
                    <a:pt x="2038" y="11681"/>
                  </a:cubicBezTo>
                  <a:cubicBezTo>
                    <a:pt x="2052" y="11675"/>
                    <a:pt x="2066" y="11670"/>
                    <a:pt x="2079" y="11670"/>
                  </a:cubicBezTo>
                  <a:cubicBezTo>
                    <a:pt x="2101" y="11670"/>
                    <a:pt x="2119" y="11684"/>
                    <a:pt x="2128" y="11730"/>
                  </a:cubicBezTo>
                  <a:cubicBezTo>
                    <a:pt x="2152" y="12038"/>
                    <a:pt x="2107" y="12464"/>
                    <a:pt x="2076" y="12911"/>
                  </a:cubicBezTo>
                  <a:lnTo>
                    <a:pt x="2083" y="13112"/>
                  </a:lnTo>
                  <a:cubicBezTo>
                    <a:pt x="2107" y="13164"/>
                    <a:pt x="2145" y="13174"/>
                    <a:pt x="2166" y="13188"/>
                  </a:cubicBezTo>
                  <a:cubicBezTo>
                    <a:pt x="2152" y="13393"/>
                    <a:pt x="2131" y="13569"/>
                    <a:pt x="2111" y="13736"/>
                  </a:cubicBezTo>
                  <a:cubicBezTo>
                    <a:pt x="2201" y="15942"/>
                    <a:pt x="2187" y="18232"/>
                    <a:pt x="2111" y="20733"/>
                  </a:cubicBezTo>
                  <a:cubicBezTo>
                    <a:pt x="2145" y="21263"/>
                    <a:pt x="2176" y="21800"/>
                    <a:pt x="2152" y="22313"/>
                  </a:cubicBezTo>
                  <a:cubicBezTo>
                    <a:pt x="2097" y="23061"/>
                    <a:pt x="1899" y="24007"/>
                    <a:pt x="1795" y="24737"/>
                  </a:cubicBezTo>
                  <a:cubicBezTo>
                    <a:pt x="1802" y="24736"/>
                    <a:pt x="1809" y="24736"/>
                    <a:pt x="1816" y="24736"/>
                  </a:cubicBezTo>
                  <a:cubicBezTo>
                    <a:pt x="2166" y="24736"/>
                    <a:pt x="2186" y="26198"/>
                    <a:pt x="2520" y="26198"/>
                  </a:cubicBezTo>
                  <a:cubicBezTo>
                    <a:pt x="2549" y="26198"/>
                    <a:pt x="2581" y="26186"/>
                    <a:pt x="2616" y="26161"/>
                  </a:cubicBezTo>
                  <a:lnTo>
                    <a:pt x="2616" y="26161"/>
                  </a:lnTo>
                  <a:cubicBezTo>
                    <a:pt x="2550" y="26643"/>
                    <a:pt x="2464" y="27370"/>
                    <a:pt x="2575" y="27419"/>
                  </a:cubicBezTo>
                  <a:cubicBezTo>
                    <a:pt x="2897" y="27561"/>
                    <a:pt x="3236" y="27973"/>
                    <a:pt x="3347" y="29241"/>
                  </a:cubicBezTo>
                  <a:cubicBezTo>
                    <a:pt x="3361" y="29733"/>
                    <a:pt x="3188" y="30477"/>
                    <a:pt x="3254" y="30658"/>
                  </a:cubicBezTo>
                  <a:cubicBezTo>
                    <a:pt x="3267" y="30694"/>
                    <a:pt x="3282" y="30709"/>
                    <a:pt x="3297" y="30709"/>
                  </a:cubicBezTo>
                  <a:cubicBezTo>
                    <a:pt x="3380" y="30709"/>
                    <a:pt x="3486" y="30253"/>
                    <a:pt x="3566" y="30253"/>
                  </a:cubicBezTo>
                  <a:cubicBezTo>
                    <a:pt x="3581" y="30253"/>
                    <a:pt x="3594" y="30268"/>
                    <a:pt x="3607" y="30304"/>
                  </a:cubicBezTo>
                  <a:cubicBezTo>
                    <a:pt x="3881" y="26709"/>
                    <a:pt x="4338" y="23123"/>
                    <a:pt x="4816" y="19313"/>
                  </a:cubicBezTo>
                  <a:cubicBezTo>
                    <a:pt x="4802" y="18655"/>
                    <a:pt x="5079" y="16129"/>
                    <a:pt x="5183" y="13424"/>
                  </a:cubicBezTo>
                  <a:cubicBezTo>
                    <a:pt x="5235" y="12073"/>
                    <a:pt x="5235" y="10673"/>
                    <a:pt x="5176" y="9468"/>
                  </a:cubicBezTo>
                  <a:cubicBezTo>
                    <a:pt x="5117" y="8262"/>
                    <a:pt x="5007" y="7244"/>
                    <a:pt x="4941" y="6655"/>
                  </a:cubicBezTo>
                  <a:lnTo>
                    <a:pt x="4906" y="6444"/>
                  </a:lnTo>
                  <a:cubicBezTo>
                    <a:pt x="4819" y="5796"/>
                    <a:pt x="4681" y="5086"/>
                    <a:pt x="4497" y="4410"/>
                  </a:cubicBezTo>
                  <a:cubicBezTo>
                    <a:pt x="4310" y="3735"/>
                    <a:pt x="4071" y="3094"/>
                    <a:pt x="3825" y="2598"/>
                  </a:cubicBezTo>
                  <a:cubicBezTo>
                    <a:pt x="3572" y="2141"/>
                    <a:pt x="3285" y="1701"/>
                    <a:pt x="2983" y="1275"/>
                  </a:cubicBezTo>
                  <a:lnTo>
                    <a:pt x="2983" y="1275"/>
                  </a:lnTo>
                  <a:cubicBezTo>
                    <a:pt x="3015" y="1518"/>
                    <a:pt x="3035" y="1743"/>
                    <a:pt x="3046" y="1944"/>
                  </a:cubicBezTo>
                  <a:cubicBezTo>
                    <a:pt x="2873" y="1462"/>
                    <a:pt x="2668" y="988"/>
                    <a:pt x="2516" y="839"/>
                  </a:cubicBezTo>
                  <a:cubicBezTo>
                    <a:pt x="2295" y="507"/>
                    <a:pt x="2161" y="385"/>
                    <a:pt x="2081" y="385"/>
                  </a:cubicBezTo>
                  <a:cubicBezTo>
                    <a:pt x="2050" y="385"/>
                    <a:pt x="2027" y="403"/>
                    <a:pt x="2010" y="433"/>
                  </a:cubicBezTo>
                  <a:cubicBezTo>
                    <a:pt x="1951" y="541"/>
                    <a:pt x="1958" y="821"/>
                    <a:pt x="1920" y="1060"/>
                  </a:cubicBezTo>
                  <a:cubicBezTo>
                    <a:pt x="1934" y="1372"/>
                    <a:pt x="1608" y="1095"/>
                    <a:pt x="1684" y="1549"/>
                  </a:cubicBezTo>
                  <a:cubicBezTo>
                    <a:pt x="1560" y="1254"/>
                    <a:pt x="1494" y="1109"/>
                    <a:pt x="1355" y="814"/>
                  </a:cubicBezTo>
                  <a:lnTo>
                    <a:pt x="1355" y="814"/>
                  </a:lnTo>
                  <a:cubicBezTo>
                    <a:pt x="1300" y="821"/>
                    <a:pt x="1421" y="1040"/>
                    <a:pt x="1522" y="1237"/>
                  </a:cubicBezTo>
                  <a:cubicBezTo>
                    <a:pt x="1609" y="1411"/>
                    <a:pt x="1677" y="1572"/>
                    <a:pt x="1611" y="1572"/>
                  </a:cubicBezTo>
                  <a:cubicBezTo>
                    <a:pt x="1601" y="1572"/>
                    <a:pt x="1587" y="1568"/>
                    <a:pt x="1570" y="1559"/>
                  </a:cubicBezTo>
                  <a:cubicBezTo>
                    <a:pt x="1484" y="1258"/>
                    <a:pt x="1276" y="977"/>
                    <a:pt x="1130" y="693"/>
                  </a:cubicBezTo>
                  <a:lnTo>
                    <a:pt x="1130" y="693"/>
                  </a:lnTo>
                  <a:cubicBezTo>
                    <a:pt x="1092" y="773"/>
                    <a:pt x="1199" y="1029"/>
                    <a:pt x="1296" y="1265"/>
                  </a:cubicBezTo>
                  <a:cubicBezTo>
                    <a:pt x="1390" y="1500"/>
                    <a:pt x="1473" y="1722"/>
                    <a:pt x="1397" y="1726"/>
                  </a:cubicBezTo>
                  <a:cubicBezTo>
                    <a:pt x="1302" y="1586"/>
                    <a:pt x="1210" y="859"/>
                    <a:pt x="1016" y="859"/>
                  </a:cubicBezTo>
                  <a:cubicBezTo>
                    <a:pt x="1013" y="859"/>
                    <a:pt x="1009" y="859"/>
                    <a:pt x="1005" y="860"/>
                  </a:cubicBezTo>
                  <a:cubicBezTo>
                    <a:pt x="967" y="866"/>
                    <a:pt x="1102" y="1151"/>
                    <a:pt x="1165" y="1293"/>
                  </a:cubicBezTo>
                  <a:cubicBezTo>
                    <a:pt x="933" y="866"/>
                    <a:pt x="704" y="565"/>
                    <a:pt x="566" y="475"/>
                  </a:cubicBezTo>
                  <a:cubicBezTo>
                    <a:pt x="538" y="458"/>
                    <a:pt x="515" y="449"/>
                    <a:pt x="496" y="449"/>
                  </a:cubicBezTo>
                  <a:cubicBezTo>
                    <a:pt x="419" y="449"/>
                    <a:pt x="414" y="595"/>
                    <a:pt x="500" y="939"/>
                  </a:cubicBezTo>
                  <a:cubicBezTo>
                    <a:pt x="368" y="669"/>
                    <a:pt x="230" y="26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9;p49">
              <a:extLst>
                <a:ext uri="{FF2B5EF4-FFF2-40B4-BE49-F238E27FC236}">
                  <a16:creationId xmlns:a16="http://schemas.microsoft.com/office/drawing/2014/main" id="{E4C0D500-74AE-FCDD-E20C-DCE40C69C7E5}"/>
                </a:ext>
              </a:extLst>
            </p:cNvPr>
            <p:cNvSpPr/>
            <p:nvPr/>
          </p:nvSpPr>
          <p:spPr>
            <a:xfrm>
              <a:off x="1281683" y="1548378"/>
              <a:ext cx="148317" cy="283879"/>
            </a:xfrm>
            <a:custGeom>
              <a:avLst/>
              <a:gdLst/>
              <a:ahLst/>
              <a:cxnLst/>
              <a:rect l="l" t="t" r="r" b="b"/>
              <a:pathLst>
                <a:path w="3372" h="6454" extrusionOk="0">
                  <a:moveTo>
                    <a:pt x="785" y="122"/>
                  </a:moveTo>
                  <a:cubicBezTo>
                    <a:pt x="784" y="122"/>
                    <a:pt x="782" y="123"/>
                    <a:pt x="780" y="126"/>
                  </a:cubicBezTo>
                  <a:lnTo>
                    <a:pt x="786" y="126"/>
                  </a:lnTo>
                  <a:cubicBezTo>
                    <a:pt x="786" y="124"/>
                    <a:pt x="786" y="122"/>
                    <a:pt x="785" y="122"/>
                  </a:cubicBezTo>
                  <a:close/>
                  <a:moveTo>
                    <a:pt x="2428" y="0"/>
                  </a:moveTo>
                  <a:cubicBezTo>
                    <a:pt x="2403" y="0"/>
                    <a:pt x="2378" y="4"/>
                    <a:pt x="2353" y="11"/>
                  </a:cubicBezTo>
                  <a:cubicBezTo>
                    <a:pt x="2252" y="43"/>
                    <a:pt x="2145" y="122"/>
                    <a:pt x="2010" y="178"/>
                  </a:cubicBezTo>
                  <a:cubicBezTo>
                    <a:pt x="1899" y="247"/>
                    <a:pt x="1712" y="178"/>
                    <a:pt x="1601" y="271"/>
                  </a:cubicBezTo>
                  <a:cubicBezTo>
                    <a:pt x="1604" y="212"/>
                    <a:pt x="1604" y="181"/>
                    <a:pt x="1604" y="122"/>
                  </a:cubicBezTo>
                  <a:lnTo>
                    <a:pt x="1604" y="122"/>
                  </a:lnTo>
                  <a:cubicBezTo>
                    <a:pt x="1549" y="126"/>
                    <a:pt x="1570" y="164"/>
                    <a:pt x="1573" y="209"/>
                  </a:cubicBezTo>
                  <a:cubicBezTo>
                    <a:pt x="1582" y="243"/>
                    <a:pt x="1579" y="276"/>
                    <a:pt x="1526" y="276"/>
                  </a:cubicBezTo>
                  <a:cubicBezTo>
                    <a:pt x="1515" y="276"/>
                    <a:pt x="1502" y="274"/>
                    <a:pt x="1487" y="271"/>
                  </a:cubicBezTo>
                  <a:cubicBezTo>
                    <a:pt x="1525" y="212"/>
                    <a:pt x="1455" y="160"/>
                    <a:pt x="1452" y="108"/>
                  </a:cubicBezTo>
                  <a:cubicBezTo>
                    <a:pt x="1379" y="129"/>
                    <a:pt x="1369" y="174"/>
                    <a:pt x="1362" y="216"/>
                  </a:cubicBezTo>
                  <a:cubicBezTo>
                    <a:pt x="1352" y="261"/>
                    <a:pt x="1341" y="302"/>
                    <a:pt x="1265" y="302"/>
                  </a:cubicBezTo>
                  <a:cubicBezTo>
                    <a:pt x="1232" y="272"/>
                    <a:pt x="1439" y="149"/>
                    <a:pt x="1291" y="149"/>
                  </a:cubicBezTo>
                  <a:cubicBezTo>
                    <a:pt x="1285" y="149"/>
                    <a:pt x="1279" y="150"/>
                    <a:pt x="1272" y="150"/>
                  </a:cubicBezTo>
                  <a:cubicBezTo>
                    <a:pt x="1230" y="157"/>
                    <a:pt x="1237" y="198"/>
                    <a:pt x="1230" y="219"/>
                  </a:cubicBezTo>
                  <a:cubicBezTo>
                    <a:pt x="1196" y="157"/>
                    <a:pt x="1126" y="112"/>
                    <a:pt x="1047" y="112"/>
                  </a:cubicBezTo>
                  <a:cubicBezTo>
                    <a:pt x="964" y="112"/>
                    <a:pt x="880" y="143"/>
                    <a:pt x="787" y="202"/>
                  </a:cubicBezTo>
                  <a:cubicBezTo>
                    <a:pt x="787" y="192"/>
                    <a:pt x="804" y="167"/>
                    <a:pt x="811" y="147"/>
                  </a:cubicBezTo>
                  <a:cubicBezTo>
                    <a:pt x="821" y="132"/>
                    <a:pt x="817" y="119"/>
                    <a:pt x="805" y="119"/>
                  </a:cubicBezTo>
                  <a:cubicBezTo>
                    <a:pt x="800" y="119"/>
                    <a:pt x="794" y="121"/>
                    <a:pt x="787" y="126"/>
                  </a:cubicBezTo>
                  <a:lnTo>
                    <a:pt x="786" y="126"/>
                  </a:lnTo>
                  <a:cubicBezTo>
                    <a:pt x="786" y="133"/>
                    <a:pt x="780" y="149"/>
                    <a:pt x="780" y="160"/>
                  </a:cubicBezTo>
                  <a:cubicBezTo>
                    <a:pt x="780" y="146"/>
                    <a:pt x="773" y="131"/>
                    <a:pt x="760" y="131"/>
                  </a:cubicBezTo>
                  <a:cubicBezTo>
                    <a:pt x="757" y="131"/>
                    <a:pt x="755" y="132"/>
                    <a:pt x="752" y="133"/>
                  </a:cubicBezTo>
                  <a:lnTo>
                    <a:pt x="686" y="150"/>
                  </a:lnTo>
                  <a:cubicBezTo>
                    <a:pt x="676" y="157"/>
                    <a:pt x="669" y="174"/>
                    <a:pt x="669" y="181"/>
                  </a:cubicBezTo>
                  <a:cubicBezTo>
                    <a:pt x="669" y="174"/>
                    <a:pt x="666" y="164"/>
                    <a:pt x="655" y="160"/>
                  </a:cubicBezTo>
                  <a:cubicBezTo>
                    <a:pt x="607" y="178"/>
                    <a:pt x="555" y="195"/>
                    <a:pt x="503" y="212"/>
                  </a:cubicBezTo>
                  <a:cubicBezTo>
                    <a:pt x="399" y="264"/>
                    <a:pt x="222" y="302"/>
                    <a:pt x="219" y="302"/>
                  </a:cubicBezTo>
                  <a:cubicBezTo>
                    <a:pt x="198" y="320"/>
                    <a:pt x="181" y="389"/>
                    <a:pt x="163" y="458"/>
                  </a:cubicBezTo>
                  <a:cubicBezTo>
                    <a:pt x="146" y="531"/>
                    <a:pt x="122" y="614"/>
                    <a:pt x="104" y="697"/>
                  </a:cubicBezTo>
                  <a:cubicBezTo>
                    <a:pt x="87" y="857"/>
                    <a:pt x="53" y="1044"/>
                    <a:pt x="35" y="1231"/>
                  </a:cubicBezTo>
                  <a:cubicBezTo>
                    <a:pt x="45" y="1231"/>
                    <a:pt x="54" y="1231"/>
                    <a:pt x="63" y="1231"/>
                  </a:cubicBezTo>
                  <a:cubicBezTo>
                    <a:pt x="81" y="1231"/>
                    <a:pt x="98" y="1231"/>
                    <a:pt x="114" y="1231"/>
                  </a:cubicBezTo>
                  <a:cubicBezTo>
                    <a:pt x="153" y="1231"/>
                    <a:pt x="186" y="1234"/>
                    <a:pt x="205" y="1255"/>
                  </a:cubicBezTo>
                  <a:cubicBezTo>
                    <a:pt x="260" y="1359"/>
                    <a:pt x="25" y="1421"/>
                    <a:pt x="80" y="1525"/>
                  </a:cubicBezTo>
                  <a:lnTo>
                    <a:pt x="188" y="1543"/>
                  </a:lnTo>
                  <a:cubicBezTo>
                    <a:pt x="132" y="1615"/>
                    <a:pt x="63" y="1688"/>
                    <a:pt x="1" y="1768"/>
                  </a:cubicBezTo>
                  <a:cubicBezTo>
                    <a:pt x="1" y="1924"/>
                    <a:pt x="14" y="2079"/>
                    <a:pt x="35" y="2235"/>
                  </a:cubicBezTo>
                  <a:cubicBezTo>
                    <a:pt x="77" y="2235"/>
                    <a:pt x="115" y="2239"/>
                    <a:pt x="129" y="2253"/>
                  </a:cubicBezTo>
                  <a:cubicBezTo>
                    <a:pt x="150" y="2315"/>
                    <a:pt x="101" y="2402"/>
                    <a:pt x="80" y="2495"/>
                  </a:cubicBezTo>
                  <a:lnTo>
                    <a:pt x="94" y="2537"/>
                  </a:lnTo>
                  <a:cubicBezTo>
                    <a:pt x="115" y="2551"/>
                    <a:pt x="153" y="2558"/>
                    <a:pt x="181" y="2564"/>
                  </a:cubicBezTo>
                  <a:cubicBezTo>
                    <a:pt x="170" y="2606"/>
                    <a:pt x="156" y="2641"/>
                    <a:pt x="139" y="2672"/>
                  </a:cubicBezTo>
                  <a:cubicBezTo>
                    <a:pt x="309" y="3146"/>
                    <a:pt x="510" y="3645"/>
                    <a:pt x="693" y="4182"/>
                  </a:cubicBezTo>
                  <a:cubicBezTo>
                    <a:pt x="780" y="4303"/>
                    <a:pt x="874" y="4421"/>
                    <a:pt x="901" y="4532"/>
                  </a:cubicBezTo>
                  <a:cubicBezTo>
                    <a:pt x="925" y="4695"/>
                    <a:pt x="825" y="4875"/>
                    <a:pt x="794" y="5024"/>
                  </a:cubicBezTo>
                  <a:cubicBezTo>
                    <a:pt x="1179" y="5051"/>
                    <a:pt x="1323" y="5423"/>
                    <a:pt x="1702" y="5423"/>
                  </a:cubicBezTo>
                  <a:cubicBezTo>
                    <a:pt x="1712" y="5423"/>
                    <a:pt x="1722" y="5423"/>
                    <a:pt x="1733" y="5422"/>
                  </a:cubicBezTo>
                  <a:lnTo>
                    <a:pt x="1733" y="5422"/>
                  </a:lnTo>
                  <a:cubicBezTo>
                    <a:pt x="1712" y="5519"/>
                    <a:pt x="1677" y="5668"/>
                    <a:pt x="1792" y="5689"/>
                  </a:cubicBezTo>
                  <a:cubicBezTo>
                    <a:pt x="2121" y="5755"/>
                    <a:pt x="2491" y="5883"/>
                    <a:pt x="2658" y="6171"/>
                  </a:cubicBezTo>
                  <a:cubicBezTo>
                    <a:pt x="2692" y="6278"/>
                    <a:pt x="2529" y="6410"/>
                    <a:pt x="2595" y="6437"/>
                  </a:cubicBezTo>
                  <a:cubicBezTo>
                    <a:pt x="2614" y="6449"/>
                    <a:pt x="2634" y="6453"/>
                    <a:pt x="2656" y="6453"/>
                  </a:cubicBezTo>
                  <a:cubicBezTo>
                    <a:pt x="2728" y="6453"/>
                    <a:pt x="2812" y="6402"/>
                    <a:pt x="2884" y="6402"/>
                  </a:cubicBezTo>
                  <a:cubicBezTo>
                    <a:pt x="2904" y="6402"/>
                    <a:pt x="2924" y="6406"/>
                    <a:pt x="2942" y="6417"/>
                  </a:cubicBezTo>
                  <a:cubicBezTo>
                    <a:pt x="3046" y="6074"/>
                    <a:pt x="3094" y="5682"/>
                    <a:pt x="3125" y="5305"/>
                  </a:cubicBezTo>
                  <a:cubicBezTo>
                    <a:pt x="3153" y="4923"/>
                    <a:pt x="3167" y="4532"/>
                    <a:pt x="3219" y="4141"/>
                  </a:cubicBezTo>
                  <a:cubicBezTo>
                    <a:pt x="3149" y="3995"/>
                    <a:pt x="3153" y="3469"/>
                    <a:pt x="3184" y="2918"/>
                  </a:cubicBezTo>
                  <a:cubicBezTo>
                    <a:pt x="3215" y="2367"/>
                    <a:pt x="3271" y="1785"/>
                    <a:pt x="3326" y="1543"/>
                  </a:cubicBezTo>
                  <a:lnTo>
                    <a:pt x="3326" y="1498"/>
                  </a:lnTo>
                  <a:cubicBezTo>
                    <a:pt x="3371" y="1234"/>
                    <a:pt x="3361" y="895"/>
                    <a:pt x="3215" y="645"/>
                  </a:cubicBezTo>
                  <a:cubicBezTo>
                    <a:pt x="3125" y="528"/>
                    <a:pt x="3011" y="406"/>
                    <a:pt x="2900" y="285"/>
                  </a:cubicBezTo>
                  <a:cubicBezTo>
                    <a:pt x="2834" y="347"/>
                    <a:pt x="2768" y="399"/>
                    <a:pt x="2709" y="441"/>
                  </a:cubicBezTo>
                  <a:cubicBezTo>
                    <a:pt x="2716" y="323"/>
                    <a:pt x="2720" y="195"/>
                    <a:pt x="2647" y="147"/>
                  </a:cubicBezTo>
                  <a:cubicBezTo>
                    <a:pt x="2577" y="37"/>
                    <a:pt x="2503" y="0"/>
                    <a:pt x="2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0;p49">
              <a:extLst>
                <a:ext uri="{FF2B5EF4-FFF2-40B4-BE49-F238E27FC236}">
                  <a16:creationId xmlns:a16="http://schemas.microsoft.com/office/drawing/2014/main" id="{4DA2330A-62F0-67A9-E2F5-413DF5BBB2D4}"/>
                </a:ext>
              </a:extLst>
            </p:cNvPr>
            <p:cNvSpPr/>
            <p:nvPr/>
          </p:nvSpPr>
          <p:spPr>
            <a:xfrm>
              <a:off x="1389709" y="1607361"/>
              <a:ext cx="146778" cy="976555"/>
            </a:xfrm>
            <a:custGeom>
              <a:avLst/>
              <a:gdLst/>
              <a:ahLst/>
              <a:cxnLst/>
              <a:rect l="l" t="t" r="r" b="b"/>
              <a:pathLst>
                <a:path w="3337" h="22202" extrusionOk="0">
                  <a:moveTo>
                    <a:pt x="777" y="1"/>
                  </a:moveTo>
                  <a:cubicBezTo>
                    <a:pt x="773" y="118"/>
                    <a:pt x="732" y="316"/>
                    <a:pt x="728" y="427"/>
                  </a:cubicBezTo>
                  <a:lnTo>
                    <a:pt x="738" y="28"/>
                  </a:lnTo>
                  <a:lnTo>
                    <a:pt x="738" y="28"/>
                  </a:lnTo>
                  <a:cubicBezTo>
                    <a:pt x="711" y="49"/>
                    <a:pt x="687" y="70"/>
                    <a:pt x="659" y="98"/>
                  </a:cubicBezTo>
                  <a:cubicBezTo>
                    <a:pt x="641" y="181"/>
                    <a:pt x="623" y="268"/>
                    <a:pt x="618" y="356"/>
                  </a:cubicBezTo>
                  <a:lnTo>
                    <a:pt x="618" y="356"/>
                  </a:lnTo>
                  <a:lnTo>
                    <a:pt x="624" y="136"/>
                  </a:lnTo>
                  <a:lnTo>
                    <a:pt x="624" y="136"/>
                  </a:lnTo>
                  <a:cubicBezTo>
                    <a:pt x="565" y="202"/>
                    <a:pt x="503" y="278"/>
                    <a:pt x="451" y="361"/>
                  </a:cubicBezTo>
                  <a:cubicBezTo>
                    <a:pt x="330" y="673"/>
                    <a:pt x="156" y="974"/>
                    <a:pt x="153" y="1144"/>
                  </a:cubicBezTo>
                  <a:cubicBezTo>
                    <a:pt x="73" y="2512"/>
                    <a:pt x="18" y="3880"/>
                    <a:pt x="1" y="5231"/>
                  </a:cubicBezTo>
                  <a:cubicBezTo>
                    <a:pt x="2" y="5231"/>
                    <a:pt x="4" y="5232"/>
                    <a:pt x="6" y="5232"/>
                  </a:cubicBezTo>
                  <a:cubicBezTo>
                    <a:pt x="42" y="5232"/>
                    <a:pt x="79" y="5212"/>
                    <a:pt x="109" y="5212"/>
                  </a:cubicBezTo>
                  <a:cubicBezTo>
                    <a:pt x="135" y="5212"/>
                    <a:pt x="156" y="5226"/>
                    <a:pt x="170" y="5276"/>
                  </a:cubicBezTo>
                  <a:cubicBezTo>
                    <a:pt x="233" y="5630"/>
                    <a:pt x="1" y="5910"/>
                    <a:pt x="60" y="6264"/>
                  </a:cubicBezTo>
                  <a:lnTo>
                    <a:pt x="174" y="6288"/>
                  </a:lnTo>
                  <a:cubicBezTo>
                    <a:pt x="122" y="6562"/>
                    <a:pt x="56" y="6842"/>
                    <a:pt x="1" y="7130"/>
                  </a:cubicBezTo>
                  <a:cubicBezTo>
                    <a:pt x="8" y="7660"/>
                    <a:pt x="21" y="8190"/>
                    <a:pt x="46" y="8713"/>
                  </a:cubicBezTo>
                  <a:cubicBezTo>
                    <a:pt x="61" y="8708"/>
                    <a:pt x="75" y="8704"/>
                    <a:pt x="88" y="8704"/>
                  </a:cubicBezTo>
                  <a:cubicBezTo>
                    <a:pt x="110" y="8704"/>
                    <a:pt x="127" y="8715"/>
                    <a:pt x="136" y="8747"/>
                  </a:cubicBezTo>
                  <a:cubicBezTo>
                    <a:pt x="156" y="8969"/>
                    <a:pt x="108" y="9267"/>
                    <a:pt x="84" y="9579"/>
                  </a:cubicBezTo>
                  <a:lnTo>
                    <a:pt x="98" y="9717"/>
                  </a:lnTo>
                  <a:cubicBezTo>
                    <a:pt x="118" y="9752"/>
                    <a:pt x="156" y="9766"/>
                    <a:pt x="184" y="9773"/>
                  </a:cubicBezTo>
                  <a:cubicBezTo>
                    <a:pt x="174" y="9918"/>
                    <a:pt x="156" y="10040"/>
                    <a:pt x="139" y="10154"/>
                  </a:cubicBezTo>
                  <a:cubicBezTo>
                    <a:pt x="281" y="11695"/>
                    <a:pt x="416" y="13265"/>
                    <a:pt x="437" y="14979"/>
                  </a:cubicBezTo>
                  <a:cubicBezTo>
                    <a:pt x="489" y="15347"/>
                    <a:pt x="538" y="15717"/>
                    <a:pt x="531" y="16071"/>
                  </a:cubicBezTo>
                  <a:cubicBezTo>
                    <a:pt x="489" y="16587"/>
                    <a:pt x="299" y="17217"/>
                    <a:pt x="184" y="17702"/>
                  </a:cubicBezTo>
                  <a:cubicBezTo>
                    <a:pt x="567" y="17702"/>
                    <a:pt x="520" y="18815"/>
                    <a:pt x="885" y="18815"/>
                  </a:cubicBezTo>
                  <a:cubicBezTo>
                    <a:pt x="906" y="18815"/>
                    <a:pt x="929" y="18812"/>
                    <a:pt x="953" y="18804"/>
                  </a:cubicBezTo>
                  <a:lnTo>
                    <a:pt x="953" y="18804"/>
                  </a:lnTo>
                  <a:cubicBezTo>
                    <a:pt x="867" y="19133"/>
                    <a:pt x="732" y="19628"/>
                    <a:pt x="832" y="19680"/>
                  </a:cubicBezTo>
                  <a:cubicBezTo>
                    <a:pt x="1137" y="19843"/>
                    <a:pt x="1452" y="20196"/>
                    <a:pt x="1386" y="21149"/>
                  </a:cubicBezTo>
                  <a:cubicBezTo>
                    <a:pt x="1331" y="21513"/>
                    <a:pt x="1026" y="22008"/>
                    <a:pt x="1050" y="22150"/>
                  </a:cubicBezTo>
                  <a:cubicBezTo>
                    <a:pt x="1056" y="22186"/>
                    <a:pt x="1070" y="22201"/>
                    <a:pt x="1089" y="22201"/>
                  </a:cubicBezTo>
                  <a:cubicBezTo>
                    <a:pt x="1168" y="22201"/>
                    <a:pt x="1338" y="21943"/>
                    <a:pt x="1419" y="21943"/>
                  </a:cubicBezTo>
                  <a:cubicBezTo>
                    <a:pt x="1438" y="21943"/>
                    <a:pt x="1452" y="21958"/>
                    <a:pt x="1459" y="21994"/>
                  </a:cubicBezTo>
                  <a:cubicBezTo>
                    <a:pt x="2405" y="19410"/>
                    <a:pt x="2768" y="16777"/>
                    <a:pt x="3077" y="14082"/>
                  </a:cubicBezTo>
                  <a:cubicBezTo>
                    <a:pt x="3046" y="13611"/>
                    <a:pt x="3163" y="11827"/>
                    <a:pt x="3205" y="9977"/>
                  </a:cubicBezTo>
                  <a:cubicBezTo>
                    <a:pt x="3257" y="8127"/>
                    <a:pt x="3271" y="6212"/>
                    <a:pt x="3312" y="5432"/>
                  </a:cubicBezTo>
                  <a:lnTo>
                    <a:pt x="3309" y="5287"/>
                  </a:lnTo>
                  <a:cubicBezTo>
                    <a:pt x="3337" y="4435"/>
                    <a:pt x="3302" y="3406"/>
                    <a:pt x="3149" y="2689"/>
                  </a:cubicBezTo>
                  <a:cubicBezTo>
                    <a:pt x="3052" y="2360"/>
                    <a:pt x="2942" y="2027"/>
                    <a:pt x="2827" y="1698"/>
                  </a:cubicBezTo>
                  <a:cubicBezTo>
                    <a:pt x="2765" y="1854"/>
                    <a:pt x="2699" y="1996"/>
                    <a:pt x="2637" y="2117"/>
                  </a:cubicBezTo>
                  <a:cubicBezTo>
                    <a:pt x="2647" y="1781"/>
                    <a:pt x="2651" y="1442"/>
                    <a:pt x="2581" y="1314"/>
                  </a:cubicBezTo>
                  <a:cubicBezTo>
                    <a:pt x="2511" y="1014"/>
                    <a:pt x="2436" y="910"/>
                    <a:pt x="2352" y="910"/>
                  </a:cubicBezTo>
                  <a:cubicBezTo>
                    <a:pt x="2235" y="910"/>
                    <a:pt x="2102" y="1117"/>
                    <a:pt x="1944" y="1279"/>
                  </a:cubicBezTo>
                  <a:cubicBezTo>
                    <a:pt x="1904" y="1348"/>
                    <a:pt x="1855" y="1360"/>
                    <a:pt x="1804" y="1360"/>
                  </a:cubicBezTo>
                  <a:cubicBezTo>
                    <a:pt x="1776" y="1360"/>
                    <a:pt x="1748" y="1357"/>
                    <a:pt x="1720" y="1357"/>
                  </a:cubicBezTo>
                  <a:cubicBezTo>
                    <a:pt x="1651" y="1357"/>
                    <a:pt x="1583" y="1378"/>
                    <a:pt x="1528" y="1521"/>
                  </a:cubicBezTo>
                  <a:lnTo>
                    <a:pt x="1542" y="957"/>
                  </a:lnTo>
                  <a:cubicBezTo>
                    <a:pt x="1540" y="956"/>
                    <a:pt x="1539" y="956"/>
                    <a:pt x="1537" y="956"/>
                  </a:cubicBezTo>
                  <a:cubicBezTo>
                    <a:pt x="1447" y="956"/>
                    <a:pt x="1571" y="1516"/>
                    <a:pt x="1463" y="1516"/>
                  </a:cubicBezTo>
                  <a:cubicBezTo>
                    <a:pt x="1451" y="1516"/>
                    <a:pt x="1436" y="1509"/>
                    <a:pt x="1417" y="1494"/>
                  </a:cubicBezTo>
                  <a:cubicBezTo>
                    <a:pt x="1459" y="1279"/>
                    <a:pt x="1390" y="1036"/>
                    <a:pt x="1397" y="811"/>
                  </a:cubicBezTo>
                  <a:lnTo>
                    <a:pt x="1397" y="811"/>
                  </a:lnTo>
                  <a:cubicBezTo>
                    <a:pt x="1248" y="886"/>
                    <a:pt x="1333" y="1557"/>
                    <a:pt x="1202" y="1557"/>
                  </a:cubicBezTo>
                  <a:cubicBezTo>
                    <a:pt x="1199" y="1557"/>
                    <a:pt x="1196" y="1557"/>
                    <a:pt x="1192" y="1556"/>
                  </a:cubicBezTo>
                  <a:cubicBezTo>
                    <a:pt x="1158" y="1435"/>
                    <a:pt x="1390" y="922"/>
                    <a:pt x="1206" y="881"/>
                  </a:cubicBezTo>
                  <a:cubicBezTo>
                    <a:pt x="1205" y="880"/>
                    <a:pt x="1204" y="880"/>
                    <a:pt x="1203" y="880"/>
                  </a:cubicBezTo>
                  <a:cubicBezTo>
                    <a:pt x="1164" y="880"/>
                    <a:pt x="1161" y="1098"/>
                    <a:pt x="1161" y="1210"/>
                  </a:cubicBezTo>
                  <a:cubicBezTo>
                    <a:pt x="1123" y="763"/>
                    <a:pt x="1035" y="444"/>
                    <a:pt x="924" y="444"/>
                  </a:cubicBezTo>
                  <a:cubicBezTo>
                    <a:pt x="863" y="444"/>
                    <a:pt x="795" y="541"/>
                    <a:pt x="725" y="766"/>
                  </a:cubicBezTo>
                  <a:cubicBezTo>
                    <a:pt x="728" y="548"/>
                    <a:pt x="808" y="236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1;p49">
              <a:extLst>
                <a:ext uri="{FF2B5EF4-FFF2-40B4-BE49-F238E27FC236}">
                  <a16:creationId xmlns:a16="http://schemas.microsoft.com/office/drawing/2014/main" id="{C49A0A55-FBF6-620C-D4CC-8415510E842C}"/>
                </a:ext>
              </a:extLst>
            </p:cNvPr>
            <p:cNvSpPr/>
            <p:nvPr/>
          </p:nvSpPr>
          <p:spPr>
            <a:xfrm>
              <a:off x="1198508" y="1817344"/>
              <a:ext cx="186057" cy="904068"/>
            </a:xfrm>
            <a:custGeom>
              <a:avLst/>
              <a:gdLst/>
              <a:ahLst/>
              <a:cxnLst/>
              <a:rect l="l" t="t" r="r" b="b"/>
              <a:pathLst>
                <a:path w="4230" h="20554" extrusionOk="0">
                  <a:moveTo>
                    <a:pt x="2865" y="0"/>
                  </a:moveTo>
                  <a:cubicBezTo>
                    <a:pt x="2821" y="101"/>
                    <a:pt x="2716" y="256"/>
                    <a:pt x="2672" y="357"/>
                  </a:cubicBezTo>
                  <a:lnTo>
                    <a:pt x="2672" y="357"/>
                  </a:lnTo>
                  <a:lnTo>
                    <a:pt x="2820" y="11"/>
                  </a:lnTo>
                  <a:lnTo>
                    <a:pt x="2820" y="11"/>
                  </a:lnTo>
                  <a:cubicBezTo>
                    <a:pt x="2789" y="21"/>
                    <a:pt x="2754" y="35"/>
                    <a:pt x="2723" y="45"/>
                  </a:cubicBezTo>
                  <a:cubicBezTo>
                    <a:pt x="2668" y="128"/>
                    <a:pt x="2612" y="211"/>
                    <a:pt x="2571" y="305"/>
                  </a:cubicBezTo>
                  <a:lnTo>
                    <a:pt x="2671" y="69"/>
                  </a:lnTo>
                  <a:lnTo>
                    <a:pt x="2671" y="69"/>
                  </a:lnTo>
                  <a:cubicBezTo>
                    <a:pt x="2595" y="108"/>
                    <a:pt x="2512" y="156"/>
                    <a:pt x="2429" y="208"/>
                  </a:cubicBezTo>
                  <a:cubicBezTo>
                    <a:pt x="2203" y="450"/>
                    <a:pt x="1937" y="665"/>
                    <a:pt x="1874" y="821"/>
                  </a:cubicBezTo>
                  <a:cubicBezTo>
                    <a:pt x="1330" y="2068"/>
                    <a:pt x="877" y="3371"/>
                    <a:pt x="551" y="4701"/>
                  </a:cubicBezTo>
                  <a:cubicBezTo>
                    <a:pt x="563" y="4704"/>
                    <a:pt x="576" y="4705"/>
                    <a:pt x="588" y="4705"/>
                  </a:cubicBezTo>
                  <a:cubicBezTo>
                    <a:pt x="603" y="4705"/>
                    <a:pt x="619" y="4704"/>
                    <a:pt x="633" y="4704"/>
                  </a:cubicBezTo>
                  <a:cubicBezTo>
                    <a:pt x="672" y="4704"/>
                    <a:pt x="705" y="4713"/>
                    <a:pt x="707" y="4784"/>
                  </a:cubicBezTo>
                  <a:cubicBezTo>
                    <a:pt x="690" y="5144"/>
                    <a:pt x="402" y="5373"/>
                    <a:pt x="399" y="5737"/>
                  </a:cubicBezTo>
                  <a:lnTo>
                    <a:pt x="502" y="5785"/>
                  </a:lnTo>
                  <a:cubicBezTo>
                    <a:pt x="402" y="6045"/>
                    <a:pt x="284" y="6312"/>
                    <a:pt x="187" y="6592"/>
                  </a:cubicBezTo>
                  <a:cubicBezTo>
                    <a:pt x="108" y="7129"/>
                    <a:pt x="56" y="7663"/>
                    <a:pt x="24" y="8196"/>
                  </a:cubicBezTo>
                  <a:cubicBezTo>
                    <a:pt x="38" y="8193"/>
                    <a:pt x="52" y="8191"/>
                    <a:pt x="63" y="8191"/>
                  </a:cubicBezTo>
                  <a:cubicBezTo>
                    <a:pt x="90" y="8191"/>
                    <a:pt x="109" y="8202"/>
                    <a:pt x="111" y="8238"/>
                  </a:cubicBezTo>
                  <a:cubicBezTo>
                    <a:pt x="111" y="8459"/>
                    <a:pt x="42" y="8764"/>
                    <a:pt x="0" y="9076"/>
                  </a:cubicBezTo>
                  <a:lnTo>
                    <a:pt x="4" y="9218"/>
                  </a:lnTo>
                  <a:cubicBezTo>
                    <a:pt x="24" y="9256"/>
                    <a:pt x="66" y="9270"/>
                    <a:pt x="87" y="9277"/>
                  </a:cubicBezTo>
                  <a:cubicBezTo>
                    <a:pt x="69" y="9422"/>
                    <a:pt x="49" y="9547"/>
                    <a:pt x="24" y="9665"/>
                  </a:cubicBezTo>
                  <a:cubicBezTo>
                    <a:pt x="121" y="11231"/>
                    <a:pt x="350" y="12800"/>
                    <a:pt x="693" y="14452"/>
                  </a:cubicBezTo>
                  <a:cubicBezTo>
                    <a:pt x="814" y="14799"/>
                    <a:pt x="939" y="15145"/>
                    <a:pt x="1012" y="15478"/>
                  </a:cubicBezTo>
                  <a:cubicBezTo>
                    <a:pt x="1095" y="15973"/>
                    <a:pt x="1088" y="16617"/>
                    <a:pt x="1129" y="17102"/>
                  </a:cubicBezTo>
                  <a:cubicBezTo>
                    <a:pt x="1148" y="17097"/>
                    <a:pt x="1167" y="17094"/>
                    <a:pt x="1185" y="17094"/>
                  </a:cubicBezTo>
                  <a:cubicBezTo>
                    <a:pt x="1499" y="17094"/>
                    <a:pt x="1792" y="17881"/>
                    <a:pt x="2096" y="17881"/>
                  </a:cubicBezTo>
                  <a:cubicBezTo>
                    <a:pt x="2137" y="17881"/>
                    <a:pt x="2179" y="17866"/>
                    <a:pt x="2221" y="17833"/>
                  </a:cubicBezTo>
                  <a:cubicBezTo>
                    <a:pt x="2255" y="18152"/>
                    <a:pt x="2318" y="18623"/>
                    <a:pt x="2432" y="18630"/>
                  </a:cubicBezTo>
                  <a:cubicBezTo>
                    <a:pt x="2775" y="18654"/>
                    <a:pt x="3191" y="18831"/>
                    <a:pt x="3537" y="19607"/>
                  </a:cubicBezTo>
                  <a:cubicBezTo>
                    <a:pt x="3641" y="19912"/>
                    <a:pt x="3603" y="20428"/>
                    <a:pt x="3693" y="20528"/>
                  </a:cubicBezTo>
                  <a:cubicBezTo>
                    <a:pt x="3709" y="20546"/>
                    <a:pt x="3723" y="20554"/>
                    <a:pt x="3737" y="20554"/>
                  </a:cubicBezTo>
                  <a:cubicBezTo>
                    <a:pt x="3825" y="20554"/>
                    <a:pt x="3852" y="20198"/>
                    <a:pt x="3940" y="20198"/>
                  </a:cubicBezTo>
                  <a:cubicBezTo>
                    <a:pt x="3953" y="20198"/>
                    <a:pt x="3968" y="20206"/>
                    <a:pt x="3984" y="20223"/>
                  </a:cubicBezTo>
                  <a:cubicBezTo>
                    <a:pt x="3627" y="17864"/>
                    <a:pt x="3204" y="15613"/>
                    <a:pt x="3156" y="13233"/>
                  </a:cubicBezTo>
                  <a:cubicBezTo>
                    <a:pt x="3056" y="12828"/>
                    <a:pt x="2976" y="11258"/>
                    <a:pt x="3101" y="9620"/>
                  </a:cubicBezTo>
                  <a:cubicBezTo>
                    <a:pt x="3156" y="8802"/>
                    <a:pt x="3263" y="7968"/>
                    <a:pt x="3385" y="7257"/>
                  </a:cubicBezTo>
                  <a:cubicBezTo>
                    <a:pt x="3506" y="6547"/>
                    <a:pt x="3644" y="5958"/>
                    <a:pt x="3741" y="5619"/>
                  </a:cubicBezTo>
                  <a:lnTo>
                    <a:pt x="3762" y="5494"/>
                  </a:lnTo>
                  <a:cubicBezTo>
                    <a:pt x="3953" y="4753"/>
                    <a:pt x="4174" y="3856"/>
                    <a:pt x="4230" y="3194"/>
                  </a:cubicBezTo>
                  <a:lnTo>
                    <a:pt x="4216" y="2234"/>
                  </a:lnTo>
                  <a:cubicBezTo>
                    <a:pt x="4109" y="2345"/>
                    <a:pt x="4005" y="2449"/>
                    <a:pt x="3904" y="2536"/>
                  </a:cubicBezTo>
                  <a:cubicBezTo>
                    <a:pt x="4015" y="2241"/>
                    <a:pt x="4126" y="1950"/>
                    <a:pt x="4102" y="1812"/>
                  </a:cubicBezTo>
                  <a:cubicBezTo>
                    <a:pt x="4137" y="1478"/>
                    <a:pt x="4080" y="1374"/>
                    <a:pt x="3972" y="1374"/>
                  </a:cubicBezTo>
                  <a:cubicBezTo>
                    <a:pt x="3859" y="1374"/>
                    <a:pt x="3691" y="1486"/>
                    <a:pt x="3516" y="1566"/>
                  </a:cubicBezTo>
                  <a:cubicBezTo>
                    <a:pt x="3481" y="1594"/>
                    <a:pt x="3449" y="1604"/>
                    <a:pt x="3420" y="1604"/>
                  </a:cubicBezTo>
                  <a:cubicBezTo>
                    <a:pt x="3347" y="1604"/>
                    <a:pt x="3285" y="1545"/>
                    <a:pt x="3209" y="1545"/>
                  </a:cubicBezTo>
                  <a:cubicBezTo>
                    <a:pt x="3162" y="1545"/>
                    <a:pt x="3109" y="1567"/>
                    <a:pt x="3045" y="1639"/>
                  </a:cubicBezTo>
                  <a:lnTo>
                    <a:pt x="3243" y="1136"/>
                  </a:lnTo>
                  <a:cubicBezTo>
                    <a:pt x="3238" y="1134"/>
                    <a:pt x="3234" y="1133"/>
                    <a:pt x="3230" y="1133"/>
                  </a:cubicBezTo>
                  <a:cubicBezTo>
                    <a:pt x="3148" y="1133"/>
                    <a:pt x="3083" y="1615"/>
                    <a:pt x="2991" y="1615"/>
                  </a:cubicBezTo>
                  <a:cubicBezTo>
                    <a:pt x="2978" y="1615"/>
                    <a:pt x="2963" y="1604"/>
                    <a:pt x="2948" y="1580"/>
                  </a:cubicBezTo>
                  <a:cubicBezTo>
                    <a:pt x="3056" y="1396"/>
                    <a:pt x="3073" y="1154"/>
                    <a:pt x="3156" y="956"/>
                  </a:cubicBezTo>
                  <a:lnTo>
                    <a:pt x="3156" y="956"/>
                  </a:lnTo>
                  <a:cubicBezTo>
                    <a:pt x="2996" y="973"/>
                    <a:pt x="2860" y="1566"/>
                    <a:pt x="2738" y="1566"/>
                  </a:cubicBezTo>
                  <a:cubicBezTo>
                    <a:pt x="2731" y="1566"/>
                    <a:pt x="2723" y="1563"/>
                    <a:pt x="2716" y="1559"/>
                  </a:cubicBezTo>
                  <a:cubicBezTo>
                    <a:pt x="2719" y="1431"/>
                    <a:pt x="3114" y="1057"/>
                    <a:pt x="2952" y="953"/>
                  </a:cubicBezTo>
                  <a:cubicBezTo>
                    <a:pt x="2950" y="951"/>
                    <a:pt x="2948" y="951"/>
                    <a:pt x="2946" y="951"/>
                  </a:cubicBezTo>
                  <a:cubicBezTo>
                    <a:pt x="2915" y="951"/>
                    <a:pt x="2839" y="1138"/>
                    <a:pt x="2803" y="1233"/>
                  </a:cubicBezTo>
                  <a:cubicBezTo>
                    <a:pt x="2924" y="785"/>
                    <a:pt x="2952" y="451"/>
                    <a:pt x="2822" y="451"/>
                  </a:cubicBezTo>
                  <a:cubicBezTo>
                    <a:pt x="2763" y="451"/>
                    <a:pt x="2672" y="519"/>
                    <a:pt x="2543" y="676"/>
                  </a:cubicBezTo>
                  <a:cubicBezTo>
                    <a:pt x="2622" y="475"/>
                    <a:pt x="2810" y="218"/>
                    <a:pt x="2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2;p49">
              <a:extLst>
                <a:ext uri="{FF2B5EF4-FFF2-40B4-BE49-F238E27FC236}">
                  <a16:creationId xmlns:a16="http://schemas.microsoft.com/office/drawing/2014/main" id="{24D1BC34-8E98-D5B6-C9B5-BF052C662AB2}"/>
                </a:ext>
              </a:extLst>
            </p:cNvPr>
            <p:cNvSpPr/>
            <p:nvPr/>
          </p:nvSpPr>
          <p:spPr>
            <a:xfrm>
              <a:off x="769437" y="1984487"/>
              <a:ext cx="204222" cy="625995"/>
            </a:xfrm>
            <a:custGeom>
              <a:avLst/>
              <a:gdLst/>
              <a:ahLst/>
              <a:cxnLst/>
              <a:rect l="l" t="t" r="r" b="b"/>
              <a:pathLst>
                <a:path w="4643" h="14232" extrusionOk="0">
                  <a:moveTo>
                    <a:pt x="461" y="0"/>
                  </a:moveTo>
                  <a:cubicBezTo>
                    <a:pt x="475" y="73"/>
                    <a:pt x="468" y="208"/>
                    <a:pt x="478" y="277"/>
                  </a:cubicBezTo>
                  <a:lnTo>
                    <a:pt x="433" y="28"/>
                  </a:lnTo>
                  <a:cubicBezTo>
                    <a:pt x="409" y="45"/>
                    <a:pt x="388" y="66"/>
                    <a:pt x="367" y="87"/>
                  </a:cubicBezTo>
                  <a:cubicBezTo>
                    <a:pt x="358" y="149"/>
                    <a:pt x="354" y="208"/>
                    <a:pt x="364" y="267"/>
                  </a:cubicBezTo>
                  <a:lnTo>
                    <a:pt x="364" y="267"/>
                  </a:lnTo>
                  <a:lnTo>
                    <a:pt x="336" y="118"/>
                  </a:lnTo>
                  <a:cubicBezTo>
                    <a:pt x="288" y="173"/>
                    <a:pt x="243" y="236"/>
                    <a:pt x="198" y="298"/>
                  </a:cubicBezTo>
                  <a:cubicBezTo>
                    <a:pt x="128" y="520"/>
                    <a:pt x="0" y="745"/>
                    <a:pt x="18" y="852"/>
                  </a:cubicBezTo>
                  <a:cubicBezTo>
                    <a:pt x="128" y="1712"/>
                    <a:pt x="229" y="2581"/>
                    <a:pt x="350" y="3444"/>
                  </a:cubicBezTo>
                  <a:cubicBezTo>
                    <a:pt x="394" y="3437"/>
                    <a:pt x="436" y="3412"/>
                    <a:pt x="471" y="3412"/>
                  </a:cubicBezTo>
                  <a:cubicBezTo>
                    <a:pt x="491" y="3412"/>
                    <a:pt x="508" y="3420"/>
                    <a:pt x="523" y="3444"/>
                  </a:cubicBezTo>
                  <a:cubicBezTo>
                    <a:pt x="624" y="3658"/>
                    <a:pt x="419" y="3873"/>
                    <a:pt x="520" y="4088"/>
                  </a:cubicBezTo>
                  <a:lnTo>
                    <a:pt x="631" y="4088"/>
                  </a:lnTo>
                  <a:cubicBezTo>
                    <a:pt x="610" y="4271"/>
                    <a:pt x="572" y="4462"/>
                    <a:pt x="544" y="4653"/>
                  </a:cubicBezTo>
                  <a:cubicBezTo>
                    <a:pt x="606" y="4992"/>
                    <a:pt x="672" y="5331"/>
                    <a:pt x="745" y="5667"/>
                  </a:cubicBezTo>
                  <a:cubicBezTo>
                    <a:pt x="763" y="5662"/>
                    <a:pt x="782" y="5657"/>
                    <a:pt x="798" y="5657"/>
                  </a:cubicBezTo>
                  <a:cubicBezTo>
                    <a:pt x="815" y="5657"/>
                    <a:pt x="830" y="5663"/>
                    <a:pt x="839" y="5681"/>
                  </a:cubicBezTo>
                  <a:cubicBezTo>
                    <a:pt x="884" y="5820"/>
                    <a:pt x="866" y="6024"/>
                    <a:pt x="873" y="6229"/>
                  </a:cubicBezTo>
                  <a:lnTo>
                    <a:pt x="901" y="6315"/>
                  </a:lnTo>
                  <a:cubicBezTo>
                    <a:pt x="925" y="6336"/>
                    <a:pt x="967" y="6336"/>
                    <a:pt x="991" y="6340"/>
                  </a:cubicBezTo>
                  <a:cubicBezTo>
                    <a:pt x="994" y="6430"/>
                    <a:pt x="991" y="6516"/>
                    <a:pt x="988" y="6596"/>
                  </a:cubicBezTo>
                  <a:cubicBezTo>
                    <a:pt x="1296" y="7583"/>
                    <a:pt x="1618" y="8602"/>
                    <a:pt x="1923" y="9720"/>
                  </a:cubicBezTo>
                  <a:cubicBezTo>
                    <a:pt x="2034" y="9956"/>
                    <a:pt x="2148" y="10195"/>
                    <a:pt x="2200" y="10424"/>
                  </a:cubicBezTo>
                  <a:cubicBezTo>
                    <a:pt x="2252" y="10767"/>
                    <a:pt x="2190" y="11203"/>
                    <a:pt x="2186" y="11539"/>
                  </a:cubicBezTo>
                  <a:cubicBezTo>
                    <a:pt x="2200" y="11537"/>
                    <a:pt x="2213" y="11536"/>
                    <a:pt x="2227" y="11536"/>
                  </a:cubicBezTo>
                  <a:cubicBezTo>
                    <a:pt x="2560" y="11536"/>
                    <a:pt x="2761" y="12151"/>
                    <a:pt x="3077" y="12151"/>
                  </a:cubicBezTo>
                  <a:cubicBezTo>
                    <a:pt x="3111" y="12151"/>
                    <a:pt x="3147" y="12144"/>
                    <a:pt x="3184" y="12128"/>
                  </a:cubicBezTo>
                  <a:lnTo>
                    <a:pt x="3184" y="12128"/>
                  </a:lnTo>
                  <a:cubicBezTo>
                    <a:pt x="3177" y="12353"/>
                    <a:pt x="3170" y="12693"/>
                    <a:pt x="3277" y="12710"/>
                  </a:cubicBezTo>
                  <a:cubicBezTo>
                    <a:pt x="3610" y="12755"/>
                    <a:pt x="4001" y="12928"/>
                    <a:pt x="4206" y="13527"/>
                  </a:cubicBezTo>
                  <a:cubicBezTo>
                    <a:pt x="4251" y="13763"/>
                    <a:pt x="4112" y="14123"/>
                    <a:pt x="4178" y="14206"/>
                  </a:cubicBezTo>
                  <a:cubicBezTo>
                    <a:pt x="4192" y="14224"/>
                    <a:pt x="4207" y="14232"/>
                    <a:pt x="4222" y="14232"/>
                  </a:cubicBezTo>
                  <a:cubicBezTo>
                    <a:pt x="4304" y="14232"/>
                    <a:pt x="4393" y="14009"/>
                    <a:pt x="4477" y="14009"/>
                  </a:cubicBezTo>
                  <a:cubicBezTo>
                    <a:pt x="4492" y="14009"/>
                    <a:pt x="4506" y="14016"/>
                    <a:pt x="4521" y="14033"/>
                  </a:cubicBezTo>
                  <a:cubicBezTo>
                    <a:pt x="4642" y="12284"/>
                    <a:pt x="4469" y="10586"/>
                    <a:pt x="4382" y="8809"/>
                  </a:cubicBezTo>
                  <a:cubicBezTo>
                    <a:pt x="4278" y="8508"/>
                    <a:pt x="4157" y="7337"/>
                    <a:pt x="4005" y="6111"/>
                  </a:cubicBezTo>
                  <a:cubicBezTo>
                    <a:pt x="3863" y="4881"/>
                    <a:pt x="3686" y="3596"/>
                    <a:pt x="3638" y="3066"/>
                  </a:cubicBezTo>
                  <a:lnTo>
                    <a:pt x="3617" y="2972"/>
                  </a:lnTo>
                  <a:cubicBezTo>
                    <a:pt x="3551" y="2394"/>
                    <a:pt x="3395" y="1701"/>
                    <a:pt x="3153" y="1251"/>
                  </a:cubicBezTo>
                  <a:cubicBezTo>
                    <a:pt x="3017" y="1046"/>
                    <a:pt x="2862" y="849"/>
                    <a:pt x="2706" y="651"/>
                  </a:cubicBezTo>
                  <a:cubicBezTo>
                    <a:pt x="2664" y="766"/>
                    <a:pt x="2619" y="877"/>
                    <a:pt x="2578" y="970"/>
                  </a:cubicBezTo>
                  <a:cubicBezTo>
                    <a:pt x="2536" y="745"/>
                    <a:pt x="2498" y="520"/>
                    <a:pt x="2411" y="447"/>
                  </a:cubicBezTo>
                  <a:cubicBezTo>
                    <a:pt x="2314" y="287"/>
                    <a:pt x="2234" y="227"/>
                    <a:pt x="2161" y="227"/>
                  </a:cubicBezTo>
                  <a:cubicBezTo>
                    <a:pt x="2034" y="227"/>
                    <a:pt x="1929" y="408"/>
                    <a:pt x="1788" y="558"/>
                  </a:cubicBezTo>
                  <a:cubicBezTo>
                    <a:pt x="1701" y="714"/>
                    <a:pt x="1490" y="575"/>
                    <a:pt x="1417" y="807"/>
                  </a:cubicBezTo>
                  <a:lnTo>
                    <a:pt x="1351" y="437"/>
                  </a:lnTo>
                  <a:lnTo>
                    <a:pt x="1351" y="437"/>
                  </a:lnTo>
                  <a:cubicBezTo>
                    <a:pt x="1244" y="446"/>
                    <a:pt x="1474" y="816"/>
                    <a:pt x="1337" y="816"/>
                  </a:cubicBezTo>
                  <a:cubicBezTo>
                    <a:pt x="1327" y="816"/>
                    <a:pt x="1316" y="815"/>
                    <a:pt x="1303" y="811"/>
                  </a:cubicBezTo>
                  <a:cubicBezTo>
                    <a:pt x="1317" y="662"/>
                    <a:pt x="1213" y="520"/>
                    <a:pt x="1185" y="374"/>
                  </a:cubicBezTo>
                  <a:lnTo>
                    <a:pt x="1185" y="374"/>
                  </a:lnTo>
                  <a:cubicBezTo>
                    <a:pt x="1046" y="454"/>
                    <a:pt x="1244" y="884"/>
                    <a:pt x="1091" y="897"/>
                  </a:cubicBezTo>
                  <a:cubicBezTo>
                    <a:pt x="1044" y="829"/>
                    <a:pt x="1193" y="461"/>
                    <a:pt x="1021" y="461"/>
                  </a:cubicBezTo>
                  <a:cubicBezTo>
                    <a:pt x="1018" y="461"/>
                    <a:pt x="1015" y="461"/>
                    <a:pt x="1012" y="461"/>
                  </a:cubicBezTo>
                  <a:cubicBezTo>
                    <a:pt x="974" y="464"/>
                    <a:pt x="998" y="606"/>
                    <a:pt x="1012" y="679"/>
                  </a:cubicBezTo>
                  <a:cubicBezTo>
                    <a:pt x="920" y="418"/>
                    <a:pt x="799" y="242"/>
                    <a:pt x="695" y="242"/>
                  </a:cubicBezTo>
                  <a:cubicBezTo>
                    <a:pt x="626" y="242"/>
                    <a:pt x="565" y="318"/>
                    <a:pt x="523" y="496"/>
                  </a:cubicBezTo>
                  <a:cubicBezTo>
                    <a:pt x="496" y="357"/>
                    <a:pt x="527" y="139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3;p49">
              <a:extLst>
                <a:ext uri="{FF2B5EF4-FFF2-40B4-BE49-F238E27FC236}">
                  <a16:creationId xmlns:a16="http://schemas.microsoft.com/office/drawing/2014/main" id="{2001851F-E87B-0FA2-AD69-4E77D61A19D1}"/>
                </a:ext>
              </a:extLst>
            </p:cNvPr>
            <p:cNvSpPr/>
            <p:nvPr/>
          </p:nvSpPr>
          <p:spPr>
            <a:xfrm>
              <a:off x="1122458" y="4443103"/>
              <a:ext cx="73015" cy="86606"/>
            </a:xfrm>
            <a:custGeom>
              <a:avLst/>
              <a:gdLst/>
              <a:ahLst/>
              <a:cxnLst/>
              <a:rect l="l" t="t" r="r" b="b"/>
              <a:pathLst>
                <a:path w="1660" h="1969" extrusionOk="0">
                  <a:moveTo>
                    <a:pt x="623" y="0"/>
                  </a:moveTo>
                  <a:cubicBezTo>
                    <a:pt x="568" y="0"/>
                    <a:pt x="508" y="16"/>
                    <a:pt x="447" y="48"/>
                  </a:cubicBezTo>
                  <a:cubicBezTo>
                    <a:pt x="198" y="187"/>
                    <a:pt x="25" y="499"/>
                    <a:pt x="25" y="779"/>
                  </a:cubicBezTo>
                  <a:cubicBezTo>
                    <a:pt x="25" y="1101"/>
                    <a:pt x="1" y="1472"/>
                    <a:pt x="136" y="1770"/>
                  </a:cubicBezTo>
                  <a:cubicBezTo>
                    <a:pt x="181" y="1875"/>
                    <a:pt x="257" y="1968"/>
                    <a:pt x="370" y="1968"/>
                  </a:cubicBezTo>
                  <a:cubicBezTo>
                    <a:pt x="395" y="1968"/>
                    <a:pt x="422" y="1964"/>
                    <a:pt x="451" y="1953"/>
                  </a:cubicBezTo>
                  <a:cubicBezTo>
                    <a:pt x="648" y="1884"/>
                    <a:pt x="811" y="1794"/>
                    <a:pt x="967" y="1659"/>
                  </a:cubicBezTo>
                  <a:cubicBezTo>
                    <a:pt x="1109" y="1534"/>
                    <a:pt x="1223" y="1378"/>
                    <a:pt x="1359" y="1243"/>
                  </a:cubicBezTo>
                  <a:cubicBezTo>
                    <a:pt x="1521" y="1074"/>
                    <a:pt x="1660" y="693"/>
                    <a:pt x="1507" y="481"/>
                  </a:cubicBezTo>
                  <a:cubicBezTo>
                    <a:pt x="1457" y="408"/>
                    <a:pt x="1395" y="380"/>
                    <a:pt x="1329" y="380"/>
                  </a:cubicBezTo>
                  <a:cubicBezTo>
                    <a:pt x="1178" y="380"/>
                    <a:pt x="1009" y="527"/>
                    <a:pt x="915" y="623"/>
                  </a:cubicBezTo>
                  <a:cubicBezTo>
                    <a:pt x="908" y="630"/>
                    <a:pt x="902" y="638"/>
                    <a:pt x="895" y="645"/>
                  </a:cubicBezTo>
                  <a:lnTo>
                    <a:pt x="895" y="645"/>
                  </a:lnTo>
                  <a:cubicBezTo>
                    <a:pt x="891" y="531"/>
                    <a:pt x="891" y="417"/>
                    <a:pt x="891" y="305"/>
                  </a:cubicBezTo>
                  <a:cubicBezTo>
                    <a:pt x="891" y="114"/>
                    <a:pt x="774" y="0"/>
                    <a:pt x="6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4;p49">
              <a:extLst>
                <a:ext uri="{FF2B5EF4-FFF2-40B4-BE49-F238E27FC236}">
                  <a16:creationId xmlns:a16="http://schemas.microsoft.com/office/drawing/2014/main" id="{9C1D5B90-9E02-A5CD-4614-FF72038E1456}"/>
                </a:ext>
              </a:extLst>
            </p:cNvPr>
            <p:cNvSpPr/>
            <p:nvPr/>
          </p:nvSpPr>
          <p:spPr>
            <a:xfrm>
              <a:off x="1139700" y="4417240"/>
              <a:ext cx="86431" cy="78293"/>
            </a:xfrm>
            <a:custGeom>
              <a:avLst/>
              <a:gdLst/>
              <a:ahLst/>
              <a:cxnLst/>
              <a:rect l="l" t="t" r="r" b="b"/>
              <a:pathLst>
                <a:path w="1965" h="1780" extrusionOk="0">
                  <a:moveTo>
                    <a:pt x="1597" y="0"/>
                  </a:moveTo>
                  <a:cubicBezTo>
                    <a:pt x="1399" y="0"/>
                    <a:pt x="1192" y="222"/>
                    <a:pt x="1112" y="373"/>
                  </a:cubicBezTo>
                  <a:cubicBezTo>
                    <a:pt x="1095" y="404"/>
                    <a:pt x="1081" y="432"/>
                    <a:pt x="1064" y="463"/>
                  </a:cubicBezTo>
                  <a:cubicBezTo>
                    <a:pt x="1060" y="470"/>
                    <a:pt x="1057" y="476"/>
                    <a:pt x="1054" y="481"/>
                  </a:cubicBezTo>
                  <a:lnTo>
                    <a:pt x="1054" y="481"/>
                  </a:lnTo>
                  <a:cubicBezTo>
                    <a:pt x="1052" y="484"/>
                    <a:pt x="1049" y="487"/>
                    <a:pt x="1046" y="491"/>
                  </a:cubicBezTo>
                  <a:cubicBezTo>
                    <a:pt x="1043" y="494"/>
                    <a:pt x="1041" y="497"/>
                    <a:pt x="1038" y="500"/>
                  </a:cubicBezTo>
                  <a:lnTo>
                    <a:pt x="1038" y="500"/>
                  </a:lnTo>
                  <a:cubicBezTo>
                    <a:pt x="1021" y="513"/>
                    <a:pt x="999" y="532"/>
                    <a:pt x="991" y="539"/>
                  </a:cubicBezTo>
                  <a:lnTo>
                    <a:pt x="991" y="539"/>
                  </a:lnTo>
                  <a:cubicBezTo>
                    <a:pt x="853" y="626"/>
                    <a:pt x="742" y="653"/>
                    <a:pt x="558" y="692"/>
                  </a:cubicBezTo>
                  <a:cubicBezTo>
                    <a:pt x="284" y="751"/>
                    <a:pt x="87" y="1083"/>
                    <a:pt x="38" y="1339"/>
                  </a:cubicBezTo>
                  <a:cubicBezTo>
                    <a:pt x="0" y="1538"/>
                    <a:pt x="69" y="1780"/>
                    <a:pt x="285" y="1780"/>
                  </a:cubicBezTo>
                  <a:cubicBezTo>
                    <a:pt x="306" y="1780"/>
                    <a:pt x="329" y="1777"/>
                    <a:pt x="353" y="1772"/>
                  </a:cubicBezTo>
                  <a:cubicBezTo>
                    <a:pt x="960" y="1641"/>
                    <a:pt x="1445" y="1287"/>
                    <a:pt x="1736" y="733"/>
                  </a:cubicBezTo>
                  <a:cubicBezTo>
                    <a:pt x="1833" y="550"/>
                    <a:pt x="1964" y="172"/>
                    <a:pt x="1722" y="33"/>
                  </a:cubicBezTo>
                  <a:cubicBezTo>
                    <a:pt x="1681" y="10"/>
                    <a:pt x="1639" y="0"/>
                    <a:pt x="1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5;p49">
              <a:extLst>
                <a:ext uri="{FF2B5EF4-FFF2-40B4-BE49-F238E27FC236}">
                  <a16:creationId xmlns:a16="http://schemas.microsoft.com/office/drawing/2014/main" id="{D19E1DF4-1FFC-1459-03CC-18614A68ABF7}"/>
                </a:ext>
              </a:extLst>
            </p:cNvPr>
            <p:cNvSpPr/>
            <p:nvPr/>
          </p:nvSpPr>
          <p:spPr>
            <a:xfrm>
              <a:off x="1156766" y="4434526"/>
              <a:ext cx="90961" cy="112514"/>
            </a:xfrm>
            <a:custGeom>
              <a:avLst/>
              <a:gdLst/>
              <a:ahLst/>
              <a:cxnLst/>
              <a:rect l="l" t="t" r="r" b="b"/>
              <a:pathLst>
                <a:path w="2068" h="2558" extrusionOk="0">
                  <a:moveTo>
                    <a:pt x="1796" y="1"/>
                  </a:moveTo>
                  <a:cubicBezTo>
                    <a:pt x="1771" y="1"/>
                    <a:pt x="1744" y="4"/>
                    <a:pt x="1715" y="11"/>
                  </a:cubicBezTo>
                  <a:cubicBezTo>
                    <a:pt x="1448" y="80"/>
                    <a:pt x="1240" y="392"/>
                    <a:pt x="1195" y="655"/>
                  </a:cubicBezTo>
                  <a:cubicBezTo>
                    <a:pt x="1133" y="1061"/>
                    <a:pt x="970" y="1334"/>
                    <a:pt x="554" y="1466"/>
                  </a:cubicBezTo>
                  <a:cubicBezTo>
                    <a:pt x="281" y="1553"/>
                    <a:pt x="87" y="1837"/>
                    <a:pt x="35" y="2110"/>
                  </a:cubicBezTo>
                  <a:cubicBezTo>
                    <a:pt x="1" y="2285"/>
                    <a:pt x="62" y="2558"/>
                    <a:pt x="267" y="2558"/>
                  </a:cubicBezTo>
                  <a:cubicBezTo>
                    <a:pt x="293" y="2558"/>
                    <a:pt x="322" y="2553"/>
                    <a:pt x="353" y="2543"/>
                  </a:cubicBezTo>
                  <a:cubicBezTo>
                    <a:pt x="1292" y="2249"/>
                    <a:pt x="1884" y="1397"/>
                    <a:pt x="2037" y="444"/>
                  </a:cubicBezTo>
                  <a:cubicBezTo>
                    <a:pt x="2068" y="252"/>
                    <a:pt x="2013" y="1"/>
                    <a:pt x="1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16;p49">
              <a:extLst>
                <a:ext uri="{FF2B5EF4-FFF2-40B4-BE49-F238E27FC236}">
                  <a16:creationId xmlns:a16="http://schemas.microsoft.com/office/drawing/2014/main" id="{E7397E7E-B51D-B1F1-B20F-29E78CA1F49F}"/>
                </a:ext>
              </a:extLst>
            </p:cNvPr>
            <p:cNvSpPr/>
            <p:nvPr/>
          </p:nvSpPr>
          <p:spPr>
            <a:xfrm>
              <a:off x="1106712" y="4443015"/>
              <a:ext cx="133890" cy="96943"/>
            </a:xfrm>
            <a:custGeom>
              <a:avLst/>
              <a:gdLst/>
              <a:ahLst/>
              <a:cxnLst/>
              <a:rect l="l" t="t" r="r" b="b"/>
              <a:pathLst>
                <a:path w="3044" h="2204" extrusionOk="0">
                  <a:moveTo>
                    <a:pt x="2736" y="0"/>
                  </a:moveTo>
                  <a:cubicBezTo>
                    <a:pt x="2470" y="0"/>
                    <a:pt x="2271" y="301"/>
                    <a:pt x="2184" y="514"/>
                  </a:cubicBezTo>
                  <a:cubicBezTo>
                    <a:pt x="2018" y="922"/>
                    <a:pt x="1634" y="1101"/>
                    <a:pt x="1229" y="1101"/>
                  </a:cubicBezTo>
                  <a:cubicBezTo>
                    <a:pt x="1129" y="1101"/>
                    <a:pt x="1027" y="1090"/>
                    <a:pt x="927" y="1069"/>
                  </a:cubicBezTo>
                  <a:cubicBezTo>
                    <a:pt x="907" y="1064"/>
                    <a:pt x="888" y="1063"/>
                    <a:pt x="869" y="1063"/>
                  </a:cubicBezTo>
                  <a:cubicBezTo>
                    <a:pt x="436" y="1063"/>
                    <a:pt x="1" y="2057"/>
                    <a:pt x="514" y="2163"/>
                  </a:cubicBezTo>
                  <a:cubicBezTo>
                    <a:pt x="641" y="2190"/>
                    <a:pt x="766" y="2203"/>
                    <a:pt x="888" y="2203"/>
                  </a:cubicBezTo>
                  <a:cubicBezTo>
                    <a:pt x="1828" y="2203"/>
                    <a:pt x="2596" y="1440"/>
                    <a:pt x="2939" y="587"/>
                  </a:cubicBezTo>
                  <a:cubicBezTo>
                    <a:pt x="3016" y="407"/>
                    <a:pt x="3043" y="29"/>
                    <a:pt x="2766" y="2"/>
                  </a:cubicBezTo>
                  <a:cubicBezTo>
                    <a:pt x="2756" y="1"/>
                    <a:pt x="2746" y="0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17;p49">
              <a:extLst>
                <a:ext uri="{FF2B5EF4-FFF2-40B4-BE49-F238E27FC236}">
                  <a16:creationId xmlns:a16="http://schemas.microsoft.com/office/drawing/2014/main" id="{CEE8F69C-4AFB-101B-40FD-93946B504128}"/>
                </a:ext>
              </a:extLst>
            </p:cNvPr>
            <p:cNvSpPr/>
            <p:nvPr/>
          </p:nvSpPr>
          <p:spPr>
            <a:xfrm>
              <a:off x="1178847" y="4392213"/>
              <a:ext cx="59776" cy="99362"/>
            </a:xfrm>
            <a:custGeom>
              <a:avLst/>
              <a:gdLst/>
              <a:ahLst/>
              <a:cxnLst/>
              <a:rect l="l" t="t" r="r" b="b"/>
              <a:pathLst>
                <a:path w="1359" h="2259" extrusionOk="0">
                  <a:moveTo>
                    <a:pt x="1087" y="0"/>
                  </a:moveTo>
                  <a:cubicBezTo>
                    <a:pt x="1031" y="0"/>
                    <a:pt x="971" y="16"/>
                    <a:pt x="911" y="48"/>
                  </a:cubicBezTo>
                  <a:cubicBezTo>
                    <a:pt x="658" y="187"/>
                    <a:pt x="499" y="495"/>
                    <a:pt x="492" y="783"/>
                  </a:cubicBezTo>
                  <a:cubicBezTo>
                    <a:pt x="482" y="1067"/>
                    <a:pt x="364" y="1306"/>
                    <a:pt x="222" y="1524"/>
                  </a:cubicBezTo>
                  <a:cubicBezTo>
                    <a:pt x="111" y="1697"/>
                    <a:pt x="0" y="2089"/>
                    <a:pt x="236" y="2224"/>
                  </a:cubicBezTo>
                  <a:cubicBezTo>
                    <a:pt x="279" y="2248"/>
                    <a:pt x="322" y="2259"/>
                    <a:pt x="365" y="2259"/>
                  </a:cubicBezTo>
                  <a:cubicBezTo>
                    <a:pt x="564" y="2259"/>
                    <a:pt x="754" y="2027"/>
                    <a:pt x="846" y="1884"/>
                  </a:cubicBezTo>
                  <a:cubicBezTo>
                    <a:pt x="1143" y="1417"/>
                    <a:pt x="1341" y="859"/>
                    <a:pt x="1351" y="305"/>
                  </a:cubicBezTo>
                  <a:cubicBezTo>
                    <a:pt x="1359" y="114"/>
                    <a:pt x="1239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8;p49">
              <a:extLst>
                <a:ext uri="{FF2B5EF4-FFF2-40B4-BE49-F238E27FC236}">
                  <a16:creationId xmlns:a16="http://schemas.microsoft.com/office/drawing/2014/main" id="{AD0CD0EC-92E2-D678-9DB2-3A69309D488C}"/>
                </a:ext>
              </a:extLst>
            </p:cNvPr>
            <p:cNvSpPr/>
            <p:nvPr/>
          </p:nvSpPr>
          <p:spPr>
            <a:xfrm>
              <a:off x="1054810" y="4205893"/>
              <a:ext cx="90081" cy="133143"/>
            </a:xfrm>
            <a:custGeom>
              <a:avLst/>
              <a:gdLst/>
              <a:ahLst/>
              <a:cxnLst/>
              <a:rect l="l" t="t" r="r" b="b"/>
              <a:pathLst>
                <a:path w="2048" h="3027" extrusionOk="0">
                  <a:moveTo>
                    <a:pt x="448" y="0"/>
                  </a:moveTo>
                  <a:cubicBezTo>
                    <a:pt x="249" y="0"/>
                    <a:pt x="1" y="405"/>
                    <a:pt x="136" y="578"/>
                  </a:cubicBezTo>
                  <a:cubicBezTo>
                    <a:pt x="521" y="1051"/>
                    <a:pt x="827" y="1578"/>
                    <a:pt x="1185" y="2070"/>
                  </a:cubicBezTo>
                  <a:lnTo>
                    <a:pt x="1185" y="2070"/>
                  </a:lnTo>
                  <a:cubicBezTo>
                    <a:pt x="1174" y="2209"/>
                    <a:pt x="1169" y="2349"/>
                    <a:pt x="1168" y="2486"/>
                  </a:cubicBezTo>
                  <a:cubicBezTo>
                    <a:pt x="1167" y="2612"/>
                    <a:pt x="1208" y="2660"/>
                    <a:pt x="1267" y="2660"/>
                  </a:cubicBezTo>
                  <a:cubicBezTo>
                    <a:pt x="1278" y="2660"/>
                    <a:pt x="1290" y="2658"/>
                    <a:pt x="1302" y="2655"/>
                  </a:cubicBezTo>
                  <a:lnTo>
                    <a:pt x="1302" y="2655"/>
                  </a:lnTo>
                  <a:cubicBezTo>
                    <a:pt x="1291" y="2703"/>
                    <a:pt x="1280" y="2751"/>
                    <a:pt x="1268" y="2798"/>
                  </a:cubicBezTo>
                  <a:cubicBezTo>
                    <a:pt x="1229" y="2963"/>
                    <a:pt x="1277" y="3026"/>
                    <a:pt x="1356" y="3026"/>
                  </a:cubicBezTo>
                  <a:cubicBezTo>
                    <a:pt x="1486" y="3026"/>
                    <a:pt x="1703" y="2850"/>
                    <a:pt x="1746" y="2677"/>
                  </a:cubicBezTo>
                  <a:cubicBezTo>
                    <a:pt x="1906" y="2030"/>
                    <a:pt x="2030" y="1364"/>
                    <a:pt x="2047" y="700"/>
                  </a:cubicBezTo>
                  <a:lnTo>
                    <a:pt x="2047" y="700"/>
                  </a:lnTo>
                  <a:cubicBezTo>
                    <a:pt x="2048" y="688"/>
                    <a:pt x="2048" y="677"/>
                    <a:pt x="2048" y="664"/>
                  </a:cubicBezTo>
                  <a:lnTo>
                    <a:pt x="2048" y="664"/>
                  </a:lnTo>
                  <a:cubicBezTo>
                    <a:pt x="2048" y="664"/>
                    <a:pt x="2048" y="664"/>
                    <a:pt x="2048" y="664"/>
                  </a:cubicBezTo>
                  <a:cubicBezTo>
                    <a:pt x="2048" y="544"/>
                    <a:pt x="2004" y="497"/>
                    <a:pt x="1943" y="497"/>
                  </a:cubicBezTo>
                  <a:cubicBezTo>
                    <a:pt x="1834" y="497"/>
                    <a:pt x="1669" y="647"/>
                    <a:pt x="1593" y="797"/>
                  </a:cubicBezTo>
                  <a:lnTo>
                    <a:pt x="1593" y="797"/>
                  </a:lnTo>
                  <a:cubicBezTo>
                    <a:pt x="1470" y="596"/>
                    <a:pt x="1267" y="446"/>
                    <a:pt x="950" y="387"/>
                  </a:cubicBezTo>
                  <a:cubicBezTo>
                    <a:pt x="938" y="385"/>
                    <a:pt x="926" y="384"/>
                    <a:pt x="914" y="384"/>
                  </a:cubicBezTo>
                  <a:cubicBezTo>
                    <a:pt x="882" y="384"/>
                    <a:pt x="852" y="391"/>
                    <a:pt x="824" y="405"/>
                  </a:cubicBezTo>
                  <a:lnTo>
                    <a:pt x="824" y="405"/>
                  </a:lnTo>
                  <a:cubicBezTo>
                    <a:pt x="740" y="287"/>
                    <a:pt x="653" y="171"/>
                    <a:pt x="562" y="58"/>
                  </a:cubicBezTo>
                  <a:cubicBezTo>
                    <a:pt x="528" y="18"/>
                    <a:pt x="489" y="0"/>
                    <a:pt x="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9;p49">
              <a:extLst>
                <a:ext uri="{FF2B5EF4-FFF2-40B4-BE49-F238E27FC236}">
                  <a16:creationId xmlns:a16="http://schemas.microsoft.com/office/drawing/2014/main" id="{50CF768E-8A71-3B67-D2F3-61334EC11773}"/>
                </a:ext>
              </a:extLst>
            </p:cNvPr>
            <p:cNvSpPr/>
            <p:nvPr/>
          </p:nvSpPr>
          <p:spPr>
            <a:xfrm>
              <a:off x="1139744" y="1490933"/>
              <a:ext cx="253925" cy="705651"/>
            </a:xfrm>
            <a:custGeom>
              <a:avLst/>
              <a:gdLst/>
              <a:ahLst/>
              <a:cxnLst/>
              <a:rect l="l" t="t" r="r" b="b"/>
              <a:pathLst>
                <a:path w="5773" h="16043" extrusionOk="0">
                  <a:moveTo>
                    <a:pt x="5014" y="1"/>
                  </a:moveTo>
                  <a:cubicBezTo>
                    <a:pt x="4774" y="1"/>
                    <a:pt x="4428" y="305"/>
                    <a:pt x="4392" y="625"/>
                  </a:cubicBezTo>
                  <a:cubicBezTo>
                    <a:pt x="4188" y="2486"/>
                    <a:pt x="4430" y="4293"/>
                    <a:pt x="4692" y="6115"/>
                  </a:cubicBezTo>
                  <a:lnTo>
                    <a:pt x="4692" y="6115"/>
                  </a:lnTo>
                  <a:cubicBezTo>
                    <a:pt x="4222" y="5868"/>
                    <a:pt x="3717" y="5639"/>
                    <a:pt x="3257" y="5639"/>
                  </a:cubicBezTo>
                  <a:cubicBezTo>
                    <a:pt x="2877" y="5639"/>
                    <a:pt x="2527" y="5795"/>
                    <a:pt x="2254" y="6226"/>
                  </a:cubicBezTo>
                  <a:cubicBezTo>
                    <a:pt x="1564" y="7314"/>
                    <a:pt x="2900" y="8377"/>
                    <a:pt x="3748" y="9122"/>
                  </a:cubicBezTo>
                  <a:lnTo>
                    <a:pt x="3748" y="9122"/>
                  </a:lnTo>
                  <a:cubicBezTo>
                    <a:pt x="2942" y="9964"/>
                    <a:pt x="2150" y="10806"/>
                    <a:pt x="1513" y="11793"/>
                  </a:cubicBezTo>
                  <a:cubicBezTo>
                    <a:pt x="1132" y="12385"/>
                    <a:pt x="851" y="13043"/>
                    <a:pt x="623" y="13712"/>
                  </a:cubicBezTo>
                  <a:cubicBezTo>
                    <a:pt x="512" y="14020"/>
                    <a:pt x="418" y="14339"/>
                    <a:pt x="384" y="14665"/>
                  </a:cubicBezTo>
                  <a:cubicBezTo>
                    <a:pt x="376" y="14737"/>
                    <a:pt x="339" y="14958"/>
                    <a:pt x="334" y="15113"/>
                  </a:cubicBezTo>
                  <a:lnTo>
                    <a:pt x="334" y="15113"/>
                  </a:lnTo>
                  <a:cubicBezTo>
                    <a:pt x="122" y="15349"/>
                    <a:pt x="0" y="15723"/>
                    <a:pt x="179" y="15898"/>
                  </a:cubicBezTo>
                  <a:cubicBezTo>
                    <a:pt x="281" y="15999"/>
                    <a:pt x="392" y="16042"/>
                    <a:pt x="501" y="16042"/>
                  </a:cubicBezTo>
                  <a:cubicBezTo>
                    <a:pt x="761" y="16042"/>
                    <a:pt x="1008" y="15795"/>
                    <a:pt x="1094" y="15499"/>
                  </a:cubicBezTo>
                  <a:cubicBezTo>
                    <a:pt x="1281" y="14845"/>
                    <a:pt x="1239" y="14186"/>
                    <a:pt x="1471" y="13528"/>
                  </a:cubicBezTo>
                  <a:cubicBezTo>
                    <a:pt x="2067" y="11803"/>
                    <a:pt x="3425" y="10553"/>
                    <a:pt x="4648" y="9264"/>
                  </a:cubicBezTo>
                  <a:cubicBezTo>
                    <a:pt x="4783" y="9122"/>
                    <a:pt x="4987" y="8679"/>
                    <a:pt x="4800" y="8502"/>
                  </a:cubicBezTo>
                  <a:cubicBezTo>
                    <a:pt x="4245" y="7962"/>
                    <a:pt x="3501" y="7431"/>
                    <a:pt x="3078" y="6749"/>
                  </a:cubicBezTo>
                  <a:lnTo>
                    <a:pt x="3078" y="6749"/>
                  </a:lnTo>
                  <a:cubicBezTo>
                    <a:pt x="3145" y="6759"/>
                    <a:pt x="3212" y="6773"/>
                    <a:pt x="3280" y="6791"/>
                  </a:cubicBezTo>
                  <a:cubicBezTo>
                    <a:pt x="3532" y="6846"/>
                    <a:pt x="3778" y="6981"/>
                    <a:pt x="4007" y="7096"/>
                  </a:cubicBezTo>
                  <a:cubicBezTo>
                    <a:pt x="4346" y="7262"/>
                    <a:pt x="4658" y="7477"/>
                    <a:pt x="5005" y="7632"/>
                  </a:cubicBezTo>
                  <a:cubicBezTo>
                    <a:pt x="5048" y="7652"/>
                    <a:pt x="5092" y="7661"/>
                    <a:pt x="5135" y="7661"/>
                  </a:cubicBezTo>
                  <a:cubicBezTo>
                    <a:pt x="5463" y="7661"/>
                    <a:pt x="5772" y="7155"/>
                    <a:pt x="5736" y="6874"/>
                  </a:cubicBezTo>
                  <a:cubicBezTo>
                    <a:pt x="5445" y="4726"/>
                    <a:pt x="4998" y="2592"/>
                    <a:pt x="5237" y="417"/>
                  </a:cubicBezTo>
                  <a:cubicBezTo>
                    <a:pt x="5268" y="117"/>
                    <a:pt x="5161" y="1"/>
                    <a:pt x="50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0;p49">
              <a:extLst>
                <a:ext uri="{FF2B5EF4-FFF2-40B4-BE49-F238E27FC236}">
                  <a16:creationId xmlns:a16="http://schemas.microsoft.com/office/drawing/2014/main" id="{353A6058-37BF-2745-0A71-C1E81C522C96}"/>
                </a:ext>
              </a:extLst>
            </p:cNvPr>
            <p:cNvSpPr/>
            <p:nvPr/>
          </p:nvSpPr>
          <p:spPr>
            <a:xfrm>
              <a:off x="1157602" y="1496124"/>
              <a:ext cx="208093" cy="735781"/>
            </a:xfrm>
            <a:custGeom>
              <a:avLst/>
              <a:gdLst/>
              <a:ahLst/>
              <a:cxnLst/>
              <a:rect l="l" t="t" r="r" b="b"/>
              <a:pathLst>
                <a:path w="4731" h="16728" extrusionOk="0">
                  <a:moveTo>
                    <a:pt x="4404" y="0"/>
                  </a:moveTo>
                  <a:cubicBezTo>
                    <a:pt x="4206" y="0"/>
                    <a:pt x="3943" y="170"/>
                    <a:pt x="3837" y="462"/>
                  </a:cubicBezTo>
                  <a:cubicBezTo>
                    <a:pt x="2932" y="2921"/>
                    <a:pt x="1730" y="5207"/>
                    <a:pt x="1211" y="7795"/>
                  </a:cubicBezTo>
                  <a:cubicBezTo>
                    <a:pt x="639" y="10649"/>
                    <a:pt x="26" y="13511"/>
                    <a:pt x="2" y="16434"/>
                  </a:cubicBezTo>
                  <a:cubicBezTo>
                    <a:pt x="1" y="16645"/>
                    <a:pt x="77" y="16728"/>
                    <a:pt x="184" y="16728"/>
                  </a:cubicBezTo>
                  <a:cubicBezTo>
                    <a:pt x="437" y="16728"/>
                    <a:pt x="862" y="16271"/>
                    <a:pt x="864" y="15953"/>
                  </a:cubicBezTo>
                  <a:cubicBezTo>
                    <a:pt x="885" y="13227"/>
                    <a:pt x="1450" y="10552"/>
                    <a:pt x="1987" y="7896"/>
                  </a:cubicBezTo>
                  <a:cubicBezTo>
                    <a:pt x="2513" y="5294"/>
                    <a:pt x="3684" y="3008"/>
                    <a:pt x="4592" y="534"/>
                  </a:cubicBezTo>
                  <a:cubicBezTo>
                    <a:pt x="4731" y="164"/>
                    <a:pt x="4599" y="0"/>
                    <a:pt x="4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1;p49">
              <a:extLst>
                <a:ext uri="{FF2B5EF4-FFF2-40B4-BE49-F238E27FC236}">
                  <a16:creationId xmlns:a16="http://schemas.microsoft.com/office/drawing/2014/main" id="{2793D7B0-6C54-0724-5571-7D52657D6938}"/>
                </a:ext>
              </a:extLst>
            </p:cNvPr>
            <p:cNvSpPr/>
            <p:nvPr/>
          </p:nvSpPr>
          <p:spPr>
            <a:xfrm>
              <a:off x="914939" y="1605470"/>
              <a:ext cx="129800" cy="192610"/>
            </a:xfrm>
            <a:custGeom>
              <a:avLst/>
              <a:gdLst/>
              <a:ahLst/>
              <a:cxnLst/>
              <a:rect l="l" t="t" r="r" b="b"/>
              <a:pathLst>
                <a:path w="2951" h="4379" extrusionOk="0">
                  <a:moveTo>
                    <a:pt x="678" y="0"/>
                  </a:moveTo>
                  <a:cubicBezTo>
                    <a:pt x="423" y="0"/>
                    <a:pt x="0" y="453"/>
                    <a:pt x="0" y="771"/>
                  </a:cubicBezTo>
                  <a:cubicBezTo>
                    <a:pt x="0" y="1914"/>
                    <a:pt x="4" y="3057"/>
                    <a:pt x="208" y="4183"/>
                  </a:cubicBezTo>
                  <a:cubicBezTo>
                    <a:pt x="228" y="4297"/>
                    <a:pt x="337" y="4379"/>
                    <a:pt x="451" y="4379"/>
                  </a:cubicBezTo>
                  <a:cubicBezTo>
                    <a:pt x="475" y="4379"/>
                    <a:pt x="500" y="4375"/>
                    <a:pt x="524" y="4367"/>
                  </a:cubicBezTo>
                  <a:cubicBezTo>
                    <a:pt x="1060" y="4169"/>
                    <a:pt x="1611" y="4072"/>
                    <a:pt x="2169" y="3979"/>
                  </a:cubicBezTo>
                  <a:cubicBezTo>
                    <a:pt x="2593" y="3909"/>
                    <a:pt x="2951" y="2895"/>
                    <a:pt x="2447" y="2895"/>
                  </a:cubicBezTo>
                  <a:cubicBezTo>
                    <a:pt x="2424" y="2895"/>
                    <a:pt x="2400" y="2897"/>
                    <a:pt x="2373" y="2902"/>
                  </a:cubicBezTo>
                  <a:cubicBezTo>
                    <a:pt x="1909" y="2982"/>
                    <a:pt x="1448" y="3063"/>
                    <a:pt x="998" y="3202"/>
                  </a:cubicBezTo>
                  <a:lnTo>
                    <a:pt x="998" y="3202"/>
                  </a:lnTo>
                  <a:cubicBezTo>
                    <a:pt x="855" y="2245"/>
                    <a:pt x="867" y="1265"/>
                    <a:pt x="867" y="297"/>
                  </a:cubicBezTo>
                  <a:cubicBezTo>
                    <a:pt x="865" y="83"/>
                    <a:pt x="787" y="0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2;p49">
              <a:extLst>
                <a:ext uri="{FF2B5EF4-FFF2-40B4-BE49-F238E27FC236}">
                  <a16:creationId xmlns:a16="http://schemas.microsoft.com/office/drawing/2014/main" id="{7DF101B8-6F9D-01F8-4767-D08B4D597CA5}"/>
                </a:ext>
              </a:extLst>
            </p:cNvPr>
            <p:cNvSpPr/>
            <p:nvPr/>
          </p:nvSpPr>
          <p:spPr>
            <a:xfrm>
              <a:off x="948763" y="1744330"/>
              <a:ext cx="281988" cy="352584"/>
            </a:xfrm>
            <a:custGeom>
              <a:avLst/>
              <a:gdLst/>
              <a:ahLst/>
              <a:cxnLst/>
              <a:rect l="l" t="t" r="r" b="b"/>
              <a:pathLst>
                <a:path w="6411" h="8016" extrusionOk="0">
                  <a:moveTo>
                    <a:pt x="2246" y="1"/>
                  </a:moveTo>
                  <a:cubicBezTo>
                    <a:pt x="2175" y="1"/>
                    <a:pt x="2082" y="45"/>
                    <a:pt x="1968" y="153"/>
                  </a:cubicBezTo>
                  <a:cubicBezTo>
                    <a:pt x="1334" y="753"/>
                    <a:pt x="631" y="1244"/>
                    <a:pt x="222" y="2034"/>
                  </a:cubicBezTo>
                  <a:cubicBezTo>
                    <a:pt x="118" y="2239"/>
                    <a:pt x="1" y="2568"/>
                    <a:pt x="236" y="2734"/>
                  </a:cubicBezTo>
                  <a:cubicBezTo>
                    <a:pt x="2266" y="4179"/>
                    <a:pt x="4310" y="5633"/>
                    <a:pt x="5491" y="7899"/>
                  </a:cubicBezTo>
                  <a:cubicBezTo>
                    <a:pt x="5535" y="7981"/>
                    <a:pt x="5595" y="8016"/>
                    <a:pt x="5663" y="8016"/>
                  </a:cubicBezTo>
                  <a:cubicBezTo>
                    <a:pt x="5962" y="8016"/>
                    <a:pt x="6410" y="7334"/>
                    <a:pt x="6232" y="6995"/>
                  </a:cubicBezTo>
                  <a:cubicBezTo>
                    <a:pt x="5088" y="4801"/>
                    <a:pt x="3131" y="3337"/>
                    <a:pt x="1165" y="1933"/>
                  </a:cubicBezTo>
                  <a:lnTo>
                    <a:pt x="1165" y="1933"/>
                  </a:lnTo>
                  <a:cubicBezTo>
                    <a:pt x="1473" y="1582"/>
                    <a:pt x="1866" y="1300"/>
                    <a:pt x="2200" y="978"/>
                  </a:cubicBezTo>
                  <a:cubicBezTo>
                    <a:pt x="2491" y="709"/>
                    <a:pt x="2532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3;p49">
              <a:extLst>
                <a:ext uri="{FF2B5EF4-FFF2-40B4-BE49-F238E27FC236}">
                  <a16:creationId xmlns:a16="http://schemas.microsoft.com/office/drawing/2014/main" id="{DE5DB30D-C42F-1150-A38C-309984FEF8AB}"/>
                </a:ext>
              </a:extLst>
            </p:cNvPr>
            <p:cNvSpPr/>
            <p:nvPr/>
          </p:nvSpPr>
          <p:spPr>
            <a:xfrm>
              <a:off x="751448" y="2495722"/>
              <a:ext cx="153508" cy="145414"/>
            </a:xfrm>
            <a:custGeom>
              <a:avLst/>
              <a:gdLst/>
              <a:ahLst/>
              <a:cxnLst/>
              <a:rect l="l" t="t" r="r" b="b"/>
              <a:pathLst>
                <a:path w="3490" h="3306" extrusionOk="0">
                  <a:moveTo>
                    <a:pt x="1731" y="0"/>
                  </a:moveTo>
                  <a:cubicBezTo>
                    <a:pt x="1145" y="0"/>
                    <a:pt x="604" y="223"/>
                    <a:pt x="246" y="844"/>
                  </a:cubicBezTo>
                  <a:cubicBezTo>
                    <a:pt x="170" y="983"/>
                    <a:pt x="1" y="1458"/>
                    <a:pt x="260" y="1541"/>
                  </a:cubicBezTo>
                  <a:cubicBezTo>
                    <a:pt x="788" y="1711"/>
                    <a:pt x="1235" y="2020"/>
                    <a:pt x="1601" y="2416"/>
                  </a:cubicBezTo>
                  <a:lnTo>
                    <a:pt x="1601" y="2416"/>
                  </a:lnTo>
                  <a:cubicBezTo>
                    <a:pt x="1586" y="2446"/>
                    <a:pt x="1572" y="2478"/>
                    <a:pt x="1559" y="2511"/>
                  </a:cubicBezTo>
                  <a:cubicBezTo>
                    <a:pt x="1511" y="2646"/>
                    <a:pt x="1455" y="2899"/>
                    <a:pt x="1577" y="3020"/>
                  </a:cubicBezTo>
                  <a:cubicBezTo>
                    <a:pt x="1606" y="3049"/>
                    <a:pt x="1671" y="3131"/>
                    <a:pt x="1687" y="3131"/>
                  </a:cubicBezTo>
                  <a:cubicBezTo>
                    <a:pt x="1691" y="3131"/>
                    <a:pt x="1692" y="3128"/>
                    <a:pt x="1691" y="3120"/>
                  </a:cubicBezTo>
                  <a:lnTo>
                    <a:pt x="1691" y="3120"/>
                  </a:lnTo>
                  <a:cubicBezTo>
                    <a:pt x="1718" y="3256"/>
                    <a:pt x="1808" y="3305"/>
                    <a:pt x="1910" y="3305"/>
                  </a:cubicBezTo>
                  <a:cubicBezTo>
                    <a:pt x="2020" y="3305"/>
                    <a:pt x="2144" y="3249"/>
                    <a:pt x="2221" y="3183"/>
                  </a:cubicBezTo>
                  <a:cubicBezTo>
                    <a:pt x="2367" y="3057"/>
                    <a:pt x="2478" y="2879"/>
                    <a:pt x="2518" y="2689"/>
                  </a:cubicBezTo>
                  <a:lnTo>
                    <a:pt x="2518" y="2689"/>
                  </a:lnTo>
                  <a:cubicBezTo>
                    <a:pt x="2710" y="2470"/>
                    <a:pt x="2825" y="2147"/>
                    <a:pt x="2668" y="1925"/>
                  </a:cubicBezTo>
                  <a:cubicBezTo>
                    <a:pt x="2474" y="1648"/>
                    <a:pt x="2246" y="1389"/>
                    <a:pt x="1990" y="1164"/>
                  </a:cubicBezTo>
                  <a:lnTo>
                    <a:pt x="1990" y="1164"/>
                  </a:lnTo>
                  <a:cubicBezTo>
                    <a:pt x="2202" y="1230"/>
                    <a:pt x="2388" y="1304"/>
                    <a:pt x="2488" y="1347"/>
                  </a:cubicBezTo>
                  <a:cubicBezTo>
                    <a:pt x="2528" y="1364"/>
                    <a:pt x="2569" y="1371"/>
                    <a:pt x="2610" y="1371"/>
                  </a:cubicBezTo>
                  <a:cubicBezTo>
                    <a:pt x="3048" y="1371"/>
                    <a:pt x="3489" y="479"/>
                    <a:pt x="3087" y="311"/>
                  </a:cubicBezTo>
                  <a:cubicBezTo>
                    <a:pt x="2650" y="130"/>
                    <a:pt x="2177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4;p49">
              <a:extLst>
                <a:ext uri="{FF2B5EF4-FFF2-40B4-BE49-F238E27FC236}">
                  <a16:creationId xmlns:a16="http://schemas.microsoft.com/office/drawing/2014/main" id="{26681F59-0363-323A-B453-B71DDD259D23}"/>
                </a:ext>
              </a:extLst>
            </p:cNvPr>
            <p:cNvSpPr/>
            <p:nvPr/>
          </p:nvSpPr>
          <p:spPr>
            <a:xfrm>
              <a:off x="1432990" y="2507158"/>
              <a:ext cx="151176" cy="164108"/>
            </a:xfrm>
            <a:custGeom>
              <a:avLst/>
              <a:gdLst/>
              <a:ahLst/>
              <a:cxnLst/>
              <a:rect l="l" t="t" r="r" b="b"/>
              <a:pathLst>
                <a:path w="3437" h="3731" extrusionOk="0">
                  <a:moveTo>
                    <a:pt x="1426" y="1"/>
                  </a:moveTo>
                  <a:cubicBezTo>
                    <a:pt x="1244" y="1"/>
                    <a:pt x="1060" y="12"/>
                    <a:pt x="873" y="34"/>
                  </a:cubicBezTo>
                  <a:cubicBezTo>
                    <a:pt x="434" y="84"/>
                    <a:pt x="63" y="1111"/>
                    <a:pt x="605" y="1111"/>
                  </a:cubicBezTo>
                  <a:cubicBezTo>
                    <a:pt x="623" y="1111"/>
                    <a:pt x="642" y="1110"/>
                    <a:pt x="662" y="1108"/>
                  </a:cubicBezTo>
                  <a:cubicBezTo>
                    <a:pt x="719" y="1101"/>
                    <a:pt x="776" y="1096"/>
                    <a:pt x="833" y="1092"/>
                  </a:cubicBezTo>
                  <a:lnTo>
                    <a:pt x="833" y="1092"/>
                  </a:lnTo>
                  <a:cubicBezTo>
                    <a:pt x="521" y="1334"/>
                    <a:pt x="265" y="1653"/>
                    <a:pt x="94" y="2088"/>
                  </a:cubicBezTo>
                  <a:cubicBezTo>
                    <a:pt x="14" y="2296"/>
                    <a:pt x="0" y="2611"/>
                    <a:pt x="267" y="2670"/>
                  </a:cubicBezTo>
                  <a:cubicBezTo>
                    <a:pt x="936" y="2822"/>
                    <a:pt x="1968" y="2666"/>
                    <a:pt x="2096" y="3546"/>
                  </a:cubicBezTo>
                  <a:cubicBezTo>
                    <a:pt x="2114" y="3683"/>
                    <a:pt x="2201" y="3731"/>
                    <a:pt x="2303" y="3731"/>
                  </a:cubicBezTo>
                  <a:cubicBezTo>
                    <a:pt x="2419" y="3731"/>
                    <a:pt x="2553" y="3669"/>
                    <a:pt x="2626" y="3605"/>
                  </a:cubicBezTo>
                  <a:cubicBezTo>
                    <a:pt x="2851" y="3411"/>
                    <a:pt x="2966" y="3127"/>
                    <a:pt x="2928" y="2833"/>
                  </a:cubicBezTo>
                  <a:cubicBezTo>
                    <a:pt x="2804" y="1959"/>
                    <a:pt x="2117" y="1801"/>
                    <a:pt x="1405" y="1694"/>
                  </a:cubicBezTo>
                  <a:lnTo>
                    <a:pt x="1405" y="1694"/>
                  </a:lnTo>
                  <a:cubicBezTo>
                    <a:pt x="1799" y="1532"/>
                    <a:pt x="2300" y="1472"/>
                    <a:pt x="2605" y="1402"/>
                  </a:cubicBezTo>
                  <a:cubicBezTo>
                    <a:pt x="2903" y="1336"/>
                    <a:pt x="3437" y="546"/>
                    <a:pt x="3007" y="345"/>
                  </a:cubicBezTo>
                  <a:cubicBezTo>
                    <a:pt x="2493" y="104"/>
                    <a:pt x="1971" y="1"/>
                    <a:pt x="1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25;p49">
              <a:extLst>
                <a:ext uri="{FF2B5EF4-FFF2-40B4-BE49-F238E27FC236}">
                  <a16:creationId xmlns:a16="http://schemas.microsoft.com/office/drawing/2014/main" id="{941EAAE5-3083-3BDA-3D37-5E444639485B}"/>
                </a:ext>
              </a:extLst>
            </p:cNvPr>
            <p:cNvSpPr/>
            <p:nvPr/>
          </p:nvSpPr>
          <p:spPr>
            <a:xfrm>
              <a:off x="1445921" y="2576961"/>
              <a:ext cx="103057" cy="357378"/>
            </a:xfrm>
            <a:custGeom>
              <a:avLst/>
              <a:gdLst/>
              <a:ahLst/>
              <a:cxnLst/>
              <a:rect l="l" t="t" r="r" b="b"/>
              <a:pathLst>
                <a:path w="2343" h="8125" extrusionOk="0">
                  <a:moveTo>
                    <a:pt x="1101" y="1"/>
                  </a:moveTo>
                  <a:cubicBezTo>
                    <a:pt x="848" y="1"/>
                    <a:pt x="423" y="456"/>
                    <a:pt x="423" y="771"/>
                  </a:cubicBezTo>
                  <a:cubicBezTo>
                    <a:pt x="423" y="3089"/>
                    <a:pt x="430" y="5416"/>
                    <a:pt x="49" y="7713"/>
                  </a:cubicBezTo>
                  <a:cubicBezTo>
                    <a:pt x="0" y="8009"/>
                    <a:pt x="111" y="8125"/>
                    <a:pt x="266" y="8125"/>
                  </a:cubicBezTo>
                  <a:cubicBezTo>
                    <a:pt x="438" y="8125"/>
                    <a:pt x="663" y="7981"/>
                    <a:pt x="780" y="7786"/>
                  </a:cubicBezTo>
                  <a:cubicBezTo>
                    <a:pt x="2041" y="5680"/>
                    <a:pt x="2343" y="3452"/>
                    <a:pt x="1948" y="1048"/>
                  </a:cubicBezTo>
                  <a:cubicBezTo>
                    <a:pt x="1923" y="902"/>
                    <a:pt x="1860" y="844"/>
                    <a:pt x="1778" y="844"/>
                  </a:cubicBezTo>
                  <a:cubicBezTo>
                    <a:pt x="1632" y="844"/>
                    <a:pt x="1428" y="1030"/>
                    <a:pt x="1282" y="1234"/>
                  </a:cubicBezTo>
                  <a:lnTo>
                    <a:pt x="1282" y="1234"/>
                  </a:lnTo>
                  <a:cubicBezTo>
                    <a:pt x="1283" y="922"/>
                    <a:pt x="1283" y="609"/>
                    <a:pt x="1283" y="297"/>
                  </a:cubicBezTo>
                  <a:cubicBezTo>
                    <a:pt x="1285" y="84"/>
                    <a:pt x="1208" y="1"/>
                    <a:pt x="1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26;p49">
              <a:extLst>
                <a:ext uri="{FF2B5EF4-FFF2-40B4-BE49-F238E27FC236}">
                  <a16:creationId xmlns:a16="http://schemas.microsoft.com/office/drawing/2014/main" id="{A3652D0B-A8B4-496D-A1AD-D263ECA69DD5}"/>
                </a:ext>
              </a:extLst>
            </p:cNvPr>
            <p:cNvSpPr/>
            <p:nvPr/>
          </p:nvSpPr>
          <p:spPr>
            <a:xfrm>
              <a:off x="943485" y="956255"/>
              <a:ext cx="448119" cy="360149"/>
            </a:xfrm>
            <a:custGeom>
              <a:avLst/>
              <a:gdLst/>
              <a:ahLst/>
              <a:cxnLst/>
              <a:rect l="l" t="t" r="r" b="b"/>
              <a:pathLst>
                <a:path w="10188" h="8188" extrusionOk="0">
                  <a:moveTo>
                    <a:pt x="4683" y="1395"/>
                  </a:moveTo>
                  <a:cubicBezTo>
                    <a:pt x="4761" y="1473"/>
                    <a:pt x="4836" y="1554"/>
                    <a:pt x="4907" y="1639"/>
                  </a:cubicBezTo>
                  <a:lnTo>
                    <a:pt x="4907" y="1639"/>
                  </a:lnTo>
                  <a:cubicBezTo>
                    <a:pt x="4791" y="1787"/>
                    <a:pt x="4704" y="1949"/>
                    <a:pt x="4693" y="2025"/>
                  </a:cubicBezTo>
                  <a:cubicBezTo>
                    <a:pt x="4639" y="2470"/>
                    <a:pt x="4681" y="2870"/>
                    <a:pt x="4788" y="3243"/>
                  </a:cubicBezTo>
                  <a:lnTo>
                    <a:pt x="4788" y="3243"/>
                  </a:lnTo>
                  <a:cubicBezTo>
                    <a:pt x="4731" y="3170"/>
                    <a:pt x="4674" y="3096"/>
                    <a:pt x="4617" y="3022"/>
                  </a:cubicBezTo>
                  <a:cubicBezTo>
                    <a:pt x="4556" y="2944"/>
                    <a:pt x="4485" y="2911"/>
                    <a:pt x="4412" y="2911"/>
                  </a:cubicBezTo>
                  <a:cubicBezTo>
                    <a:pt x="4384" y="2911"/>
                    <a:pt x="4357" y="2915"/>
                    <a:pt x="4329" y="2924"/>
                  </a:cubicBezTo>
                  <a:lnTo>
                    <a:pt x="4329" y="2924"/>
                  </a:lnTo>
                  <a:cubicBezTo>
                    <a:pt x="4455" y="2417"/>
                    <a:pt x="4571" y="1906"/>
                    <a:pt x="4683" y="1395"/>
                  </a:cubicBezTo>
                  <a:close/>
                  <a:moveTo>
                    <a:pt x="4791" y="0"/>
                  </a:moveTo>
                  <a:cubicBezTo>
                    <a:pt x="4555" y="0"/>
                    <a:pt x="4316" y="387"/>
                    <a:pt x="4250" y="535"/>
                  </a:cubicBezTo>
                  <a:cubicBezTo>
                    <a:pt x="4194" y="653"/>
                    <a:pt x="4141" y="772"/>
                    <a:pt x="4090" y="892"/>
                  </a:cubicBezTo>
                  <a:lnTo>
                    <a:pt x="4090" y="892"/>
                  </a:lnTo>
                  <a:cubicBezTo>
                    <a:pt x="4067" y="919"/>
                    <a:pt x="4046" y="946"/>
                    <a:pt x="4028" y="975"/>
                  </a:cubicBezTo>
                  <a:cubicBezTo>
                    <a:pt x="3747" y="1430"/>
                    <a:pt x="3492" y="1900"/>
                    <a:pt x="3229" y="2366"/>
                  </a:cubicBezTo>
                  <a:lnTo>
                    <a:pt x="3229" y="2366"/>
                  </a:lnTo>
                  <a:cubicBezTo>
                    <a:pt x="3276" y="2112"/>
                    <a:pt x="3309" y="1855"/>
                    <a:pt x="3321" y="1592"/>
                  </a:cubicBezTo>
                  <a:cubicBezTo>
                    <a:pt x="3331" y="1379"/>
                    <a:pt x="3237" y="1304"/>
                    <a:pt x="3114" y="1304"/>
                  </a:cubicBezTo>
                  <a:cubicBezTo>
                    <a:pt x="3018" y="1304"/>
                    <a:pt x="2905" y="1349"/>
                    <a:pt x="2808" y="1410"/>
                  </a:cubicBezTo>
                  <a:lnTo>
                    <a:pt x="2808" y="1410"/>
                  </a:lnTo>
                  <a:cubicBezTo>
                    <a:pt x="2851" y="1183"/>
                    <a:pt x="2795" y="987"/>
                    <a:pt x="2570" y="987"/>
                  </a:cubicBezTo>
                  <a:cubicBezTo>
                    <a:pt x="2548" y="987"/>
                    <a:pt x="2525" y="989"/>
                    <a:pt x="2500" y="992"/>
                  </a:cubicBezTo>
                  <a:cubicBezTo>
                    <a:pt x="1118" y="1200"/>
                    <a:pt x="221" y="2440"/>
                    <a:pt x="41" y="3767"/>
                  </a:cubicBezTo>
                  <a:cubicBezTo>
                    <a:pt x="1" y="4051"/>
                    <a:pt x="128" y="4187"/>
                    <a:pt x="296" y="4187"/>
                  </a:cubicBezTo>
                  <a:cubicBezTo>
                    <a:pt x="419" y="4187"/>
                    <a:pt x="564" y="4114"/>
                    <a:pt x="682" y="3971"/>
                  </a:cubicBezTo>
                  <a:cubicBezTo>
                    <a:pt x="826" y="3795"/>
                    <a:pt x="967" y="3617"/>
                    <a:pt x="1111" y="3443"/>
                  </a:cubicBezTo>
                  <a:lnTo>
                    <a:pt x="1111" y="3443"/>
                  </a:lnTo>
                  <a:cubicBezTo>
                    <a:pt x="1073" y="3583"/>
                    <a:pt x="1039" y="3724"/>
                    <a:pt x="1011" y="3868"/>
                  </a:cubicBezTo>
                  <a:cubicBezTo>
                    <a:pt x="952" y="4146"/>
                    <a:pt x="1095" y="4288"/>
                    <a:pt x="1274" y="4288"/>
                  </a:cubicBezTo>
                  <a:cubicBezTo>
                    <a:pt x="1402" y="4288"/>
                    <a:pt x="1548" y="4216"/>
                    <a:pt x="1652" y="4068"/>
                  </a:cubicBezTo>
                  <a:cubicBezTo>
                    <a:pt x="1851" y="3781"/>
                    <a:pt x="2044" y="3492"/>
                    <a:pt x="2245" y="3207"/>
                  </a:cubicBezTo>
                  <a:lnTo>
                    <a:pt x="2245" y="3207"/>
                  </a:lnTo>
                  <a:cubicBezTo>
                    <a:pt x="2120" y="3642"/>
                    <a:pt x="1959" y="4068"/>
                    <a:pt x="1825" y="4498"/>
                  </a:cubicBezTo>
                  <a:cubicBezTo>
                    <a:pt x="1719" y="4833"/>
                    <a:pt x="1849" y="5061"/>
                    <a:pt x="2053" y="5061"/>
                  </a:cubicBezTo>
                  <a:cubicBezTo>
                    <a:pt x="2164" y="5061"/>
                    <a:pt x="2296" y="4995"/>
                    <a:pt x="2424" y="4844"/>
                  </a:cubicBezTo>
                  <a:cubicBezTo>
                    <a:pt x="2683" y="4542"/>
                    <a:pt x="2915" y="4224"/>
                    <a:pt x="3130" y="3896"/>
                  </a:cubicBezTo>
                  <a:lnTo>
                    <a:pt x="3130" y="3896"/>
                  </a:lnTo>
                  <a:cubicBezTo>
                    <a:pt x="3130" y="3899"/>
                    <a:pt x="3131" y="3902"/>
                    <a:pt x="3131" y="3906"/>
                  </a:cubicBezTo>
                  <a:cubicBezTo>
                    <a:pt x="3214" y="5485"/>
                    <a:pt x="5185" y="6750"/>
                    <a:pt x="6401" y="7446"/>
                  </a:cubicBezTo>
                  <a:cubicBezTo>
                    <a:pt x="7020" y="7802"/>
                    <a:pt x="7871" y="8188"/>
                    <a:pt x="8616" y="8188"/>
                  </a:cubicBezTo>
                  <a:cubicBezTo>
                    <a:pt x="9225" y="8188"/>
                    <a:pt x="9763" y="7930"/>
                    <a:pt x="10045" y="7186"/>
                  </a:cubicBezTo>
                  <a:cubicBezTo>
                    <a:pt x="10187" y="6819"/>
                    <a:pt x="10057" y="6658"/>
                    <a:pt x="9864" y="6658"/>
                  </a:cubicBezTo>
                  <a:cubicBezTo>
                    <a:pt x="9665" y="6658"/>
                    <a:pt x="9400" y="6826"/>
                    <a:pt x="9291" y="7115"/>
                  </a:cubicBezTo>
                  <a:lnTo>
                    <a:pt x="9291" y="7115"/>
                  </a:lnTo>
                  <a:cubicBezTo>
                    <a:pt x="9302" y="7084"/>
                    <a:pt x="9286" y="7074"/>
                    <a:pt x="9255" y="7074"/>
                  </a:cubicBezTo>
                  <a:cubicBezTo>
                    <a:pt x="9191" y="7074"/>
                    <a:pt x="9064" y="7117"/>
                    <a:pt x="8971" y="7117"/>
                  </a:cubicBezTo>
                  <a:cubicBezTo>
                    <a:pt x="8705" y="7113"/>
                    <a:pt x="8427" y="7041"/>
                    <a:pt x="8175" y="6954"/>
                  </a:cubicBezTo>
                  <a:cubicBezTo>
                    <a:pt x="7880" y="6857"/>
                    <a:pt x="7595" y="6731"/>
                    <a:pt x="7319" y="6588"/>
                  </a:cubicBezTo>
                  <a:lnTo>
                    <a:pt x="7319" y="6588"/>
                  </a:lnTo>
                  <a:cubicBezTo>
                    <a:pt x="7409" y="6484"/>
                    <a:pt x="7479" y="6344"/>
                    <a:pt x="7520" y="6201"/>
                  </a:cubicBezTo>
                  <a:lnTo>
                    <a:pt x="7520" y="6201"/>
                  </a:lnTo>
                  <a:cubicBezTo>
                    <a:pt x="7638" y="6015"/>
                    <a:pt x="7707" y="5793"/>
                    <a:pt x="7662" y="5638"/>
                  </a:cubicBezTo>
                  <a:cubicBezTo>
                    <a:pt x="7662" y="5637"/>
                    <a:pt x="7661" y="5636"/>
                    <a:pt x="7661" y="5635"/>
                  </a:cubicBezTo>
                  <a:lnTo>
                    <a:pt x="7661" y="5635"/>
                  </a:lnTo>
                  <a:lnTo>
                    <a:pt x="7662" y="5634"/>
                  </a:lnTo>
                  <a:cubicBezTo>
                    <a:pt x="7661" y="5632"/>
                    <a:pt x="7660" y="5630"/>
                    <a:pt x="7659" y="5628"/>
                  </a:cubicBezTo>
                  <a:lnTo>
                    <a:pt x="7659" y="5628"/>
                  </a:lnTo>
                  <a:cubicBezTo>
                    <a:pt x="7106" y="3738"/>
                    <a:pt x="6571" y="1319"/>
                    <a:pt x="4929" y="50"/>
                  </a:cubicBezTo>
                  <a:cubicBezTo>
                    <a:pt x="4884" y="15"/>
                    <a:pt x="4837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27;p49">
              <a:extLst>
                <a:ext uri="{FF2B5EF4-FFF2-40B4-BE49-F238E27FC236}">
                  <a16:creationId xmlns:a16="http://schemas.microsoft.com/office/drawing/2014/main" id="{37FCF622-FE36-3876-3819-19A84627D08B}"/>
                </a:ext>
              </a:extLst>
            </p:cNvPr>
            <p:cNvSpPr/>
            <p:nvPr/>
          </p:nvSpPr>
          <p:spPr>
            <a:xfrm>
              <a:off x="936227" y="1150403"/>
              <a:ext cx="125929" cy="112822"/>
            </a:xfrm>
            <a:custGeom>
              <a:avLst/>
              <a:gdLst/>
              <a:ahLst/>
              <a:cxnLst/>
              <a:rect l="l" t="t" r="r" b="b"/>
              <a:pathLst>
                <a:path w="2863" h="2565" extrusionOk="0">
                  <a:moveTo>
                    <a:pt x="535" y="1"/>
                  </a:moveTo>
                  <a:cubicBezTo>
                    <a:pt x="367" y="1"/>
                    <a:pt x="0" y="233"/>
                    <a:pt x="327" y="240"/>
                  </a:cubicBezTo>
                  <a:cubicBezTo>
                    <a:pt x="874" y="255"/>
                    <a:pt x="1445" y="376"/>
                    <a:pt x="1978" y="531"/>
                  </a:cubicBezTo>
                  <a:lnTo>
                    <a:pt x="1978" y="531"/>
                  </a:lnTo>
                  <a:cubicBezTo>
                    <a:pt x="1493" y="686"/>
                    <a:pt x="1034" y="907"/>
                    <a:pt x="573" y="1137"/>
                  </a:cubicBezTo>
                  <a:cubicBezTo>
                    <a:pt x="404" y="1219"/>
                    <a:pt x="496" y="1306"/>
                    <a:pt x="623" y="1306"/>
                  </a:cubicBezTo>
                  <a:cubicBezTo>
                    <a:pt x="642" y="1306"/>
                    <a:pt x="661" y="1304"/>
                    <a:pt x="680" y="1300"/>
                  </a:cubicBezTo>
                  <a:cubicBezTo>
                    <a:pt x="1086" y="1223"/>
                    <a:pt x="1490" y="1154"/>
                    <a:pt x="1899" y="1127"/>
                  </a:cubicBezTo>
                  <a:lnTo>
                    <a:pt x="1899" y="1127"/>
                  </a:lnTo>
                  <a:cubicBezTo>
                    <a:pt x="1633" y="1384"/>
                    <a:pt x="1427" y="1701"/>
                    <a:pt x="1176" y="1972"/>
                  </a:cubicBezTo>
                  <a:cubicBezTo>
                    <a:pt x="1152" y="1993"/>
                    <a:pt x="1145" y="2027"/>
                    <a:pt x="1169" y="2055"/>
                  </a:cubicBezTo>
                  <a:cubicBezTo>
                    <a:pt x="1436" y="2284"/>
                    <a:pt x="1744" y="2436"/>
                    <a:pt x="2073" y="2557"/>
                  </a:cubicBezTo>
                  <a:cubicBezTo>
                    <a:pt x="2087" y="2562"/>
                    <a:pt x="2104" y="2565"/>
                    <a:pt x="2124" y="2565"/>
                  </a:cubicBezTo>
                  <a:cubicBezTo>
                    <a:pt x="2290" y="2565"/>
                    <a:pt x="2633" y="2399"/>
                    <a:pt x="2478" y="2346"/>
                  </a:cubicBezTo>
                  <a:cubicBezTo>
                    <a:pt x="2246" y="2263"/>
                    <a:pt x="1546" y="2069"/>
                    <a:pt x="1806" y="1764"/>
                  </a:cubicBezTo>
                  <a:cubicBezTo>
                    <a:pt x="2021" y="1515"/>
                    <a:pt x="2201" y="1224"/>
                    <a:pt x="2468" y="1019"/>
                  </a:cubicBezTo>
                  <a:cubicBezTo>
                    <a:pt x="2586" y="933"/>
                    <a:pt x="2478" y="877"/>
                    <a:pt x="2378" y="877"/>
                  </a:cubicBezTo>
                  <a:cubicBezTo>
                    <a:pt x="2067" y="881"/>
                    <a:pt x="1761" y="911"/>
                    <a:pt x="1458" y="955"/>
                  </a:cubicBezTo>
                  <a:lnTo>
                    <a:pt x="1458" y="955"/>
                  </a:lnTo>
                  <a:cubicBezTo>
                    <a:pt x="1771" y="811"/>
                    <a:pt x="2091" y="687"/>
                    <a:pt x="2430" y="621"/>
                  </a:cubicBezTo>
                  <a:cubicBezTo>
                    <a:pt x="2471" y="614"/>
                    <a:pt x="2863" y="462"/>
                    <a:pt x="2672" y="399"/>
                  </a:cubicBezTo>
                  <a:cubicBezTo>
                    <a:pt x="1993" y="184"/>
                    <a:pt x="1252" y="18"/>
                    <a:pt x="538" y="1"/>
                  </a:cubicBezTo>
                  <a:cubicBezTo>
                    <a:pt x="537" y="1"/>
                    <a:pt x="536" y="1"/>
                    <a:pt x="53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28;p49">
              <a:extLst>
                <a:ext uri="{FF2B5EF4-FFF2-40B4-BE49-F238E27FC236}">
                  <a16:creationId xmlns:a16="http://schemas.microsoft.com/office/drawing/2014/main" id="{38D2140F-580B-6CB6-7B47-AF1ED94CFDE5}"/>
                </a:ext>
              </a:extLst>
            </p:cNvPr>
            <p:cNvSpPr/>
            <p:nvPr/>
          </p:nvSpPr>
          <p:spPr>
            <a:xfrm>
              <a:off x="1175196" y="1024431"/>
              <a:ext cx="261579" cy="334990"/>
            </a:xfrm>
            <a:custGeom>
              <a:avLst/>
              <a:gdLst/>
              <a:ahLst/>
              <a:cxnLst/>
              <a:rect l="l" t="t" r="r" b="b"/>
              <a:pathLst>
                <a:path w="5947" h="7616" extrusionOk="0">
                  <a:moveTo>
                    <a:pt x="1686" y="3625"/>
                  </a:moveTo>
                  <a:cubicBezTo>
                    <a:pt x="1787" y="4424"/>
                    <a:pt x="1979" y="5207"/>
                    <a:pt x="2109" y="6002"/>
                  </a:cubicBezTo>
                  <a:lnTo>
                    <a:pt x="2109" y="6002"/>
                  </a:lnTo>
                  <a:cubicBezTo>
                    <a:pt x="1608" y="5332"/>
                    <a:pt x="1592" y="4500"/>
                    <a:pt x="1686" y="3625"/>
                  </a:cubicBezTo>
                  <a:close/>
                  <a:moveTo>
                    <a:pt x="1546" y="0"/>
                  </a:moveTo>
                  <a:cubicBezTo>
                    <a:pt x="1382" y="0"/>
                    <a:pt x="1185" y="108"/>
                    <a:pt x="1240" y="243"/>
                  </a:cubicBezTo>
                  <a:cubicBezTo>
                    <a:pt x="2089" y="2373"/>
                    <a:pt x="0" y="5193"/>
                    <a:pt x="2266" y="6807"/>
                  </a:cubicBezTo>
                  <a:cubicBezTo>
                    <a:pt x="2304" y="6834"/>
                    <a:pt x="2354" y="6846"/>
                    <a:pt x="2406" y="6846"/>
                  </a:cubicBezTo>
                  <a:cubicBezTo>
                    <a:pt x="2554" y="6846"/>
                    <a:pt x="2722" y="6746"/>
                    <a:pt x="2709" y="6603"/>
                  </a:cubicBezTo>
                  <a:cubicBezTo>
                    <a:pt x="2678" y="6293"/>
                    <a:pt x="2630" y="5987"/>
                    <a:pt x="2575" y="5682"/>
                  </a:cubicBezTo>
                  <a:lnTo>
                    <a:pt x="2575" y="5682"/>
                  </a:lnTo>
                  <a:cubicBezTo>
                    <a:pt x="2598" y="5698"/>
                    <a:pt x="2622" y="5713"/>
                    <a:pt x="2645" y="5729"/>
                  </a:cubicBezTo>
                  <a:lnTo>
                    <a:pt x="2645" y="5729"/>
                  </a:lnTo>
                  <a:cubicBezTo>
                    <a:pt x="3093" y="6543"/>
                    <a:pt x="3837" y="7223"/>
                    <a:pt x="4639" y="7597"/>
                  </a:cubicBezTo>
                  <a:cubicBezTo>
                    <a:pt x="4665" y="7610"/>
                    <a:pt x="4697" y="7616"/>
                    <a:pt x="4731" y="7616"/>
                  </a:cubicBezTo>
                  <a:cubicBezTo>
                    <a:pt x="4890" y="7616"/>
                    <a:pt x="5098" y="7487"/>
                    <a:pt x="5013" y="7330"/>
                  </a:cubicBezTo>
                  <a:cubicBezTo>
                    <a:pt x="4719" y="6798"/>
                    <a:pt x="4320" y="6395"/>
                    <a:pt x="3871" y="6042"/>
                  </a:cubicBezTo>
                  <a:lnTo>
                    <a:pt x="3871" y="6042"/>
                  </a:lnTo>
                  <a:cubicBezTo>
                    <a:pt x="4382" y="6297"/>
                    <a:pt x="4870" y="6613"/>
                    <a:pt x="5366" y="6897"/>
                  </a:cubicBezTo>
                  <a:cubicBezTo>
                    <a:pt x="5396" y="6914"/>
                    <a:pt x="5433" y="6922"/>
                    <a:pt x="5474" y="6922"/>
                  </a:cubicBezTo>
                  <a:cubicBezTo>
                    <a:pt x="5674" y="6922"/>
                    <a:pt x="5947" y="6732"/>
                    <a:pt x="5751" y="6620"/>
                  </a:cubicBezTo>
                  <a:cubicBezTo>
                    <a:pt x="4925" y="6147"/>
                    <a:pt x="4135" y="5617"/>
                    <a:pt x="3227" y="5356"/>
                  </a:cubicBezTo>
                  <a:lnTo>
                    <a:pt x="3227" y="5356"/>
                  </a:lnTo>
                  <a:cubicBezTo>
                    <a:pt x="3066" y="4893"/>
                    <a:pt x="2887" y="4436"/>
                    <a:pt x="2709" y="3984"/>
                  </a:cubicBezTo>
                  <a:cubicBezTo>
                    <a:pt x="2691" y="3939"/>
                    <a:pt x="2652" y="3908"/>
                    <a:pt x="2605" y="3891"/>
                  </a:cubicBezTo>
                  <a:lnTo>
                    <a:pt x="2605" y="3891"/>
                  </a:lnTo>
                  <a:cubicBezTo>
                    <a:pt x="2442" y="3501"/>
                    <a:pt x="2279" y="3111"/>
                    <a:pt x="2120" y="2719"/>
                  </a:cubicBezTo>
                  <a:cubicBezTo>
                    <a:pt x="2089" y="2644"/>
                    <a:pt x="2002" y="2610"/>
                    <a:pt x="1908" y="2610"/>
                  </a:cubicBezTo>
                  <a:cubicBezTo>
                    <a:pt x="1879" y="2610"/>
                    <a:pt x="1849" y="2613"/>
                    <a:pt x="1821" y="2620"/>
                  </a:cubicBezTo>
                  <a:lnTo>
                    <a:pt x="1821" y="2620"/>
                  </a:lnTo>
                  <a:cubicBezTo>
                    <a:pt x="1944" y="1738"/>
                    <a:pt x="2035" y="859"/>
                    <a:pt x="1732" y="97"/>
                  </a:cubicBezTo>
                  <a:cubicBezTo>
                    <a:pt x="1705" y="29"/>
                    <a:pt x="1630" y="0"/>
                    <a:pt x="154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29;p49">
              <a:extLst>
                <a:ext uri="{FF2B5EF4-FFF2-40B4-BE49-F238E27FC236}">
                  <a16:creationId xmlns:a16="http://schemas.microsoft.com/office/drawing/2014/main" id="{C1F6241C-0F8E-C109-1975-F0FE9E159C90}"/>
                </a:ext>
              </a:extLst>
            </p:cNvPr>
            <p:cNvSpPr/>
            <p:nvPr/>
          </p:nvSpPr>
          <p:spPr>
            <a:xfrm>
              <a:off x="1081157" y="1313895"/>
              <a:ext cx="196349" cy="182230"/>
            </a:xfrm>
            <a:custGeom>
              <a:avLst/>
              <a:gdLst/>
              <a:ahLst/>
              <a:cxnLst/>
              <a:rect l="l" t="t" r="r" b="b"/>
              <a:pathLst>
                <a:path w="4464" h="4143" extrusionOk="0">
                  <a:moveTo>
                    <a:pt x="2828" y="2994"/>
                  </a:moveTo>
                  <a:lnTo>
                    <a:pt x="2828" y="2994"/>
                  </a:lnTo>
                  <a:cubicBezTo>
                    <a:pt x="2787" y="3124"/>
                    <a:pt x="2745" y="3253"/>
                    <a:pt x="2701" y="3382"/>
                  </a:cubicBezTo>
                  <a:lnTo>
                    <a:pt x="1468" y="3382"/>
                  </a:lnTo>
                  <a:cubicBezTo>
                    <a:pt x="1873" y="3290"/>
                    <a:pt x="2275" y="3183"/>
                    <a:pt x="2679" y="3070"/>
                  </a:cubicBezTo>
                  <a:cubicBezTo>
                    <a:pt x="2702" y="3063"/>
                    <a:pt x="2773" y="3029"/>
                    <a:pt x="2828" y="2994"/>
                  </a:cubicBezTo>
                  <a:close/>
                  <a:moveTo>
                    <a:pt x="4377" y="0"/>
                  </a:moveTo>
                  <a:cubicBezTo>
                    <a:pt x="4249" y="0"/>
                    <a:pt x="4005" y="69"/>
                    <a:pt x="3964" y="132"/>
                  </a:cubicBezTo>
                  <a:cubicBezTo>
                    <a:pt x="3446" y="874"/>
                    <a:pt x="3207" y="1719"/>
                    <a:pt x="2958" y="2562"/>
                  </a:cubicBezTo>
                  <a:lnTo>
                    <a:pt x="2958" y="2562"/>
                  </a:lnTo>
                  <a:cubicBezTo>
                    <a:pt x="2791" y="2725"/>
                    <a:pt x="2594" y="2833"/>
                    <a:pt x="2375" y="2901"/>
                  </a:cubicBezTo>
                  <a:lnTo>
                    <a:pt x="2375" y="2901"/>
                  </a:lnTo>
                  <a:cubicBezTo>
                    <a:pt x="1935" y="2911"/>
                    <a:pt x="1498" y="2939"/>
                    <a:pt x="1057" y="3004"/>
                  </a:cubicBezTo>
                  <a:cubicBezTo>
                    <a:pt x="988" y="3015"/>
                    <a:pt x="607" y="3177"/>
                    <a:pt x="850" y="3191"/>
                  </a:cubicBezTo>
                  <a:cubicBezTo>
                    <a:pt x="1018" y="3201"/>
                    <a:pt x="1190" y="3207"/>
                    <a:pt x="1363" y="3207"/>
                  </a:cubicBezTo>
                  <a:cubicBezTo>
                    <a:pt x="1430" y="3207"/>
                    <a:pt x="1496" y="3206"/>
                    <a:pt x="1563" y="3204"/>
                  </a:cubicBezTo>
                  <a:lnTo>
                    <a:pt x="1563" y="3204"/>
                  </a:lnTo>
                  <a:cubicBezTo>
                    <a:pt x="1237" y="3279"/>
                    <a:pt x="908" y="3343"/>
                    <a:pt x="572" y="3389"/>
                  </a:cubicBezTo>
                  <a:cubicBezTo>
                    <a:pt x="569" y="3389"/>
                    <a:pt x="564" y="3390"/>
                    <a:pt x="559" y="3392"/>
                  </a:cubicBezTo>
                  <a:lnTo>
                    <a:pt x="559" y="3392"/>
                  </a:lnTo>
                  <a:cubicBezTo>
                    <a:pt x="552" y="3390"/>
                    <a:pt x="545" y="3387"/>
                    <a:pt x="538" y="3385"/>
                  </a:cubicBezTo>
                  <a:cubicBezTo>
                    <a:pt x="527" y="3382"/>
                    <a:pt x="514" y="3380"/>
                    <a:pt x="498" y="3380"/>
                  </a:cubicBezTo>
                  <a:cubicBezTo>
                    <a:pt x="349" y="3380"/>
                    <a:pt x="0" y="3532"/>
                    <a:pt x="126" y="3572"/>
                  </a:cubicBezTo>
                  <a:cubicBezTo>
                    <a:pt x="476" y="3679"/>
                    <a:pt x="823" y="3717"/>
                    <a:pt x="1171" y="3717"/>
                  </a:cubicBezTo>
                  <a:cubicBezTo>
                    <a:pt x="1653" y="3717"/>
                    <a:pt x="2135" y="3644"/>
                    <a:pt x="2631" y="3578"/>
                  </a:cubicBezTo>
                  <a:lnTo>
                    <a:pt x="2631" y="3578"/>
                  </a:lnTo>
                  <a:cubicBezTo>
                    <a:pt x="2565" y="3756"/>
                    <a:pt x="2493" y="3933"/>
                    <a:pt x="2412" y="4106"/>
                  </a:cubicBezTo>
                  <a:cubicBezTo>
                    <a:pt x="2400" y="4130"/>
                    <a:pt x="2446" y="4142"/>
                    <a:pt x="2513" y="4142"/>
                  </a:cubicBezTo>
                  <a:cubicBezTo>
                    <a:pt x="2646" y="4142"/>
                    <a:pt x="2863" y="4097"/>
                    <a:pt x="2904" y="4012"/>
                  </a:cubicBezTo>
                  <a:cubicBezTo>
                    <a:pt x="3124" y="3541"/>
                    <a:pt x="3278" y="3046"/>
                    <a:pt x="3425" y="2550"/>
                  </a:cubicBezTo>
                  <a:lnTo>
                    <a:pt x="3425" y="2550"/>
                  </a:lnTo>
                  <a:cubicBezTo>
                    <a:pt x="4032" y="1945"/>
                    <a:pt x="4159" y="800"/>
                    <a:pt x="4452" y="42"/>
                  </a:cubicBezTo>
                  <a:lnTo>
                    <a:pt x="4452" y="42"/>
                  </a:lnTo>
                  <a:cubicBezTo>
                    <a:pt x="4452" y="42"/>
                    <a:pt x="4452" y="42"/>
                    <a:pt x="4452" y="42"/>
                  </a:cubicBezTo>
                  <a:cubicBezTo>
                    <a:pt x="4463" y="13"/>
                    <a:pt x="4430" y="0"/>
                    <a:pt x="437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30;p49">
              <a:extLst>
                <a:ext uri="{FF2B5EF4-FFF2-40B4-BE49-F238E27FC236}">
                  <a16:creationId xmlns:a16="http://schemas.microsoft.com/office/drawing/2014/main" id="{8D5904B5-DD42-5986-8432-248C4F09DFBB}"/>
                </a:ext>
              </a:extLst>
            </p:cNvPr>
            <p:cNvSpPr/>
            <p:nvPr/>
          </p:nvSpPr>
          <p:spPr>
            <a:xfrm>
              <a:off x="1199168" y="1471448"/>
              <a:ext cx="370310" cy="502221"/>
            </a:xfrm>
            <a:custGeom>
              <a:avLst/>
              <a:gdLst/>
              <a:ahLst/>
              <a:cxnLst/>
              <a:rect l="l" t="t" r="r" b="b"/>
              <a:pathLst>
                <a:path w="8419" h="11418" extrusionOk="0">
                  <a:moveTo>
                    <a:pt x="435" y="0"/>
                  </a:moveTo>
                  <a:cubicBezTo>
                    <a:pt x="269" y="0"/>
                    <a:pt x="0" y="132"/>
                    <a:pt x="138" y="299"/>
                  </a:cubicBezTo>
                  <a:cubicBezTo>
                    <a:pt x="1262" y="1657"/>
                    <a:pt x="3145" y="1880"/>
                    <a:pt x="4913" y="2034"/>
                  </a:cubicBezTo>
                  <a:lnTo>
                    <a:pt x="4913" y="2034"/>
                  </a:lnTo>
                  <a:cubicBezTo>
                    <a:pt x="5105" y="2069"/>
                    <a:pt x="5297" y="2099"/>
                    <a:pt x="5489" y="2123"/>
                  </a:cubicBezTo>
                  <a:lnTo>
                    <a:pt x="5489" y="2123"/>
                  </a:lnTo>
                  <a:cubicBezTo>
                    <a:pt x="6098" y="2230"/>
                    <a:pt x="6707" y="2340"/>
                    <a:pt x="7315" y="2457"/>
                  </a:cubicBezTo>
                  <a:lnTo>
                    <a:pt x="7315" y="2457"/>
                  </a:lnTo>
                  <a:cubicBezTo>
                    <a:pt x="6963" y="3294"/>
                    <a:pt x="6680" y="4155"/>
                    <a:pt x="6324" y="4992"/>
                  </a:cubicBezTo>
                  <a:cubicBezTo>
                    <a:pt x="6316" y="5012"/>
                    <a:pt x="6311" y="5029"/>
                    <a:pt x="6308" y="5046"/>
                  </a:cubicBezTo>
                  <a:lnTo>
                    <a:pt x="6308" y="5046"/>
                  </a:lnTo>
                  <a:cubicBezTo>
                    <a:pt x="5072" y="7020"/>
                    <a:pt x="3747" y="8936"/>
                    <a:pt x="3030" y="11193"/>
                  </a:cubicBezTo>
                  <a:cubicBezTo>
                    <a:pt x="2981" y="11345"/>
                    <a:pt x="3103" y="11417"/>
                    <a:pt x="3237" y="11417"/>
                  </a:cubicBezTo>
                  <a:cubicBezTo>
                    <a:pt x="3351" y="11417"/>
                    <a:pt x="3473" y="11364"/>
                    <a:pt x="3505" y="11262"/>
                  </a:cubicBezTo>
                  <a:cubicBezTo>
                    <a:pt x="4551" y="7982"/>
                    <a:pt x="6879" y="5415"/>
                    <a:pt x="8351" y="2346"/>
                  </a:cubicBezTo>
                  <a:cubicBezTo>
                    <a:pt x="8418" y="2203"/>
                    <a:pt x="8303" y="2136"/>
                    <a:pt x="8168" y="2136"/>
                  </a:cubicBezTo>
                  <a:cubicBezTo>
                    <a:pt x="8055" y="2136"/>
                    <a:pt x="7928" y="2182"/>
                    <a:pt x="7880" y="2270"/>
                  </a:cubicBezTo>
                  <a:lnTo>
                    <a:pt x="7880" y="2270"/>
                  </a:lnTo>
                  <a:cubicBezTo>
                    <a:pt x="7873" y="2191"/>
                    <a:pt x="7793" y="2137"/>
                    <a:pt x="7710" y="2121"/>
                  </a:cubicBezTo>
                  <a:cubicBezTo>
                    <a:pt x="7473" y="2074"/>
                    <a:pt x="7235" y="2029"/>
                    <a:pt x="6998" y="1985"/>
                  </a:cubicBezTo>
                  <a:lnTo>
                    <a:pt x="6998" y="1985"/>
                  </a:lnTo>
                  <a:cubicBezTo>
                    <a:pt x="7003" y="1913"/>
                    <a:pt x="6959" y="1848"/>
                    <a:pt x="6841" y="1830"/>
                  </a:cubicBezTo>
                  <a:cubicBezTo>
                    <a:pt x="6361" y="1759"/>
                    <a:pt x="5833" y="1719"/>
                    <a:pt x="5288" y="1676"/>
                  </a:cubicBezTo>
                  <a:lnTo>
                    <a:pt x="5288" y="1676"/>
                  </a:lnTo>
                  <a:cubicBezTo>
                    <a:pt x="5030" y="1631"/>
                    <a:pt x="4771" y="1585"/>
                    <a:pt x="4513" y="1539"/>
                  </a:cubicBezTo>
                  <a:cubicBezTo>
                    <a:pt x="4498" y="1536"/>
                    <a:pt x="4482" y="1535"/>
                    <a:pt x="4467" y="1535"/>
                  </a:cubicBezTo>
                  <a:cubicBezTo>
                    <a:pt x="4406" y="1535"/>
                    <a:pt x="4348" y="1556"/>
                    <a:pt x="4301" y="1588"/>
                  </a:cubicBezTo>
                  <a:lnTo>
                    <a:pt x="4301" y="1588"/>
                  </a:lnTo>
                  <a:cubicBezTo>
                    <a:pt x="3173" y="1468"/>
                    <a:pt x="2052" y="1247"/>
                    <a:pt x="1199" y="634"/>
                  </a:cubicBezTo>
                  <a:lnTo>
                    <a:pt x="1199" y="634"/>
                  </a:lnTo>
                  <a:cubicBezTo>
                    <a:pt x="1370" y="566"/>
                    <a:pt x="1494" y="379"/>
                    <a:pt x="1281" y="302"/>
                  </a:cubicBezTo>
                  <a:cubicBezTo>
                    <a:pt x="1021" y="205"/>
                    <a:pt x="765" y="108"/>
                    <a:pt x="505" y="11"/>
                  </a:cubicBezTo>
                  <a:cubicBezTo>
                    <a:pt x="486" y="4"/>
                    <a:pt x="461" y="0"/>
                    <a:pt x="43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31;p49">
              <a:extLst>
                <a:ext uri="{FF2B5EF4-FFF2-40B4-BE49-F238E27FC236}">
                  <a16:creationId xmlns:a16="http://schemas.microsoft.com/office/drawing/2014/main" id="{42178ED4-1762-DC87-175F-337FD2BCE10A}"/>
                </a:ext>
              </a:extLst>
            </p:cNvPr>
            <p:cNvSpPr/>
            <p:nvPr/>
          </p:nvSpPr>
          <p:spPr>
            <a:xfrm>
              <a:off x="745642" y="1578639"/>
              <a:ext cx="178799" cy="385573"/>
            </a:xfrm>
            <a:custGeom>
              <a:avLst/>
              <a:gdLst/>
              <a:ahLst/>
              <a:cxnLst/>
              <a:rect l="l" t="t" r="r" b="b"/>
              <a:pathLst>
                <a:path w="4065" h="8766" extrusionOk="0">
                  <a:moveTo>
                    <a:pt x="568" y="1"/>
                  </a:moveTo>
                  <a:cubicBezTo>
                    <a:pt x="542" y="1"/>
                    <a:pt x="516" y="4"/>
                    <a:pt x="490" y="9"/>
                  </a:cubicBezTo>
                  <a:lnTo>
                    <a:pt x="490" y="9"/>
                  </a:lnTo>
                  <a:cubicBezTo>
                    <a:pt x="376" y="29"/>
                    <a:pt x="266" y="97"/>
                    <a:pt x="250" y="196"/>
                  </a:cubicBezTo>
                  <a:cubicBezTo>
                    <a:pt x="1" y="1904"/>
                    <a:pt x="1373" y="3612"/>
                    <a:pt x="2065" y="5074"/>
                  </a:cubicBezTo>
                  <a:cubicBezTo>
                    <a:pt x="2391" y="5760"/>
                    <a:pt x="2554" y="6522"/>
                    <a:pt x="2783" y="7239"/>
                  </a:cubicBezTo>
                  <a:cubicBezTo>
                    <a:pt x="2931" y="7700"/>
                    <a:pt x="3084" y="8431"/>
                    <a:pt x="3503" y="8735"/>
                  </a:cubicBezTo>
                  <a:cubicBezTo>
                    <a:pt x="3532" y="8756"/>
                    <a:pt x="3572" y="8765"/>
                    <a:pt x="3615" y="8765"/>
                  </a:cubicBezTo>
                  <a:cubicBezTo>
                    <a:pt x="3803" y="8765"/>
                    <a:pt x="4065" y="8595"/>
                    <a:pt x="3888" y="8469"/>
                  </a:cubicBezTo>
                  <a:cubicBezTo>
                    <a:pt x="3458" y="8157"/>
                    <a:pt x="3302" y="7194"/>
                    <a:pt x="3153" y="6719"/>
                  </a:cubicBezTo>
                  <a:cubicBezTo>
                    <a:pt x="2945" y="6068"/>
                    <a:pt x="2772" y="5403"/>
                    <a:pt x="2481" y="4786"/>
                  </a:cubicBezTo>
                  <a:cubicBezTo>
                    <a:pt x="2059" y="3892"/>
                    <a:pt x="1366" y="2905"/>
                    <a:pt x="988" y="1883"/>
                  </a:cubicBezTo>
                  <a:lnTo>
                    <a:pt x="988" y="1883"/>
                  </a:lnTo>
                  <a:cubicBezTo>
                    <a:pt x="1101" y="1853"/>
                    <a:pt x="1213" y="1771"/>
                    <a:pt x="1234" y="1693"/>
                  </a:cubicBezTo>
                  <a:cubicBezTo>
                    <a:pt x="1404" y="1089"/>
                    <a:pt x="1180" y="603"/>
                    <a:pt x="801" y="149"/>
                  </a:cubicBezTo>
                  <a:lnTo>
                    <a:pt x="801" y="149"/>
                  </a:lnTo>
                  <a:cubicBezTo>
                    <a:pt x="778" y="121"/>
                    <a:pt x="755" y="93"/>
                    <a:pt x="732" y="65"/>
                  </a:cubicBezTo>
                  <a:cubicBezTo>
                    <a:pt x="694" y="20"/>
                    <a:pt x="633" y="1"/>
                    <a:pt x="56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32;p49">
              <a:extLst>
                <a:ext uri="{FF2B5EF4-FFF2-40B4-BE49-F238E27FC236}">
                  <a16:creationId xmlns:a16="http://schemas.microsoft.com/office/drawing/2014/main" id="{F887E120-305A-FD35-5AB3-41F4895B390F}"/>
                </a:ext>
              </a:extLst>
            </p:cNvPr>
            <p:cNvSpPr/>
            <p:nvPr/>
          </p:nvSpPr>
          <p:spPr>
            <a:xfrm>
              <a:off x="988789" y="1519568"/>
              <a:ext cx="205498" cy="388959"/>
            </a:xfrm>
            <a:custGeom>
              <a:avLst/>
              <a:gdLst/>
              <a:ahLst/>
              <a:cxnLst/>
              <a:rect l="l" t="t" r="r" b="b"/>
              <a:pathLst>
                <a:path w="4672" h="8843" extrusionOk="0">
                  <a:moveTo>
                    <a:pt x="363" y="1"/>
                  </a:moveTo>
                  <a:cubicBezTo>
                    <a:pt x="200" y="1"/>
                    <a:pt x="0" y="108"/>
                    <a:pt x="54" y="226"/>
                  </a:cubicBezTo>
                  <a:cubicBezTo>
                    <a:pt x="1346" y="3098"/>
                    <a:pt x="2828" y="5880"/>
                    <a:pt x="4124" y="8752"/>
                  </a:cubicBezTo>
                  <a:cubicBezTo>
                    <a:pt x="4153" y="8816"/>
                    <a:pt x="4226" y="8843"/>
                    <a:pt x="4308" y="8843"/>
                  </a:cubicBezTo>
                  <a:cubicBezTo>
                    <a:pt x="4473" y="8843"/>
                    <a:pt x="4671" y="8737"/>
                    <a:pt x="4616" y="8616"/>
                  </a:cubicBezTo>
                  <a:cubicBezTo>
                    <a:pt x="3320" y="5748"/>
                    <a:pt x="1841" y="2963"/>
                    <a:pt x="545" y="91"/>
                  </a:cubicBezTo>
                  <a:cubicBezTo>
                    <a:pt x="517" y="27"/>
                    <a:pt x="444" y="1"/>
                    <a:pt x="36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33;p49">
              <a:extLst>
                <a:ext uri="{FF2B5EF4-FFF2-40B4-BE49-F238E27FC236}">
                  <a16:creationId xmlns:a16="http://schemas.microsoft.com/office/drawing/2014/main" id="{FC995E8C-EF31-D696-B792-20395CDDF55E}"/>
                </a:ext>
              </a:extLst>
            </p:cNvPr>
            <p:cNvSpPr/>
            <p:nvPr/>
          </p:nvSpPr>
          <p:spPr>
            <a:xfrm>
              <a:off x="1114541" y="2059525"/>
              <a:ext cx="64042" cy="404134"/>
            </a:xfrm>
            <a:custGeom>
              <a:avLst/>
              <a:gdLst/>
              <a:ahLst/>
              <a:cxnLst/>
              <a:rect l="l" t="t" r="r" b="b"/>
              <a:pathLst>
                <a:path w="1456" h="9188" extrusionOk="0">
                  <a:moveTo>
                    <a:pt x="1058" y="0"/>
                  </a:moveTo>
                  <a:cubicBezTo>
                    <a:pt x="919" y="0"/>
                    <a:pt x="769" y="78"/>
                    <a:pt x="776" y="203"/>
                  </a:cubicBezTo>
                  <a:cubicBezTo>
                    <a:pt x="931" y="2791"/>
                    <a:pt x="314" y="5344"/>
                    <a:pt x="76" y="7914"/>
                  </a:cubicBezTo>
                  <a:lnTo>
                    <a:pt x="76" y="7914"/>
                  </a:lnTo>
                  <a:cubicBezTo>
                    <a:pt x="31" y="7948"/>
                    <a:pt x="0" y="7994"/>
                    <a:pt x="0" y="8049"/>
                  </a:cubicBezTo>
                  <a:lnTo>
                    <a:pt x="0" y="9019"/>
                  </a:lnTo>
                  <a:cubicBezTo>
                    <a:pt x="0" y="9136"/>
                    <a:pt x="98" y="9187"/>
                    <a:pt x="208" y="9187"/>
                  </a:cubicBezTo>
                  <a:cubicBezTo>
                    <a:pt x="344" y="9187"/>
                    <a:pt x="497" y="9109"/>
                    <a:pt x="503" y="8984"/>
                  </a:cubicBezTo>
                  <a:cubicBezTo>
                    <a:pt x="624" y="6040"/>
                    <a:pt x="1455" y="3127"/>
                    <a:pt x="1279" y="168"/>
                  </a:cubicBezTo>
                  <a:cubicBezTo>
                    <a:pt x="1273" y="51"/>
                    <a:pt x="1169" y="0"/>
                    <a:pt x="1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34;p49">
              <a:extLst>
                <a:ext uri="{FF2B5EF4-FFF2-40B4-BE49-F238E27FC236}">
                  <a16:creationId xmlns:a16="http://schemas.microsoft.com/office/drawing/2014/main" id="{81EAEB68-1FC3-372C-9C1B-42D93402B6FD}"/>
                </a:ext>
              </a:extLst>
            </p:cNvPr>
            <p:cNvSpPr/>
            <p:nvPr/>
          </p:nvSpPr>
          <p:spPr>
            <a:xfrm>
              <a:off x="866643" y="2381053"/>
              <a:ext cx="292148" cy="400044"/>
            </a:xfrm>
            <a:custGeom>
              <a:avLst/>
              <a:gdLst/>
              <a:ahLst/>
              <a:cxnLst/>
              <a:rect l="l" t="t" r="r" b="b"/>
              <a:pathLst>
                <a:path w="6642" h="9095" extrusionOk="0">
                  <a:moveTo>
                    <a:pt x="6087" y="0"/>
                  </a:moveTo>
                  <a:cubicBezTo>
                    <a:pt x="5938" y="0"/>
                    <a:pt x="5725" y="89"/>
                    <a:pt x="5737" y="213"/>
                  </a:cubicBezTo>
                  <a:cubicBezTo>
                    <a:pt x="6139" y="4227"/>
                    <a:pt x="1071" y="5572"/>
                    <a:pt x="21" y="8994"/>
                  </a:cubicBezTo>
                  <a:cubicBezTo>
                    <a:pt x="0" y="9064"/>
                    <a:pt x="69" y="9095"/>
                    <a:pt x="161" y="9095"/>
                  </a:cubicBezTo>
                  <a:cubicBezTo>
                    <a:pt x="297" y="9095"/>
                    <a:pt x="484" y="9029"/>
                    <a:pt x="513" y="8928"/>
                  </a:cubicBezTo>
                  <a:cubicBezTo>
                    <a:pt x="1580" y="5475"/>
                    <a:pt x="6641" y="4182"/>
                    <a:pt x="6229" y="77"/>
                  </a:cubicBezTo>
                  <a:cubicBezTo>
                    <a:pt x="6224" y="23"/>
                    <a:pt x="6164" y="0"/>
                    <a:pt x="60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35;p49">
              <a:extLst>
                <a:ext uri="{FF2B5EF4-FFF2-40B4-BE49-F238E27FC236}">
                  <a16:creationId xmlns:a16="http://schemas.microsoft.com/office/drawing/2014/main" id="{0BA99B96-FD12-D223-2F8A-88665976C356}"/>
                </a:ext>
              </a:extLst>
            </p:cNvPr>
            <p:cNvSpPr/>
            <p:nvPr/>
          </p:nvSpPr>
          <p:spPr>
            <a:xfrm>
              <a:off x="879883" y="2192578"/>
              <a:ext cx="70772" cy="589927"/>
            </a:xfrm>
            <a:custGeom>
              <a:avLst/>
              <a:gdLst/>
              <a:ahLst/>
              <a:cxnLst/>
              <a:rect l="l" t="t" r="r" b="b"/>
              <a:pathLst>
                <a:path w="1609" h="13412" extrusionOk="0">
                  <a:moveTo>
                    <a:pt x="1319" y="0"/>
                  </a:moveTo>
                  <a:cubicBezTo>
                    <a:pt x="1169" y="0"/>
                    <a:pt x="971" y="94"/>
                    <a:pt x="978" y="233"/>
                  </a:cubicBezTo>
                  <a:cubicBezTo>
                    <a:pt x="1113" y="2637"/>
                    <a:pt x="742" y="5145"/>
                    <a:pt x="572" y="7546"/>
                  </a:cubicBezTo>
                  <a:cubicBezTo>
                    <a:pt x="475" y="8914"/>
                    <a:pt x="371" y="10283"/>
                    <a:pt x="281" y="11654"/>
                  </a:cubicBezTo>
                  <a:cubicBezTo>
                    <a:pt x="261" y="11980"/>
                    <a:pt x="1" y="13061"/>
                    <a:pt x="226" y="13352"/>
                  </a:cubicBezTo>
                  <a:cubicBezTo>
                    <a:pt x="258" y="13393"/>
                    <a:pt x="316" y="13411"/>
                    <a:pt x="380" y="13411"/>
                  </a:cubicBezTo>
                  <a:cubicBezTo>
                    <a:pt x="557" y="13411"/>
                    <a:pt x="785" y="13278"/>
                    <a:pt x="683" y="13144"/>
                  </a:cubicBezTo>
                  <a:cubicBezTo>
                    <a:pt x="534" y="12950"/>
                    <a:pt x="787" y="11550"/>
                    <a:pt x="811" y="11218"/>
                  </a:cubicBezTo>
                  <a:cubicBezTo>
                    <a:pt x="905" y="9798"/>
                    <a:pt x="1012" y="8377"/>
                    <a:pt x="1113" y="6957"/>
                  </a:cubicBezTo>
                  <a:cubicBezTo>
                    <a:pt x="1272" y="4705"/>
                    <a:pt x="1608" y="2357"/>
                    <a:pt x="1480" y="102"/>
                  </a:cubicBezTo>
                  <a:cubicBezTo>
                    <a:pt x="1474" y="31"/>
                    <a:pt x="1404" y="0"/>
                    <a:pt x="13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36;p49">
              <a:extLst>
                <a:ext uri="{FF2B5EF4-FFF2-40B4-BE49-F238E27FC236}">
                  <a16:creationId xmlns:a16="http://schemas.microsoft.com/office/drawing/2014/main" id="{9C511C11-5FAA-1B25-BED7-DA61B7D2E1B0}"/>
                </a:ext>
              </a:extLst>
            </p:cNvPr>
            <p:cNvSpPr/>
            <p:nvPr/>
          </p:nvSpPr>
          <p:spPr>
            <a:xfrm>
              <a:off x="1146826" y="2335133"/>
              <a:ext cx="303892" cy="394150"/>
            </a:xfrm>
            <a:custGeom>
              <a:avLst/>
              <a:gdLst/>
              <a:ahLst/>
              <a:cxnLst/>
              <a:rect l="l" t="t" r="r" b="b"/>
              <a:pathLst>
                <a:path w="6909" h="8961" extrusionOk="0">
                  <a:moveTo>
                    <a:pt x="398" y="1"/>
                  </a:moveTo>
                  <a:cubicBezTo>
                    <a:pt x="234" y="1"/>
                    <a:pt x="1" y="113"/>
                    <a:pt x="46" y="186"/>
                  </a:cubicBezTo>
                  <a:cubicBezTo>
                    <a:pt x="978" y="1728"/>
                    <a:pt x="1511" y="3460"/>
                    <a:pt x="2679" y="4863"/>
                  </a:cubicBezTo>
                  <a:cubicBezTo>
                    <a:pt x="3836" y="6259"/>
                    <a:pt x="4951" y="7786"/>
                    <a:pt x="6357" y="8933"/>
                  </a:cubicBezTo>
                  <a:cubicBezTo>
                    <a:pt x="6381" y="8953"/>
                    <a:pt x="6417" y="8961"/>
                    <a:pt x="6459" y="8961"/>
                  </a:cubicBezTo>
                  <a:cubicBezTo>
                    <a:pt x="6633" y="8961"/>
                    <a:pt x="6908" y="8819"/>
                    <a:pt x="6822" y="8749"/>
                  </a:cubicBezTo>
                  <a:cubicBezTo>
                    <a:pt x="5464" y="7644"/>
                    <a:pt x="4466" y="6182"/>
                    <a:pt x="3316" y="4877"/>
                  </a:cubicBezTo>
                  <a:cubicBezTo>
                    <a:pt x="2059" y="3446"/>
                    <a:pt x="1508" y="1662"/>
                    <a:pt x="538" y="58"/>
                  </a:cubicBezTo>
                  <a:cubicBezTo>
                    <a:pt x="514" y="17"/>
                    <a:pt x="461" y="1"/>
                    <a:pt x="39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37;p49">
              <a:extLst>
                <a:ext uri="{FF2B5EF4-FFF2-40B4-BE49-F238E27FC236}">
                  <a16:creationId xmlns:a16="http://schemas.microsoft.com/office/drawing/2014/main" id="{6C0AAEBA-CA08-A2EA-3876-2BFB5B6457AF}"/>
                </a:ext>
              </a:extLst>
            </p:cNvPr>
            <p:cNvSpPr/>
            <p:nvPr/>
          </p:nvSpPr>
          <p:spPr>
            <a:xfrm>
              <a:off x="1066730" y="2667570"/>
              <a:ext cx="227798" cy="905607"/>
            </a:xfrm>
            <a:custGeom>
              <a:avLst/>
              <a:gdLst/>
              <a:ahLst/>
              <a:cxnLst/>
              <a:rect l="l" t="t" r="r" b="b"/>
              <a:pathLst>
                <a:path w="5179" h="20589" extrusionOk="0">
                  <a:moveTo>
                    <a:pt x="4898" y="0"/>
                  </a:moveTo>
                  <a:cubicBezTo>
                    <a:pt x="4835" y="0"/>
                    <a:pt x="4774" y="8"/>
                    <a:pt x="4746" y="21"/>
                  </a:cubicBezTo>
                  <a:cubicBezTo>
                    <a:pt x="3225" y="710"/>
                    <a:pt x="1856" y="1721"/>
                    <a:pt x="256" y="2227"/>
                  </a:cubicBezTo>
                  <a:cubicBezTo>
                    <a:pt x="1" y="2311"/>
                    <a:pt x="1" y="2485"/>
                    <a:pt x="179" y="2485"/>
                  </a:cubicBezTo>
                  <a:cubicBezTo>
                    <a:pt x="214" y="2485"/>
                    <a:pt x="256" y="2478"/>
                    <a:pt x="305" y="2463"/>
                  </a:cubicBezTo>
                  <a:cubicBezTo>
                    <a:pt x="1512" y="2081"/>
                    <a:pt x="2584" y="1436"/>
                    <a:pt x="3685" y="838"/>
                  </a:cubicBezTo>
                  <a:lnTo>
                    <a:pt x="3685" y="838"/>
                  </a:lnTo>
                  <a:cubicBezTo>
                    <a:pt x="2953" y="1443"/>
                    <a:pt x="2264" y="2102"/>
                    <a:pt x="1748" y="2890"/>
                  </a:cubicBezTo>
                  <a:lnTo>
                    <a:pt x="1748" y="2890"/>
                  </a:lnTo>
                  <a:cubicBezTo>
                    <a:pt x="1633" y="2920"/>
                    <a:pt x="1516" y="2991"/>
                    <a:pt x="1493" y="3052"/>
                  </a:cubicBezTo>
                  <a:cubicBezTo>
                    <a:pt x="1405" y="3285"/>
                    <a:pt x="1333" y="3466"/>
                    <a:pt x="1301" y="3713"/>
                  </a:cubicBezTo>
                  <a:lnTo>
                    <a:pt x="1301" y="3713"/>
                  </a:lnTo>
                  <a:cubicBezTo>
                    <a:pt x="1298" y="3720"/>
                    <a:pt x="1295" y="3727"/>
                    <a:pt x="1292" y="3734"/>
                  </a:cubicBezTo>
                  <a:cubicBezTo>
                    <a:pt x="1294" y="3734"/>
                    <a:pt x="1296" y="3733"/>
                    <a:pt x="1298" y="3733"/>
                  </a:cubicBezTo>
                  <a:lnTo>
                    <a:pt x="1298" y="3733"/>
                  </a:lnTo>
                  <a:cubicBezTo>
                    <a:pt x="1291" y="3803"/>
                    <a:pt x="1345" y="3830"/>
                    <a:pt x="1420" y="3830"/>
                  </a:cubicBezTo>
                  <a:cubicBezTo>
                    <a:pt x="1490" y="3830"/>
                    <a:pt x="1578" y="3806"/>
                    <a:pt x="1652" y="3773"/>
                  </a:cubicBezTo>
                  <a:lnTo>
                    <a:pt x="1652" y="3773"/>
                  </a:lnTo>
                  <a:cubicBezTo>
                    <a:pt x="1661" y="3803"/>
                    <a:pt x="1670" y="3832"/>
                    <a:pt x="1680" y="3862"/>
                  </a:cubicBezTo>
                  <a:cubicBezTo>
                    <a:pt x="1698" y="3916"/>
                    <a:pt x="1746" y="3935"/>
                    <a:pt x="1806" y="3935"/>
                  </a:cubicBezTo>
                  <a:cubicBezTo>
                    <a:pt x="1830" y="3935"/>
                    <a:pt x="1855" y="3932"/>
                    <a:pt x="1881" y="3927"/>
                  </a:cubicBezTo>
                  <a:lnTo>
                    <a:pt x="1881" y="3927"/>
                  </a:lnTo>
                  <a:cubicBezTo>
                    <a:pt x="1895" y="9458"/>
                    <a:pt x="2142" y="15064"/>
                    <a:pt x="911" y="20493"/>
                  </a:cubicBezTo>
                  <a:cubicBezTo>
                    <a:pt x="894" y="20560"/>
                    <a:pt x="961" y="20588"/>
                    <a:pt x="1051" y="20588"/>
                  </a:cubicBezTo>
                  <a:cubicBezTo>
                    <a:pt x="1189" y="20588"/>
                    <a:pt x="1382" y="20521"/>
                    <a:pt x="1403" y="20424"/>
                  </a:cubicBezTo>
                  <a:cubicBezTo>
                    <a:pt x="2658" y="14880"/>
                    <a:pt x="2379" y="9157"/>
                    <a:pt x="2373" y="3516"/>
                  </a:cubicBezTo>
                  <a:lnTo>
                    <a:pt x="2373" y="3516"/>
                  </a:lnTo>
                  <a:cubicBezTo>
                    <a:pt x="2376" y="3491"/>
                    <a:pt x="2376" y="3464"/>
                    <a:pt x="2373" y="3436"/>
                  </a:cubicBezTo>
                  <a:lnTo>
                    <a:pt x="2373" y="3436"/>
                  </a:lnTo>
                  <a:cubicBezTo>
                    <a:pt x="2373" y="3436"/>
                    <a:pt x="2373" y="3436"/>
                    <a:pt x="2373" y="3436"/>
                  </a:cubicBezTo>
                  <a:cubicBezTo>
                    <a:pt x="2367" y="3385"/>
                    <a:pt x="2312" y="3364"/>
                    <a:pt x="2242" y="3364"/>
                  </a:cubicBezTo>
                  <a:cubicBezTo>
                    <a:pt x="2197" y="3364"/>
                    <a:pt x="2146" y="3373"/>
                    <a:pt x="2097" y="3387"/>
                  </a:cubicBezTo>
                  <a:lnTo>
                    <a:pt x="2097" y="3387"/>
                  </a:lnTo>
                  <a:cubicBezTo>
                    <a:pt x="2080" y="3310"/>
                    <a:pt x="2065" y="3233"/>
                    <a:pt x="2046" y="3156"/>
                  </a:cubicBezTo>
                  <a:lnTo>
                    <a:pt x="2046" y="3156"/>
                  </a:lnTo>
                  <a:cubicBezTo>
                    <a:pt x="2752" y="1916"/>
                    <a:pt x="3918" y="1006"/>
                    <a:pt x="5037" y="145"/>
                  </a:cubicBezTo>
                  <a:cubicBezTo>
                    <a:pt x="5178" y="37"/>
                    <a:pt x="5034" y="0"/>
                    <a:pt x="48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38;p49">
              <a:extLst>
                <a:ext uri="{FF2B5EF4-FFF2-40B4-BE49-F238E27FC236}">
                  <a16:creationId xmlns:a16="http://schemas.microsoft.com/office/drawing/2014/main" id="{15781CE0-52E6-A088-EF46-4DD593A512AB}"/>
                </a:ext>
              </a:extLst>
            </p:cNvPr>
            <p:cNvSpPr/>
            <p:nvPr/>
          </p:nvSpPr>
          <p:spPr>
            <a:xfrm>
              <a:off x="1129276" y="3329981"/>
              <a:ext cx="215702" cy="834835"/>
            </a:xfrm>
            <a:custGeom>
              <a:avLst/>
              <a:gdLst/>
              <a:ahLst/>
              <a:cxnLst/>
              <a:rect l="l" t="t" r="r" b="b"/>
              <a:pathLst>
                <a:path w="4904" h="18980" extrusionOk="0">
                  <a:moveTo>
                    <a:pt x="2072" y="9030"/>
                  </a:moveTo>
                  <a:cubicBezTo>
                    <a:pt x="2030" y="10308"/>
                    <a:pt x="1936" y="11585"/>
                    <a:pt x="1807" y="12859"/>
                  </a:cubicBezTo>
                  <a:lnTo>
                    <a:pt x="1807" y="12859"/>
                  </a:lnTo>
                  <a:cubicBezTo>
                    <a:pt x="1834" y="11589"/>
                    <a:pt x="1909" y="10302"/>
                    <a:pt x="2072" y="9030"/>
                  </a:cubicBezTo>
                  <a:close/>
                  <a:moveTo>
                    <a:pt x="1018" y="16619"/>
                  </a:moveTo>
                  <a:cubicBezTo>
                    <a:pt x="1060" y="16641"/>
                    <a:pt x="1102" y="16666"/>
                    <a:pt x="1141" y="16692"/>
                  </a:cubicBezTo>
                  <a:lnTo>
                    <a:pt x="1141" y="16692"/>
                  </a:lnTo>
                  <a:cubicBezTo>
                    <a:pt x="1098" y="16711"/>
                    <a:pt x="1057" y="16731"/>
                    <a:pt x="1018" y="16750"/>
                  </a:cubicBezTo>
                  <a:lnTo>
                    <a:pt x="1018" y="16750"/>
                  </a:lnTo>
                  <a:cubicBezTo>
                    <a:pt x="1018" y="16706"/>
                    <a:pt x="1018" y="16662"/>
                    <a:pt x="1018" y="16619"/>
                  </a:cubicBezTo>
                  <a:close/>
                  <a:moveTo>
                    <a:pt x="1214" y="16815"/>
                  </a:moveTo>
                  <a:lnTo>
                    <a:pt x="1214" y="16815"/>
                  </a:lnTo>
                  <a:cubicBezTo>
                    <a:pt x="1215" y="16818"/>
                    <a:pt x="1215" y="16820"/>
                    <a:pt x="1215" y="16823"/>
                  </a:cubicBezTo>
                  <a:lnTo>
                    <a:pt x="1215" y="16823"/>
                  </a:lnTo>
                  <a:cubicBezTo>
                    <a:pt x="1210" y="16852"/>
                    <a:pt x="1205" y="16882"/>
                    <a:pt x="1201" y="16911"/>
                  </a:cubicBezTo>
                  <a:lnTo>
                    <a:pt x="1201" y="16911"/>
                  </a:lnTo>
                  <a:cubicBezTo>
                    <a:pt x="1183" y="16898"/>
                    <a:pt x="1166" y="16886"/>
                    <a:pt x="1149" y="16873"/>
                  </a:cubicBezTo>
                  <a:lnTo>
                    <a:pt x="1149" y="16873"/>
                  </a:lnTo>
                  <a:cubicBezTo>
                    <a:pt x="1151" y="16869"/>
                    <a:pt x="1154" y="16865"/>
                    <a:pt x="1158" y="16861"/>
                  </a:cubicBezTo>
                  <a:cubicBezTo>
                    <a:pt x="1176" y="16846"/>
                    <a:pt x="1194" y="16831"/>
                    <a:pt x="1214" y="16815"/>
                  </a:cubicBezTo>
                  <a:close/>
                  <a:moveTo>
                    <a:pt x="2582" y="16296"/>
                  </a:moveTo>
                  <a:cubicBezTo>
                    <a:pt x="2613" y="16296"/>
                    <a:pt x="2644" y="16298"/>
                    <a:pt x="2674" y="16300"/>
                  </a:cubicBezTo>
                  <a:lnTo>
                    <a:pt x="2674" y="16300"/>
                  </a:lnTo>
                  <a:cubicBezTo>
                    <a:pt x="2690" y="16562"/>
                    <a:pt x="2716" y="16823"/>
                    <a:pt x="2753" y="17082"/>
                  </a:cubicBezTo>
                  <a:lnTo>
                    <a:pt x="2753" y="17082"/>
                  </a:lnTo>
                  <a:cubicBezTo>
                    <a:pt x="2737" y="17214"/>
                    <a:pt x="2724" y="17346"/>
                    <a:pt x="2714" y="17479"/>
                  </a:cubicBezTo>
                  <a:lnTo>
                    <a:pt x="2714" y="17479"/>
                  </a:lnTo>
                  <a:cubicBezTo>
                    <a:pt x="2680" y="17485"/>
                    <a:pt x="2644" y="17488"/>
                    <a:pt x="2608" y="17488"/>
                  </a:cubicBezTo>
                  <a:cubicBezTo>
                    <a:pt x="2452" y="17488"/>
                    <a:pt x="2277" y="17439"/>
                    <a:pt x="2123" y="17383"/>
                  </a:cubicBezTo>
                  <a:lnTo>
                    <a:pt x="2123" y="17383"/>
                  </a:lnTo>
                  <a:cubicBezTo>
                    <a:pt x="2120" y="17342"/>
                    <a:pt x="2116" y="17302"/>
                    <a:pt x="2110" y="17263"/>
                  </a:cubicBezTo>
                  <a:lnTo>
                    <a:pt x="2110" y="17263"/>
                  </a:lnTo>
                  <a:cubicBezTo>
                    <a:pt x="2189" y="17244"/>
                    <a:pt x="2267" y="17223"/>
                    <a:pt x="2343" y="17201"/>
                  </a:cubicBezTo>
                  <a:cubicBezTo>
                    <a:pt x="2401" y="17184"/>
                    <a:pt x="2700" y="17045"/>
                    <a:pt x="2500" y="17045"/>
                  </a:cubicBezTo>
                  <a:cubicBezTo>
                    <a:pt x="2497" y="17045"/>
                    <a:pt x="2495" y="17045"/>
                    <a:pt x="2492" y="17045"/>
                  </a:cubicBezTo>
                  <a:cubicBezTo>
                    <a:pt x="2347" y="17048"/>
                    <a:pt x="2202" y="17053"/>
                    <a:pt x="2057" y="17059"/>
                  </a:cubicBezTo>
                  <a:lnTo>
                    <a:pt x="2057" y="17059"/>
                  </a:lnTo>
                  <a:cubicBezTo>
                    <a:pt x="1988" y="16875"/>
                    <a:pt x="1870" y="16726"/>
                    <a:pt x="1717" y="16606"/>
                  </a:cubicBezTo>
                  <a:lnTo>
                    <a:pt x="1717" y="16606"/>
                  </a:lnTo>
                  <a:cubicBezTo>
                    <a:pt x="1723" y="16574"/>
                    <a:pt x="1729" y="16543"/>
                    <a:pt x="1735" y="16511"/>
                  </a:cubicBezTo>
                  <a:lnTo>
                    <a:pt x="1735" y="16511"/>
                  </a:lnTo>
                  <a:cubicBezTo>
                    <a:pt x="2008" y="16389"/>
                    <a:pt x="2317" y="16296"/>
                    <a:pt x="2582" y="16296"/>
                  </a:cubicBezTo>
                  <a:close/>
                  <a:moveTo>
                    <a:pt x="1020" y="17274"/>
                  </a:moveTo>
                  <a:lnTo>
                    <a:pt x="1020" y="17274"/>
                  </a:lnTo>
                  <a:cubicBezTo>
                    <a:pt x="1045" y="17283"/>
                    <a:pt x="1069" y="17291"/>
                    <a:pt x="1094" y="17299"/>
                  </a:cubicBezTo>
                  <a:lnTo>
                    <a:pt x="1094" y="17299"/>
                  </a:lnTo>
                  <a:cubicBezTo>
                    <a:pt x="1116" y="17311"/>
                    <a:pt x="1138" y="17323"/>
                    <a:pt x="1161" y="17335"/>
                  </a:cubicBezTo>
                  <a:lnTo>
                    <a:pt x="1161" y="17335"/>
                  </a:lnTo>
                  <a:cubicBezTo>
                    <a:pt x="1155" y="17620"/>
                    <a:pt x="1207" y="17865"/>
                    <a:pt x="1363" y="18025"/>
                  </a:cubicBezTo>
                  <a:lnTo>
                    <a:pt x="1363" y="18025"/>
                  </a:lnTo>
                  <a:cubicBezTo>
                    <a:pt x="1251" y="18047"/>
                    <a:pt x="1138" y="18076"/>
                    <a:pt x="1023" y="18111"/>
                  </a:cubicBezTo>
                  <a:lnTo>
                    <a:pt x="1023" y="18111"/>
                  </a:lnTo>
                  <a:cubicBezTo>
                    <a:pt x="1022" y="17832"/>
                    <a:pt x="1021" y="17553"/>
                    <a:pt x="1020" y="17274"/>
                  </a:cubicBezTo>
                  <a:close/>
                  <a:moveTo>
                    <a:pt x="2108" y="17666"/>
                  </a:moveTo>
                  <a:cubicBezTo>
                    <a:pt x="2221" y="17684"/>
                    <a:pt x="2333" y="17694"/>
                    <a:pt x="2443" y="17694"/>
                  </a:cubicBezTo>
                  <a:cubicBezTo>
                    <a:pt x="2531" y="17694"/>
                    <a:pt x="2618" y="17687"/>
                    <a:pt x="2701" y="17674"/>
                  </a:cubicBezTo>
                  <a:lnTo>
                    <a:pt x="2701" y="17674"/>
                  </a:lnTo>
                  <a:cubicBezTo>
                    <a:pt x="2691" y="17875"/>
                    <a:pt x="2688" y="18077"/>
                    <a:pt x="2696" y="18280"/>
                  </a:cubicBezTo>
                  <a:lnTo>
                    <a:pt x="2696" y="18280"/>
                  </a:lnTo>
                  <a:cubicBezTo>
                    <a:pt x="2485" y="18287"/>
                    <a:pt x="2256" y="18320"/>
                    <a:pt x="2156" y="18320"/>
                  </a:cubicBezTo>
                  <a:cubicBezTo>
                    <a:pt x="2047" y="18320"/>
                    <a:pt x="2090" y="18281"/>
                    <a:pt x="2471" y="18129"/>
                  </a:cubicBezTo>
                  <a:cubicBezTo>
                    <a:pt x="2519" y="18110"/>
                    <a:pt x="2571" y="18068"/>
                    <a:pt x="2570" y="18039"/>
                  </a:cubicBezTo>
                  <a:lnTo>
                    <a:pt x="2570" y="18039"/>
                  </a:lnTo>
                  <a:cubicBezTo>
                    <a:pt x="2577" y="18026"/>
                    <a:pt x="2569" y="18016"/>
                    <a:pt x="2537" y="18011"/>
                  </a:cubicBezTo>
                  <a:cubicBezTo>
                    <a:pt x="2338" y="17979"/>
                    <a:pt x="2151" y="17963"/>
                    <a:pt x="1969" y="17963"/>
                  </a:cubicBezTo>
                  <a:cubicBezTo>
                    <a:pt x="1937" y="17963"/>
                    <a:pt x="1905" y="17963"/>
                    <a:pt x="1874" y="17964"/>
                  </a:cubicBezTo>
                  <a:lnTo>
                    <a:pt x="1874" y="17964"/>
                  </a:lnTo>
                  <a:cubicBezTo>
                    <a:pt x="1848" y="17947"/>
                    <a:pt x="1825" y="17928"/>
                    <a:pt x="1805" y="17906"/>
                  </a:cubicBezTo>
                  <a:lnTo>
                    <a:pt x="1805" y="17906"/>
                  </a:lnTo>
                  <a:cubicBezTo>
                    <a:pt x="1937" y="17880"/>
                    <a:pt x="2084" y="17811"/>
                    <a:pt x="2094" y="17748"/>
                  </a:cubicBezTo>
                  <a:cubicBezTo>
                    <a:pt x="2099" y="17720"/>
                    <a:pt x="2104" y="17693"/>
                    <a:pt x="2108" y="17666"/>
                  </a:cubicBezTo>
                  <a:close/>
                  <a:moveTo>
                    <a:pt x="1237" y="0"/>
                  </a:moveTo>
                  <a:cubicBezTo>
                    <a:pt x="1103" y="0"/>
                    <a:pt x="842" y="46"/>
                    <a:pt x="829" y="147"/>
                  </a:cubicBezTo>
                  <a:cubicBezTo>
                    <a:pt x="649" y="1609"/>
                    <a:pt x="1141" y="3064"/>
                    <a:pt x="1145" y="4533"/>
                  </a:cubicBezTo>
                  <a:cubicBezTo>
                    <a:pt x="1152" y="6088"/>
                    <a:pt x="874" y="7629"/>
                    <a:pt x="729" y="9174"/>
                  </a:cubicBezTo>
                  <a:cubicBezTo>
                    <a:pt x="517" y="11501"/>
                    <a:pt x="515" y="13841"/>
                    <a:pt x="527" y="16179"/>
                  </a:cubicBezTo>
                  <a:lnTo>
                    <a:pt x="527" y="16179"/>
                  </a:lnTo>
                  <a:cubicBezTo>
                    <a:pt x="518" y="16178"/>
                    <a:pt x="509" y="16177"/>
                    <a:pt x="500" y="16175"/>
                  </a:cubicBezTo>
                  <a:cubicBezTo>
                    <a:pt x="497" y="16175"/>
                    <a:pt x="492" y="16174"/>
                    <a:pt x="486" y="16174"/>
                  </a:cubicBezTo>
                  <a:cubicBezTo>
                    <a:pt x="395" y="16174"/>
                    <a:pt x="1" y="16247"/>
                    <a:pt x="47" y="16331"/>
                  </a:cubicBezTo>
                  <a:cubicBezTo>
                    <a:pt x="148" y="16527"/>
                    <a:pt x="318" y="16726"/>
                    <a:pt x="532" y="16909"/>
                  </a:cubicBezTo>
                  <a:lnTo>
                    <a:pt x="532" y="16909"/>
                  </a:lnTo>
                  <a:cubicBezTo>
                    <a:pt x="532" y="16957"/>
                    <a:pt x="532" y="17004"/>
                    <a:pt x="533" y="17052"/>
                  </a:cubicBezTo>
                  <a:lnTo>
                    <a:pt x="533" y="17052"/>
                  </a:lnTo>
                  <a:cubicBezTo>
                    <a:pt x="522" y="17051"/>
                    <a:pt x="511" y="17049"/>
                    <a:pt x="500" y="17048"/>
                  </a:cubicBezTo>
                  <a:cubicBezTo>
                    <a:pt x="497" y="17048"/>
                    <a:pt x="492" y="17048"/>
                    <a:pt x="487" y="17048"/>
                  </a:cubicBezTo>
                  <a:cubicBezTo>
                    <a:pt x="392" y="17048"/>
                    <a:pt x="17" y="17103"/>
                    <a:pt x="47" y="17204"/>
                  </a:cubicBezTo>
                  <a:cubicBezTo>
                    <a:pt x="171" y="17644"/>
                    <a:pt x="334" y="18053"/>
                    <a:pt x="531" y="18465"/>
                  </a:cubicBezTo>
                  <a:cubicBezTo>
                    <a:pt x="542" y="18490"/>
                    <a:pt x="580" y="18501"/>
                    <a:pt x="630" y="18501"/>
                  </a:cubicBezTo>
                  <a:cubicBezTo>
                    <a:pt x="775" y="18501"/>
                    <a:pt x="1023" y="18412"/>
                    <a:pt x="1023" y="18330"/>
                  </a:cubicBezTo>
                  <a:cubicBezTo>
                    <a:pt x="1023" y="18329"/>
                    <a:pt x="1023" y="18327"/>
                    <a:pt x="1023" y="18326"/>
                  </a:cubicBezTo>
                  <a:lnTo>
                    <a:pt x="1023" y="18326"/>
                  </a:lnTo>
                  <a:cubicBezTo>
                    <a:pt x="1027" y="18325"/>
                    <a:pt x="1030" y="18324"/>
                    <a:pt x="1034" y="18323"/>
                  </a:cubicBezTo>
                  <a:cubicBezTo>
                    <a:pt x="1030" y="18316"/>
                    <a:pt x="1027" y="18308"/>
                    <a:pt x="1023" y="18301"/>
                  </a:cubicBezTo>
                  <a:lnTo>
                    <a:pt x="1023" y="18301"/>
                  </a:lnTo>
                  <a:cubicBezTo>
                    <a:pt x="1023" y="18294"/>
                    <a:pt x="1023" y="18288"/>
                    <a:pt x="1023" y="18281"/>
                  </a:cubicBezTo>
                  <a:lnTo>
                    <a:pt x="1023" y="18281"/>
                  </a:lnTo>
                  <a:cubicBezTo>
                    <a:pt x="1136" y="18274"/>
                    <a:pt x="1247" y="18265"/>
                    <a:pt x="1366" y="18254"/>
                  </a:cubicBezTo>
                  <a:cubicBezTo>
                    <a:pt x="1500" y="18244"/>
                    <a:pt x="1636" y="18230"/>
                    <a:pt x="1769" y="18208"/>
                  </a:cubicBezTo>
                  <a:lnTo>
                    <a:pt x="1769" y="18208"/>
                  </a:lnTo>
                  <a:cubicBezTo>
                    <a:pt x="1800" y="18212"/>
                    <a:pt x="1832" y="18215"/>
                    <a:pt x="1866" y="18216"/>
                  </a:cubicBezTo>
                  <a:lnTo>
                    <a:pt x="1866" y="18216"/>
                  </a:lnTo>
                  <a:cubicBezTo>
                    <a:pt x="1749" y="18274"/>
                    <a:pt x="1632" y="18324"/>
                    <a:pt x="1508" y="18372"/>
                  </a:cubicBezTo>
                  <a:cubicBezTo>
                    <a:pt x="1432" y="18399"/>
                    <a:pt x="1342" y="18486"/>
                    <a:pt x="1488" y="18486"/>
                  </a:cubicBezTo>
                  <a:cubicBezTo>
                    <a:pt x="1714" y="18482"/>
                    <a:pt x="1959" y="18457"/>
                    <a:pt x="2196" y="18457"/>
                  </a:cubicBezTo>
                  <a:cubicBezTo>
                    <a:pt x="2375" y="18457"/>
                    <a:pt x="2550" y="18471"/>
                    <a:pt x="2711" y="18520"/>
                  </a:cubicBezTo>
                  <a:lnTo>
                    <a:pt x="2711" y="18520"/>
                  </a:lnTo>
                  <a:cubicBezTo>
                    <a:pt x="2722" y="18662"/>
                    <a:pt x="2739" y="18804"/>
                    <a:pt x="2762" y="18947"/>
                  </a:cubicBezTo>
                  <a:cubicBezTo>
                    <a:pt x="2765" y="18968"/>
                    <a:pt x="2795" y="18977"/>
                    <a:pt x="2840" y="18977"/>
                  </a:cubicBezTo>
                  <a:cubicBezTo>
                    <a:pt x="2941" y="18977"/>
                    <a:pt x="3114" y="18931"/>
                    <a:pt x="3201" y="18874"/>
                  </a:cubicBezTo>
                  <a:lnTo>
                    <a:pt x="3201" y="18874"/>
                  </a:lnTo>
                  <a:cubicBezTo>
                    <a:pt x="3217" y="18897"/>
                    <a:pt x="3233" y="18921"/>
                    <a:pt x="3247" y="18947"/>
                  </a:cubicBezTo>
                  <a:cubicBezTo>
                    <a:pt x="3260" y="18970"/>
                    <a:pt x="3295" y="18979"/>
                    <a:pt x="3341" y="18979"/>
                  </a:cubicBezTo>
                  <a:cubicBezTo>
                    <a:pt x="3493" y="18979"/>
                    <a:pt x="3766" y="18873"/>
                    <a:pt x="3739" y="18812"/>
                  </a:cubicBezTo>
                  <a:cubicBezTo>
                    <a:pt x="3583" y="18430"/>
                    <a:pt x="3462" y="18034"/>
                    <a:pt x="3371" y="17629"/>
                  </a:cubicBezTo>
                  <a:lnTo>
                    <a:pt x="3371" y="17629"/>
                  </a:lnTo>
                  <a:cubicBezTo>
                    <a:pt x="3378" y="17522"/>
                    <a:pt x="3383" y="17415"/>
                    <a:pt x="3388" y="17309"/>
                  </a:cubicBezTo>
                  <a:lnTo>
                    <a:pt x="3388" y="17309"/>
                  </a:lnTo>
                  <a:cubicBezTo>
                    <a:pt x="3470" y="17215"/>
                    <a:pt x="3541" y="17102"/>
                    <a:pt x="3597" y="16969"/>
                  </a:cubicBezTo>
                  <a:cubicBezTo>
                    <a:pt x="3777" y="16541"/>
                    <a:pt x="3668" y="16319"/>
                    <a:pt x="3406" y="16230"/>
                  </a:cubicBezTo>
                  <a:lnTo>
                    <a:pt x="3406" y="16230"/>
                  </a:lnTo>
                  <a:cubicBezTo>
                    <a:pt x="3406" y="16103"/>
                    <a:pt x="3405" y="15976"/>
                    <a:pt x="3403" y="15850"/>
                  </a:cubicBezTo>
                  <a:lnTo>
                    <a:pt x="3403" y="15850"/>
                  </a:lnTo>
                  <a:cubicBezTo>
                    <a:pt x="3449" y="15592"/>
                    <a:pt x="3498" y="15333"/>
                    <a:pt x="3545" y="15074"/>
                  </a:cubicBezTo>
                  <a:cubicBezTo>
                    <a:pt x="3774" y="13799"/>
                    <a:pt x="3982" y="12510"/>
                    <a:pt x="4172" y="11229"/>
                  </a:cubicBezTo>
                  <a:cubicBezTo>
                    <a:pt x="4574" y="8541"/>
                    <a:pt x="4827" y="5835"/>
                    <a:pt x="4903" y="3116"/>
                  </a:cubicBezTo>
                  <a:cubicBezTo>
                    <a:pt x="4903" y="3101"/>
                    <a:pt x="4870" y="3094"/>
                    <a:pt x="4821" y="3094"/>
                  </a:cubicBezTo>
                  <a:cubicBezTo>
                    <a:pt x="4681" y="3094"/>
                    <a:pt x="4411" y="3151"/>
                    <a:pt x="4411" y="3251"/>
                  </a:cubicBezTo>
                  <a:cubicBezTo>
                    <a:pt x="4339" y="5859"/>
                    <a:pt x="4096" y="8457"/>
                    <a:pt x="3725" y="11045"/>
                  </a:cubicBezTo>
                  <a:cubicBezTo>
                    <a:pt x="3617" y="11818"/>
                    <a:pt x="3483" y="12588"/>
                    <a:pt x="3352" y="13357"/>
                  </a:cubicBezTo>
                  <a:lnTo>
                    <a:pt x="3352" y="13357"/>
                  </a:lnTo>
                  <a:cubicBezTo>
                    <a:pt x="3352" y="13335"/>
                    <a:pt x="3351" y="13312"/>
                    <a:pt x="3351" y="13290"/>
                  </a:cubicBezTo>
                  <a:lnTo>
                    <a:pt x="3351" y="13290"/>
                  </a:lnTo>
                  <a:cubicBezTo>
                    <a:pt x="3351" y="13290"/>
                    <a:pt x="3351" y="13290"/>
                    <a:pt x="3351" y="13290"/>
                  </a:cubicBezTo>
                  <a:cubicBezTo>
                    <a:pt x="3351" y="13272"/>
                    <a:pt x="3321" y="13265"/>
                    <a:pt x="3276" y="13265"/>
                  </a:cubicBezTo>
                  <a:cubicBezTo>
                    <a:pt x="3140" y="13265"/>
                    <a:pt x="2869" y="13334"/>
                    <a:pt x="2856" y="13425"/>
                  </a:cubicBezTo>
                  <a:cubicBezTo>
                    <a:pt x="2856" y="13425"/>
                    <a:pt x="2856" y="13425"/>
                    <a:pt x="2856" y="13425"/>
                  </a:cubicBezTo>
                  <a:lnTo>
                    <a:pt x="2856" y="13425"/>
                  </a:lnTo>
                  <a:cubicBezTo>
                    <a:pt x="2698" y="14323"/>
                    <a:pt x="2620" y="15275"/>
                    <a:pt x="2670" y="16216"/>
                  </a:cubicBezTo>
                  <a:lnTo>
                    <a:pt x="2670" y="16216"/>
                  </a:lnTo>
                  <a:cubicBezTo>
                    <a:pt x="2374" y="16262"/>
                    <a:pt x="2049" y="16350"/>
                    <a:pt x="1747" y="16453"/>
                  </a:cubicBezTo>
                  <a:lnTo>
                    <a:pt x="1747" y="16453"/>
                  </a:lnTo>
                  <a:cubicBezTo>
                    <a:pt x="1897" y="15671"/>
                    <a:pt x="2052" y="14912"/>
                    <a:pt x="2149" y="14111"/>
                  </a:cubicBezTo>
                  <a:cubicBezTo>
                    <a:pt x="2461" y="11523"/>
                    <a:pt x="2652" y="8922"/>
                    <a:pt x="2579" y="6317"/>
                  </a:cubicBezTo>
                  <a:cubicBezTo>
                    <a:pt x="2578" y="6297"/>
                    <a:pt x="2546" y="6289"/>
                    <a:pt x="2500" y="6289"/>
                  </a:cubicBezTo>
                  <a:cubicBezTo>
                    <a:pt x="2366" y="6289"/>
                    <a:pt x="2106" y="6358"/>
                    <a:pt x="2090" y="6427"/>
                  </a:cubicBezTo>
                  <a:cubicBezTo>
                    <a:pt x="2089" y="6431"/>
                    <a:pt x="2088" y="6436"/>
                    <a:pt x="2087" y="6440"/>
                  </a:cubicBezTo>
                  <a:lnTo>
                    <a:pt x="2087" y="6440"/>
                  </a:lnTo>
                  <a:cubicBezTo>
                    <a:pt x="2085" y="6440"/>
                    <a:pt x="2082" y="6441"/>
                    <a:pt x="2080" y="6441"/>
                  </a:cubicBezTo>
                  <a:cubicBezTo>
                    <a:pt x="2080" y="6450"/>
                    <a:pt x="2080" y="6458"/>
                    <a:pt x="2081" y="6466"/>
                  </a:cubicBezTo>
                  <a:lnTo>
                    <a:pt x="2081" y="6466"/>
                  </a:lnTo>
                  <a:cubicBezTo>
                    <a:pt x="1538" y="8650"/>
                    <a:pt x="1421" y="10892"/>
                    <a:pt x="1321" y="13130"/>
                  </a:cubicBezTo>
                  <a:cubicBezTo>
                    <a:pt x="1281" y="14074"/>
                    <a:pt x="1072" y="15252"/>
                    <a:pt x="1153" y="16318"/>
                  </a:cubicBezTo>
                  <a:lnTo>
                    <a:pt x="1153" y="16318"/>
                  </a:lnTo>
                  <a:cubicBezTo>
                    <a:pt x="1108" y="16304"/>
                    <a:pt x="1062" y="16290"/>
                    <a:pt x="1016" y="16277"/>
                  </a:cubicBezTo>
                  <a:lnTo>
                    <a:pt x="1016" y="16277"/>
                  </a:lnTo>
                  <a:cubicBezTo>
                    <a:pt x="1007" y="13866"/>
                    <a:pt x="1012" y="11453"/>
                    <a:pt x="1214" y="9046"/>
                  </a:cubicBezTo>
                  <a:cubicBezTo>
                    <a:pt x="1346" y="7498"/>
                    <a:pt x="1598" y="5963"/>
                    <a:pt x="1630" y="4404"/>
                  </a:cubicBezTo>
                  <a:cubicBezTo>
                    <a:pt x="1661" y="2929"/>
                    <a:pt x="1131" y="1491"/>
                    <a:pt x="1314" y="19"/>
                  </a:cubicBezTo>
                  <a:cubicBezTo>
                    <a:pt x="1319" y="7"/>
                    <a:pt x="1287" y="0"/>
                    <a:pt x="123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39;p49">
              <a:extLst>
                <a:ext uri="{FF2B5EF4-FFF2-40B4-BE49-F238E27FC236}">
                  <a16:creationId xmlns:a16="http://schemas.microsoft.com/office/drawing/2014/main" id="{417BD7AB-B7DA-3BD2-8425-735DF545157F}"/>
                </a:ext>
              </a:extLst>
            </p:cNvPr>
            <p:cNvSpPr/>
            <p:nvPr/>
          </p:nvSpPr>
          <p:spPr>
            <a:xfrm>
              <a:off x="1111946" y="3384654"/>
              <a:ext cx="54585" cy="737540"/>
            </a:xfrm>
            <a:custGeom>
              <a:avLst/>
              <a:gdLst/>
              <a:ahLst/>
              <a:cxnLst/>
              <a:rect l="l" t="t" r="r" b="b"/>
              <a:pathLst>
                <a:path w="1241" h="16768" extrusionOk="0">
                  <a:moveTo>
                    <a:pt x="1024" y="0"/>
                  </a:moveTo>
                  <a:cubicBezTo>
                    <a:pt x="888" y="0"/>
                    <a:pt x="738" y="78"/>
                    <a:pt x="738" y="210"/>
                  </a:cubicBezTo>
                  <a:cubicBezTo>
                    <a:pt x="721" y="5694"/>
                    <a:pt x="1" y="11167"/>
                    <a:pt x="648" y="16633"/>
                  </a:cubicBezTo>
                  <a:cubicBezTo>
                    <a:pt x="659" y="16728"/>
                    <a:pt x="736" y="16768"/>
                    <a:pt x="827" y="16768"/>
                  </a:cubicBezTo>
                  <a:cubicBezTo>
                    <a:pt x="975" y="16768"/>
                    <a:pt x="1160" y="16659"/>
                    <a:pt x="1140" y="16502"/>
                  </a:cubicBezTo>
                  <a:cubicBezTo>
                    <a:pt x="499" y="11066"/>
                    <a:pt x="1227" y="5617"/>
                    <a:pt x="1241" y="175"/>
                  </a:cubicBezTo>
                  <a:cubicBezTo>
                    <a:pt x="1241" y="54"/>
                    <a:pt x="1137" y="0"/>
                    <a:pt x="10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40;p49">
              <a:extLst>
                <a:ext uri="{FF2B5EF4-FFF2-40B4-BE49-F238E27FC236}">
                  <a16:creationId xmlns:a16="http://schemas.microsoft.com/office/drawing/2014/main" id="{0F002F71-91BC-242E-19B8-B4BE0C053E1E}"/>
                </a:ext>
              </a:extLst>
            </p:cNvPr>
            <p:cNvSpPr/>
            <p:nvPr/>
          </p:nvSpPr>
          <p:spPr>
            <a:xfrm>
              <a:off x="1140888" y="4239234"/>
              <a:ext cx="139169" cy="360193"/>
            </a:xfrm>
            <a:custGeom>
              <a:avLst/>
              <a:gdLst/>
              <a:ahLst/>
              <a:cxnLst/>
              <a:rect l="l" t="t" r="r" b="b"/>
              <a:pathLst>
                <a:path w="3164" h="8189" extrusionOk="0">
                  <a:moveTo>
                    <a:pt x="2767" y="0"/>
                  </a:moveTo>
                  <a:cubicBezTo>
                    <a:pt x="2620" y="0"/>
                    <a:pt x="2407" y="84"/>
                    <a:pt x="2412" y="211"/>
                  </a:cubicBezTo>
                  <a:cubicBezTo>
                    <a:pt x="2419" y="3072"/>
                    <a:pt x="2696" y="6135"/>
                    <a:pt x="132" y="8047"/>
                  </a:cubicBezTo>
                  <a:cubicBezTo>
                    <a:pt x="1" y="8146"/>
                    <a:pt x="117" y="8189"/>
                    <a:pt x="261" y="8189"/>
                  </a:cubicBezTo>
                  <a:cubicBezTo>
                    <a:pt x="363" y="8189"/>
                    <a:pt x="479" y="8167"/>
                    <a:pt x="531" y="8130"/>
                  </a:cubicBezTo>
                  <a:cubicBezTo>
                    <a:pt x="3163" y="6159"/>
                    <a:pt x="2918" y="3038"/>
                    <a:pt x="2904" y="76"/>
                  </a:cubicBezTo>
                  <a:cubicBezTo>
                    <a:pt x="2904" y="23"/>
                    <a:pt x="2844" y="0"/>
                    <a:pt x="276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41;p49">
              <a:extLst>
                <a:ext uri="{FF2B5EF4-FFF2-40B4-BE49-F238E27FC236}">
                  <a16:creationId xmlns:a16="http://schemas.microsoft.com/office/drawing/2014/main" id="{947CF74C-700B-9D88-1B8F-9CCF9B0C95F6}"/>
                </a:ext>
              </a:extLst>
            </p:cNvPr>
            <p:cNvSpPr/>
            <p:nvPr/>
          </p:nvSpPr>
          <p:spPr>
            <a:xfrm>
              <a:off x="948323" y="3930769"/>
              <a:ext cx="207697" cy="224763"/>
            </a:xfrm>
            <a:custGeom>
              <a:avLst/>
              <a:gdLst/>
              <a:ahLst/>
              <a:cxnLst/>
              <a:rect l="l" t="t" r="r" b="b"/>
              <a:pathLst>
                <a:path w="4722" h="5110" extrusionOk="0">
                  <a:moveTo>
                    <a:pt x="1067" y="545"/>
                  </a:moveTo>
                  <a:cubicBezTo>
                    <a:pt x="1326" y="666"/>
                    <a:pt x="1577" y="829"/>
                    <a:pt x="1834" y="977"/>
                  </a:cubicBezTo>
                  <a:lnTo>
                    <a:pt x="1834" y="977"/>
                  </a:lnTo>
                  <a:cubicBezTo>
                    <a:pt x="1759" y="1017"/>
                    <a:pt x="1692" y="1066"/>
                    <a:pt x="1631" y="1123"/>
                  </a:cubicBezTo>
                  <a:lnTo>
                    <a:pt x="1631" y="1123"/>
                  </a:lnTo>
                  <a:cubicBezTo>
                    <a:pt x="1444" y="929"/>
                    <a:pt x="1257" y="735"/>
                    <a:pt x="1067" y="545"/>
                  </a:cubicBezTo>
                  <a:close/>
                  <a:moveTo>
                    <a:pt x="412" y="1"/>
                  </a:moveTo>
                  <a:cubicBezTo>
                    <a:pt x="398" y="1"/>
                    <a:pt x="385" y="1"/>
                    <a:pt x="371" y="1"/>
                  </a:cubicBezTo>
                  <a:cubicBezTo>
                    <a:pt x="211" y="5"/>
                    <a:pt x="0" y="178"/>
                    <a:pt x="159" y="324"/>
                  </a:cubicBezTo>
                  <a:cubicBezTo>
                    <a:pt x="556" y="693"/>
                    <a:pt x="942" y="1123"/>
                    <a:pt x="1336" y="1559"/>
                  </a:cubicBezTo>
                  <a:lnTo>
                    <a:pt x="1336" y="1559"/>
                  </a:lnTo>
                  <a:cubicBezTo>
                    <a:pt x="916" y="2521"/>
                    <a:pt x="1178" y="4232"/>
                    <a:pt x="1465" y="4997"/>
                  </a:cubicBezTo>
                  <a:cubicBezTo>
                    <a:pt x="1493" y="5076"/>
                    <a:pt x="1573" y="5109"/>
                    <a:pt x="1662" y="5109"/>
                  </a:cubicBezTo>
                  <a:cubicBezTo>
                    <a:pt x="1820" y="5109"/>
                    <a:pt x="2004" y="5003"/>
                    <a:pt x="1950" y="4865"/>
                  </a:cubicBezTo>
                  <a:cubicBezTo>
                    <a:pt x="1770" y="4382"/>
                    <a:pt x="1457" y="2829"/>
                    <a:pt x="1669" y="1926"/>
                  </a:cubicBezTo>
                  <a:lnTo>
                    <a:pt x="1669" y="1926"/>
                  </a:lnTo>
                  <a:cubicBezTo>
                    <a:pt x="2419" y="2744"/>
                    <a:pt x="3215" y="3532"/>
                    <a:pt x="4181" y="3933"/>
                  </a:cubicBezTo>
                  <a:cubicBezTo>
                    <a:pt x="4207" y="3944"/>
                    <a:pt x="4235" y="3949"/>
                    <a:pt x="4263" y="3949"/>
                  </a:cubicBezTo>
                  <a:cubicBezTo>
                    <a:pt x="4469" y="3949"/>
                    <a:pt x="4721" y="3704"/>
                    <a:pt x="4469" y="3597"/>
                  </a:cubicBezTo>
                  <a:cubicBezTo>
                    <a:pt x="3658" y="3261"/>
                    <a:pt x="3003" y="2520"/>
                    <a:pt x="2397" y="1914"/>
                  </a:cubicBezTo>
                  <a:cubicBezTo>
                    <a:pt x="2235" y="1750"/>
                    <a:pt x="2075" y="1585"/>
                    <a:pt x="1915" y="1419"/>
                  </a:cubicBezTo>
                  <a:lnTo>
                    <a:pt x="1915" y="1419"/>
                  </a:lnTo>
                  <a:cubicBezTo>
                    <a:pt x="2017" y="1316"/>
                    <a:pt x="2146" y="1258"/>
                    <a:pt x="2310" y="1258"/>
                  </a:cubicBezTo>
                  <a:cubicBezTo>
                    <a:pt x="2360" y="1258"/>
                    <a:pt x="2413" y="1263"/>
                    <a:pt x="2470" y="1274"/>
                  </a:cubicBezTo>
                  <a:lnTo>
                    <a:pt x="2470" y="1274"/>
                  </a:lnTo>
                  <a:cubicBezTo>
                    <a:pt x="2515" y="1289"/>
                    <a:pt x="2561" y="1301"/>
                    <a:pt x="2608" y="1312"/>
                  </a:cubicBezTo>
                  <a:lnTo>
                    <a:pt x="2608" y="1312"/>
                  </a:lnTo>
                  <a:cubicBezTo>
                    <a:pt x="2614" y="1314"/>
                    <a:pt x="2620" y="1316"/>
                    <a:pt x="2626" y="1318"/>
                  </a:cubicBezTo>
                  <a:cubicBezTo>
                    <a:pt x="2626" y="1317"/>
                    <a:pt x="2627" y="1317"/>
                    <a:pt x="2627" y="1316"/>
                  </a:cubicBezTo>
                  <a:lnTo>
                    <a:pt x="2627" y="1316"/>
                  </a:lnTo>
                  <a:cubicBezTo>
                    <a:pt x="2649" y="1320"/>
                    <a:pt x="2670" y="1325"/>
                    <a:pt x="2692" y="1328"/>
                  </a:cubicBezTo>
                  <a:cubicBezTo>
                    <a:pt x="2702" y="1330"/>
                    <a:pt x="2712" y="1331"/>
                    <a:pt x="2722" y="1331"/>
                  </a:cubicBezTo>
                  <a:cubicBezTo>
                    <a:pt x="2911" y="1331"/>
                    <a:pt x="3189" y="1077"/>
                    <a:pt x="2920" y="982"/>
                  </a:cubicBezTo>
                  <a:cubicBezTo>
                    <a:pt x="2775" y="931"/>
                    <a:pt x="2641" y="898"/>
                    <a:pt x="2516" y="881"/>
                  </a:cubicBezTo>
                  <a:lnTo>
                    <a:pt x="2516" y="881"/>
                  </a:lnTo>
                  <a:cubicBezTo>
                    <a:pt x="1787" y="618"/>
                    <a:pt x="1237" y="1"/>
                    <a:pt x="41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42;p49">
              <a:extLst>
                <a:ext uri="{FF2B5EF4-FFF2-40B4-BE49-F238E27FC236}">
                  <a16:creationId xmlns:a16="http://schemas.microsoft.com/office/drawing/2014/main" id="{64651C44-F748-1272-D7DB-757424840249}"/>
                </a:ext>
              </a:extLst>
            </p:cNvPr>
            <p:cNvSpPr/>
            <p:nvPr/>
          </p:nvSpPr>
          <p:spPr>
            <a:xfrm>
              <a:off x="1413021" y="2464360"/>
              <a:ext cx="177655" cy="498834"/>
            </a:xfrm>
            <a:custGeom>
              <a:avLst/>
              <a:gdLst/>
              <a:ahLst/>
              <a:cxnLst/>
              <a:rect l="l" t="t" r="r" b="b"/>
              <a:pathLst>
                <a:path w="4039" h="11341" extrusionOk="0">
                  <a:moveTo>
                    <a:pt x="3414" y="3099"/>
                  </a:moveTo>
                  <a:lnTo>
                    <a:pt x="3414" y="3099"/>
                  </a:lnTo>
                  <a:cubicBezTo>
                    <a:pt x="3475" y="3893"/>
                    <a:pt x="2922" y="4521"/>
                    <a:pt x="2301" y="5037"/>
                  </a:cubicBezTo>
                  <a:lnTo>
                    <a:pt x="2301" y="5037"/>
                  </a:lnTo>
                  <a:cubicBezTo>
                    <a:pt x="2039" y="5091"/>
                    <a:pt x="1783" y="5263"/>
                    <a:pt x="1569" y="5497"/>
                  </a:cubicBezTo>
                  <a:lnTo>
                    <a:pt x="1569" y="5497"/>
                  </a:lnTo>
                  <a:cubicBezTo>
                    <a:pt x="1521" y="5477"/>
                    <a:pt x="1476" y="5457"/>
                    <a:pt x="1438" y="5434"/>
                  </a:cubicBezTo>
                  <a:cubicBezTo>
                    <a:pt x="1391" y="5403"/>
                    <a:pt x="1347" y="5370"/>
                    <a:pt x="1306" y="5333"/>
                  </a:cubicBezTo>
                  <a:lnTo>
                    <a:pt x="1306" y="5333"/>
                  </a:lnTo>
                  <a:cubicBezTo>
                    <a:pt x="1302" y="5115"/>
                    <a:pt x="1292" y="4897"/>
                    <a:pt x="1275" y="4679"/>
                  </a:cubicBezTo>
                  <a:cubicBezTo>
                    <a:pt x="1272" y="4647"/>
                    <a:pt x="1206" y="4644"/>
                    <a:pt x="1189" y="4644"/>
                  </a:cubicBezTo>
                  <a:cubicBezTo>
                    <a:pt x="1050" y="4620"/>
                    <a:pt x="915" y="4592"/>
                    <a:pt x="777" y="4561"/>
                  </a:cubicBezTo>
                  <a:cubicBezTo>
                    <a:pt x="766" y="4557"/>
                    <a:pt x="747" y="4555"/>
                    <a:pt x="722" y="4555"/>
                  </a:cubicBezTo>
                  <a:cubicBezTo>
                    <a:pt x="676" y="4555"/>
                    <a:pt x="609" y="4562"/>
                    <a:pt x="542" y="4574"/>
                  </a:cubicBezTo>
                  <a:lnTo>
                    <a:pt x="542" y="4574"/>
                  </a:lnTo>
                  <a:cubicBezTo>
                    <a:pt x="1066" y="4154"/>
                    <a:pt x="1492" y="3634"/>
                    <a:pt x="1953" y="3146"/>
                  </a:cubicBezTo>
                  <a:lnTo>
                    <a:pt x="1953" y="3146"/>
                  </a:lnTo>
                  <a:cubicBezTo>
                    <a:pt x="1930" y="3640"/>
                    <a:pt x="1763" y="4069"/>
                    <a:pt x="1462" y="4498"/>
                  </a:cubicBezTo>
                  <a:cubicBezTo>
                    <a:pt x="1451" y="4515"/>
                    <a:pt x="1489" y="4524"/>
                    <a:pt x="1549" y="4524"/>
                  </a:cubicBezTo>
                  <a:cubicBezTo>
                    <a:pt x="1674" y="4524"/>
                    <a:pt x="1892" y="4487"/>
                    <a:pt x="1951" y="4412"/>
                  </a:cubicBezTo>
                  <a:cubicBezTo>
                    <a:pt x="2364" y="3853"/>
                    <a:pt x="2807" y="3402"/>
                    <a:pt x="3414" y="3099"/>
                  </a:cubicBezTo>
                  <a:close/>
                  <a:moveTo>
                    <a:pt x="3098" y="5561"/>
                  </a:moveTo>
                  <a:lnTo>
                    <a:pt x="3098" y="5561"/>
                  </a:lnTo>
                  <a:cubicBezTo>
                    <a:pt x="2845" y="7392"/>
                    <a:pt x="1963" y="9065"/>
                    <a:pt x="909" y="10571"/>
                  </a:cubicBezTo>
                  <a:lnTo>
                    <a:pt x="909" y="10571"/>
                  </a:lnTo>
                  <a:cubicBezTo>
                    <a:pt x="989" y="8953"/>
                    <a:pt x="1287" y="7351"/>
                    <a:pt x="1307" y="5733"/>
                  </a:cubicBezTo>
                  <a:lnTo>
                    <a:pt x="1307" y="5733"/>
                  </a:lnTo>
                  <a:cubicBezTo>
                    <a:pt x="1326" y="5741"/>
                    <a:pt x="1346" y="5749"/>
                    <a:pt x="1365" y="5756"/>
                  </a:cubicBezTo>
                  <a:lnTo>
                    <a:pt x="1365" y="5756"/>
                  </a:lnTo>
                  <a:cubicBezTo>
                    <a:pt x="1348" y="5783"/>
                    <a:pt x="1379" y="5793"/>
                    <a:pt x="1432" y="5793"/>
                  </a:cubicBezTo>
                  <a:cubicBezTo>
                    <a:pt x="1445" y="5793"/>
                    <a:pt x="1459" y="5793"/>
                    <a:pt x="1475" y="5791"/>
                  </a:cubicBezTo>
                  <a:lnTo>
                    <a:pt x="1475" y="5791"/>
                  </a:lnTo>
                  <a:cubicBezTo>
                    <a:pt x="1626" y="5835"/>
                    <a:pt x="1784" y="5856"/>
                    <a:pt x="1948" y="5856"/>
                  </a:cubicBezTo>
                  <a:cubicBezTo>
                    <a:pt x="2309" y="5856"/>
                    <a:pt x="2696" y="5754"/>
                    <a:pt x="3098" y="5561"/>
                  </a:cubicBezTo>
                  <a:close/>
                  <a:moveTo>
                    <a:pt x="2895" y="1"/>
                  </a:moveTo>
                  <a:cubicBezTo>
                    <a:pt x="2757" y="1"/>
                    <a:pt x="2549" y="55"/>
                    <a:pt x="2522" y="137"/>
                  </a:cubicBezTo>
                  <a:cubicBezTo>
                    <a:pt x="2280" y="906"/>
                    <a:pt x="1618" y="1596"/>
                    <a:pt x="1168" y="2250"/>
                  </a:cubicBezTo>
                  <a:cubicBezTo>
                    <a:pt x="662" y="2985"/>
                    <a:pt x="108" y="3806"/>
                    <a:pt x="4" y="4713"/>
                  </a:cubicBezTo>
                  <a:cubicBezTo>
                    <a:pt x="1" y="4741"/>
                    <a:pt x="25" y="4752"/>
                    <a:pt x="65" y="4752"/>
                  </a:cubicBezTo>
                  <a:cubicBezTo>
                    <a:pt x="123" y="4752"/>
                    <a:pt x="213" y="4729"/>
                    <a:pt x="294" y="4702"/>
                  </a:cubicBezTo>
                  <a:lnTo>
                    <a:pt x="294" y="4702"/>
                  </a:lnTo>
                  <a:cubicBezTo>
                    <a:pt x="295" y="4706"/>
                    <a:pt x="296" y="4709"/>
                    <a:pt x="299" y="4713"/>
                  </a:cubicBezTo>
                  <a:cubicBezTo>
                    <a:pt x="451" y="5015"/>
                    <a:pt x="630" y="5253"/>
                    <a:pt x="831" y="5433"/>
                  </a:cubicBezTo>
                  <a:lnTo>
                    <a:pt x="831" y="5433"/>
                  </a:lnTo>
                  <a:cubicBezTo>
                    <a:pt x="976" y="6100"/>
                    <a:pt x="762" y="7039"/>
                    <a:pt x="711" y="7588"/>
                  </a:cubicBezTo>
                  <a:cubicBezTo>
                    <a:pt x="590" y="8829"/>
                    <a:pt x="409" y="10058"/>
                    <a:pt x="392" y="11298"/>
                  </a:cubicBezTo>
                  <a:cubicBezTo>
                    <a:pt x="392" y="11329"/>
                    <a:pt x="420" y="11341"/>
                    <a:pt x="462" y="11341"/>
                  </a:cubicBezTo>
                  <a:cubicBezTo>
                    <a:pt x="590" y="11341"/>
                    <a:pt x="851" y="11233"/>
                    <a:pt x="887" y="11191"/>
                  </a:cubicBezTo>
                  <a:cubicBezTo>
                    <a:pt x="2180" y="9463"/>
                    <a:pt x="3319" y="7530"/>
                    <a:pt x="3600" y="5354"/>
                  </a:cubicBezTo>
                  <a:cubicBezTo>
                    <a:pt x="3603" y="5337"/>
                    <a:pt x="3565" y="5328"/>
                    <a:pt x="3508" y="5328"/>
                  </a:cubicBezTo>
                  <a:cubicBezTo>
                    <a:pt x="3412" y="5328"/>
                    <a:pt x="3264" y="5353"/>
                    <a:pt x="3178" y="5404"/>
                  </a:cubicBezTo>
                  <a:lnTo>
                    <a:pt x="3178" y="5404"/>
                  </a:lnTo>
                  <a:cubicBezTo>
                    <a:pt x="3027" y="5212"/>
                    <a:pt x="2861" y="5099"/>
                    <a:pt x="2690" y="5049"/>
                  </a:cubicBezTo>
                  <a:lnTo>
                    <a:pt x="2690" y="5049"/>
                  </a:lnTo>
                  <a:cubicBezTo>
                    <a:pt x="3400" y="4470"/>
                    <a:pt x="4039" y="3754"/>
                    <a:pt x="3891" y="2839"/>
                  </a:cubicBezTo>
                  <a:cubicBezTo>
                    <a:pt x="3886" y="2809"/>
                    <a:pt x="3851" y="2799"/>
                    <a:pt x="3806" y="2799"/>
                  </a:cubicBezTo>
                  <a:cubicBezTo>
                    <a:pt x="3716" y="2799"/>
                    <a:pt x="3584" y="2839"/>
                    <a:pt x="3558" y="2846"/>
                  </a:cubicBezTo>
                  <a:cubicBezTo>
                    <a:pt x="3107" y="3017"/>
                    <a:pt x="2721" y="3243"/>
                    <a:pt x="2376" y="3521"/>
                  </a:cubicBezTo>
                  <a:lnTo>
                    <a:pt x="2376" y="3521"/>
                  </a:lnTo>
                  <a:cubicBezTo>
                    <a:pt x="2447" y="3246"/>
                    <a:pt x="2469" y="2957"/>
                    <a:pt x="2439" y="2645"/>
                  </a:cubicBezTo>
                  <a:cubicBezTo>
                    <a:pt x="2437" y="2613"/>
                    <a:pt x="2406" y="2601"/>
                    <a:pt x="2362" y="2601"/>
                  </a:cubicBezTo>
                  <a:cubicBezTo>
                    <a:pt x="2238" y="2601"/>
                    <a:pt x="2004" y="2699"/>
                    <a:pt x="1968" y="2732"/>
                  </a:cubicBezTo>
                  <a:cubicBezTo>
                    <a:pt x="1469" y="3182"/>
                    <a:pt x="1049" y="3712"/>
                    <a:pt x="572" y="4186"/>
                  </a:cubicBezTo>
                  <a:lnTo>
                    <a:pt x="572" y="4186"/>
                  </a:lnTo>
                  <a:cubicBezTo>
                    <a:pt x="970" y="2605"/>
                    <a:pt x="2531" y="1575"/>
                    <a:pt x="3018" y="54"/>
                  </a:cubicBezTo>
                  <a:cubicBezTo>
                    <a:pt x="3026" y="17"/>
                    <a:pt x="2972" y="1"/>
                    <a:pt x="289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43;p49">
              <a:extLst>
                <a:ext uri="{FF2B5EF4-FFF2-40B4-BE49-F238E27FC236}">
                  <a16:creationId xmlns:a16="http://schemas.microsoft.com/office/drawing/2014/main" id="{CA54873F-33B1-76F2-6471-19C470656FF1}"/>
                </a:ext>
              </a:extLst>
            </p:cNvPr>
            <p:cNvSpPr/>
            <p:nvPr/>
          </p:nvSpPr>
          <p:spPr>
            <a:xfrm>
              <a:off x="1502222" y="1592538"/>
              <a:ext cx="43105" cy="732966"/>
            </a:xfrm>
            <a:custGeom>
              <a:avLst/>
              <a:gdLst/>
              <a:ahLst/>
              <a:cxnLst/>
              <a:rect l="l" t="t" r="r" b="b"/>
              <a:pathLst>
                <a:path w="980" h="16664" extrusionOk="0">
                  <a:moveTo>
                    <a:pt x="752" y="0"/>
                  </a:moveTo>
                  <a:cubicBezTo>
                    <a:pt x="605" y="0"/>
                    <a:pt x="392" y="86"/>
                    <a:pt x="394" y="213"/>
                  </a:cubicBezTo>
                  <a:cubicBezTo>
                    <a:pt x="488" y="5665"/>
                    <a:pt x="297" y="11111"/>
                    <a:pt x="6" y="16550"/>
                  </a:cubicBezTo>
                  <a:cubicBezTo>
                    <a:pt x="1" y="16631"/>
                    <a:pt x="76" y="16664"/>
                    <a:pt x="169" y="16664"/>
                  </a:cubicBezTo>
                  <a:cubicBezTo>
                    <a:pt x="311" y="16664"/>
                    <a:pt x="494" y="16587"/>
                    <a:pt x="498" y="16487"/>
                  </a:cubicBezTo>
                  <a:cubicBezTo>
                    <a:pt x="789" y="11024"/>
                    <a:pt x="979" y="5551"/>
                    <a:pt x="889" y="78"/>
                  </a:cubicBezTo>
                  <a:cubicBezTo>
                    <a:pt x="889" y="24"/>
                    <a:pt x="830" y="0"/>
                    <a:pt x="7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44;p49">
              <a:extLst>
                <a:ext uri="{FF2B5EF4-FFF2-40B4-BE49-F238E27FC236}">
                  <a16:creationId xmlns:a16="http://schemas.microsoft.com/office/drawing/2014/main" id="{5B496FA3-C3A9-4938-4969-0ECB55249BCE}"/>
                </a:ext>
              </a:extLst>
            </p:cNvPr>
            <p:cNvSpPr/>
            <p:nvPr/>
          </p:nvSpPr>
          <p:spPr>
            <a:xfrm>
              <a:off x="1155887" y="2158490"/>
              <a:ext cx="45261" cy="57444"/>
            </a:xfrm>
            <a:custGeom>
              <a:avLst/>
              <a:gdLst/>
              <a:ahLst/>
              <a:cxnLst/>
              <a:rect l="l" t="t" r="r" b="b"/>
              <a:pathLst>
                <a:path w="1029" h="1306" extrusionOk="0">
                  <a:moveTo>
                    <a:pt x="846" y="1"/>
                  </a:moveTo>
                  <a:cubicBezTo>
                    <a:pt x="809" y="1"/>
                    <a:pt x="769" y="6"/>
                    <a:pt x="732" y="16"/>
                  </a:cubicBezTo>
                  <a:lnTo>
                    <a:pt x="732" y="16"/>
                  </a:lnTo>
                  <a:cubicBezTo>
                    <a:pt x="704" y="6"/>
                    <a:pt x="671" y="2"/>
                    <a:pt x="639" y="2"/>
                  </a:cubicBezTo>
                  <a:cubicBezTo>
                    <a:pt x="601" y="2"/>
                    <a:pt x="564" y="7"/>
                    <a:pt x="533" y="14"/>
                  </a:cubicBezTo>
                  <a:cubicBezTo>
                    <a:pt x="470" y="28"/>
                    <a:pt x="398" y="56"/>
                    <a:pt x="346" y="94"/>
                  </a:cubicBezTo>
                  <a:lnTo>
                    <a:pt x="266" y="160"/>
                  </a:lnTo>
                  <a:cubicBezTo>
                    <a:pt x="248" y="177"/>
                    <a:pt x="183" y="215"/>
                    <a:pt x="213" y="215"/>
                  </a:cubicBezTo>
                  <a:cubicBezTo>
                    <a:pt x="217" y="215"/>
                    <a:pt x="223" y="215"/>
                    <a:pt x="230" y="213"/>
                  </a:cubicBezTo>
                  <a:lnTo>
                    <a:pt x="230" y="213"/>
                  </a:lnTo>
                  <a:cubicBezTo>
                    <a:pt x="137" y="234"/>
                    <a:pt x="0" y="322"/>
                    <a:pt x="30" y="430"/>
                  </a:cubicBezTo>
                  <a:cubicBezTo>
                    <a:pt x="48" y="487"/>
                    <a:pt x="99" y="512"/>
                    <a:pt x="156" y="521"/>
                  </a:cubicBezTo>
                  <a:lnTo>
                    <a:pt x="156" y="521"/>
                  </a:lnTo>
                  <a:cubicBezTo>
                    <a:pt x="89" y="720"/>
                    <a:pt x="127" y="954"/>
                    <a:pt x="127" y="1157"/>
                  </a:cubicBezTo>
                  <a:cubicBezTo>
                    <a:pt x="127" y="1266"/>
                    <a:pt x="216" y="1306"/>
                    <a:pt x="315" y="1306"/>
                  </a:cubicBezTo>
                  <a:cubicBezTo>
                    <a:pt x="399" y="1306"/>
                    <a:pt x="490" y="1277"/>
                    <a:pt x="540" y="1237"/>
                  </a:cubicBezTo>
                  <a:cubicBezTo>
                    <a:pt x="713" y="1098"/>
                    <a:pt x="921" y="949"/>
                    <a:pt x="980" y="724"/>
                  </a:cubicBezTo>
                  <a:cubicBezTo>
                    <a:pt x="993" y="667"/>
                    <a:pt x="990" y="604"/>
                    <a:pt x="977" y="540"/>
                  </a:cubicBezTo>
                  <a:lnTo>
                    <a:pt x="977" y="540"/>
                  </a:lnTo>
                  <a:cubicBezTo>
                    <a:pt x="1029" y="417"/>
                    <a:pt x="1018" y="274"/>
                    <a:pt x="1018" y="146"/>
                  </a:cubicBezTo>
                  <a:cubicBezTo>
                    <a:pt x="1018" y="37"/>
                    <a:pt x="938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45;p49">
              <a:extLst>
                <a:ext uri="{FF2B5EF4-FFF2-40B4-BE49-F238E27FC236}">
                  <a16:creationId xmlns:a16="http://schemas.microsoft.com/office/drawing/2014/main" id="{7A64B044-E90B-E3CC-1FB2-8898E9684906}"/>
                </a:ext>
              </a:extLst>
            </p:cNvPr>
            <p:cNvSpPr/>
            <p:nvPr/>
          </p:nvSpPr>
          <p:spPr>
            <a:xfrm>
              <a:off x="1105524" y="1878483"/>
              <a:ext cx="104464" cy="327820"/>
            </a:xfrm>
            <a:custGeom>
              <a:avLst/>
              <a:gdLst/>
              <a:ahLst/>
              <a:cxnLst/>
              <a:rect l="l" t="t" r="r" b="b"/>
              <a:pathLst>
                <a:path w="2375" h="7453" extrusionOk="0">
                  <a:moveTo>
                    <a:pt x="2208" y="1"/>
                  </a:moveTo>
                  <a:cubicBezTo>
                    <a:pt x="2071" y="1"/>
                    <a:pt x="1885" y="67"/>
                    <a:pt x="1854" y="169"/>
                  </a:cubicBezTo>
                  <a:cubicBezTo>
                    <a:pt x="1182" y="2545"/>
                    <a:pt x="420" y="4897"/>
                    <a:pt x="15" y="7340"/>
                  </a:cubicBezTo>
                  <a:cubicBezTo>
                    <a:pt x="1" y="7419"/>
                    <a:pt x="75" y="7453"/>
                    <a:pt x="170" y="7453"/>
                  </a:cubicBezTo>
                  <a:cubicBezTo>
                    <a:pt x="309" y="7453"/>
                    <a:pt x="495" y="7380"/>
                    <a:pt x="514" y="7277"/>
                  </a:cubicBezTo>
                  <a:cubicBezTo>
                    <a:pt x="919" y="4835"/>
                    <a:pt x="1681" y="2483"/>
                    <a:pt x="2353" y="107"/>
                  </a:cubicBezTo>
                  <a:cubicBezTo>
                    <a:pt x="2375" y="33"/>
                    <a:pt x="2303" y="1"/>
                    <a:pt x="2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46;p49">
              <a:extLst>
                <a:ext uri="{FF2B5EF4-FFF2-40B4-BE49-F238E27FC236}">
                  <a16:creationId xmlns:a16="http://schemas.microsoft.com/office/drawing/2014/main" id="{0141C105-BCBD-E9D6-4008-79FB527C447D}"/>
                </a:ext>
              </a:extLst>
            </p:cNvPr>
            <p:cNvSpPr/>
            <p:nvPr/>
          </p:nvSpPr>
          <p:spPr>
            <a:xfrm>
              <a:off x="1400133" y="2286398"/>
              <a:ext cx="52034" cy="287486"/>
            </a:xfrm>
            <a:custGeom>
              <a:avLst/>
              <a:gdLst/>
              <a:ahLst/>
              <a:cxnLst/>
              <a:rect l="l" t="t" r="r" b="b"/>
              <a:pathLst>
                <a:path w="1183" h="6536" extrusionOk="0">
                  <a:moveTo>
                    <a:pt x="308" y="0"/>
                  </a:moveTo>
                  <a:cubicBezTo>
                    <a:pt x="168" y="0"/>
                    <a:pt x="1" y="78"/>
                    <a:pt x="3" y="189"/>
                  </a:cubicBezTo>
                  <a:cubicBezTo>
                    <a:pt x="27" y="2295"/>
                    <a:pt x="557" y="4339"/>
                    <a:pt x="682" y="6435"/>
                  </a:cubicBezTo>
                  <a:cubicBezTo>
                    <a:pt x="687" y="6505"/>
                    <a:pt x="754" y="6535"/>
                    <a:pt x="837" y="6535"/>
                  </a:cubicBezTo>
                  <a:cubicBezTo>
                    <a:pt x="984" y="6535"/>
                    <a:pt x="1182" y="6439"/>
                    <a:pt x="1174" y="6300"/>
                  </a:cubicBezTo>
                  <a:cubicBezTo>
                    <a:pt x="1052" y="4235"/>
                    <a:pt x="526" y="2216"/>
                    <a:pt x="498" y="137"/>
                  </a:cubicBezTo>
                  <a:cubicBezTo>
                    <a:pt x="497" y="40"/>
                    <a:pt x="409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47;p49">
              <a:extLst>
                <a:ext uri="{FF2B5EF4-FFF2-40B4-BE49-F238E27FC236}">
                  <a16:creationId xmlns:a16="http://schemas.microsoft.com/office/drawing/2014/main" id="{540D2D77-A1CD-F3E7-8087-FE8336ADDE8D}"/>
                </a:ext>
              </a:extLst>
            </p:cNvPr>
            <p:cNvSpPr/>
            <p:nvPr/>
          </p:nvSpPr>
          <p:spPr>
            <a:xfrm>
              <a:off x="1253489" y="2330823"/>
              <a:ext cx="164856" cy="77502"/>
            </a:xfrm>
            <a:custGeom>
              <a:avLst/>
              <a:gdLst/>
              <a:ahLst/>
              <a:cxnLst/>
              <a:rect l="l" t="t" r="r" b="b"/>
              <a:pathLst>
                <a:path w="3748" h="1762" extrusionOk="0">
                  <a:moveTo>
                    <a:pt x="2885" y="1"/>
                  </a:moveTo>
                  <a:cubicBezTo>
                    <a:pt x="2871" y="1"/>
                    <a:pt x="2858" y="2"/>
                    <a:pt x="2845" y="4"/>
                  </a:cubicBezTo>
                  <a:cubicBezTo>
                    <a:pt x="1951" y="142"/>
                    <a:pt x="1224" y="748"/>
                    <a:pt x="326" y="873"/>
                  </a:cubicBezTo>
                  <a:cubicBezTo>
                    <a:pt x="261" y="880"/>
                    <a:pt x="1" y="949"/>
                    <a:pt x="39" y="1064"/>
                  </a:cubicBezTo>
                  <a:cubicBezTo>
                    <a:pt x="211" y="1573"/>
                    <a:pt x="502" y="1761"/>
                    <a:pt x="848" y="1761"/>
                  </a:cubicBezTo>
                  <a:cubicBezTo>
                    <a:pt x="1718" y="1761"/>
                    <a:pt x="2940" y="572"/>
                    <a:pt x="3538" y="284"/>
                  </a:cubicBezTo>
                  <a:cubicBezTo>
                    <a:pt x="3747" y="185"/>
                    <a:pt x="3593" y="132"/>
                    <a:pt x="3429" y="132"/>
                  </a:cubicBezTo>
                  <a:cubicBezTo>
                    <a:pt x="3358" y="132"/>
                    <a:pt x="3285" y="142"/>
                    <a:pt x="3240" y="163"/>
                  </a:cubicBezTo>
                  <a:cubicBezTo>
                    <a:pt x="2831" y="360"/>
                    <a:pt x="2474" y="665"/>
                    <a:pt x="2110" y="935"/>
                  </a:cubicBezTo>
                  <a:cubicBezTo>
                    <a:pt x="1864" y="1116"/>
                    <a:pt x="1608" y="1299"/>
                    <a:pt x="1331" y="1427"/>
                  </a:cubicBezTo>
                  <a:cubicBezTo>
                    <a:pt x="1234" y="1473"/>
                    <a:pt x="1147" y="1493"/>
                    <a:pt x="1071" y="1493"/>
                  </a:cubicBezTo>
                  <a:cubicBezTo>
                    <a:pt x="832" y="1493"/>
                    <a:pt x="685" y="1297"/>
                    <a:pt x="584" y="1058"/>
                  </a:cubicBezTo>
                  <a:lnTo>
                    <a:pt x="584" y="1058"/>
                  </a:lnTo>
                  <a:cubicBezTo>
                    <a:pt x="629" y="1045"/>
                    <a:pt x="674" y="1032"/>
                    <a:pt x="718" y="1019"/>
                  </a:cubicBezTo>
                  <a:lnTo>
                    <a:pt x="718" y="1019"/>
                  </a:lnTo>
                  <a:cubicBezTo>
                    <a:pt x="736" y="1022"/>
                    <a:pt x="757" y="1024"/>
                    <a:pt x="783" y="1024"/>
                  </a:cubicBezTo>
                  <a:cubicBezTo>
                    <a:pt x="798" y="1024"/>
                    <a:pt x="814" y="1023"/>
                    <a:pt x="832" y="1022"/>
                  </a:cubicBezTo>
                  <a:cubicBezTo>
                    <a:pt x="1563" y="953"/>
                    <a:pt x="2315" y="502"/>
                    <a:pt x="2959" y="184"/>
                  </a:cubicBezTo>
                  <a:cubicBezTo>
                    <a:pt x="3142" y="95"/>
                    <a:pt x="3023" y="1"/>
                    <a:pt x="28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048;p49">
              <a:extLst>
                <a:ext uri="{FF2B5EF4-FFF2-40B4-BE49-F238E27FC236}">
                  <a16:creationId xmlns:a16="http://schemas.microsoft.com/office/drawing/2014/main" id="{00C01C62-259C-E4E8-C1C6-3BF78A93A962}"/>
                </a:ext>
              </a:extLst>
            </p:cNvPr>
            <p:cNvSpPr/>
            <p:nvPr/>
          </p:nvSpPr>
          <p:spPr>
            <a:xfrm>
              <a:off x="993539" y="998348"/>
              <a:ext cx="181218" cy="184341"/>
            </a:xfrm>
            <a:custGeom>
              <a:avLst/>
              <a:gdLst/>
              <a:ahLst/>
              <a:cxnLst/>
              <a:rect l="l" t="t" r="r" b="b"/>
              <a:pathLst>
                <a:path w="4120" h="4191" extrusionOk="0">
                  <a:moveTo>
                    <a:pt x="1235" y="0"/>
                  </a:moveTo>
                  <a:cubicBezTo>
                    <a:pt x="1153" y="0"/>
                    <a:pt x="1063" y="14"/>
                    <a:pt x="1016" y="39"/>
                  </a:cubicBezTo>
                  <a:cubicBezTo>
                    <a:pt x="638" y="236"/>
                    <a:pt x="327" y="437"/>
                    <a:pt x="63" y="773"/>
                  </a:cubicBezTo>
                  <a:cubicBezTo>
                    <a:pt x="1" y="852"/>
                    <a:pt x="73" y="874"/>
                    <a:pt x="165" y="874"/>
                  </a:cubicBezTo>
                  <a:cubicBezTo>
                    <a:pt x="252" y="874"/>
                    <a:pt x="355" y="854"/>
                    <a:pt x="379" y="842"/>
                  </a:cubicBezTo>
                  <a:cubicBezTo>
                    <a:pt x="499" y="792"/>
                    <a:pt x="620" y="745"/>
                    <a:pt x="739" y="696"/>
                  </a:cubicBezTo>
                  <a:lnTo>
                    <a:pt x="739" y="696"/>
                  </a:lnTo>
                  <a:cubicBezTo>
                    <a:pt x="650" y="824"/>
                    <a:pt x="552" y="944"/>
                    <a:pt x="441" y="1068"/>
                  </a:cubicBezTo>
                  <a:cubicBezTo>
                    <a:pt x="380" y="1136"/>
                    <a:pt x="439" y="1157"/>
                    <a:pt x="528" y="1157"/>
                  </a:cubicBezTo>
                  <a:cubicBezTo>
                    <a:pt x="636" y="1157"/>
                    <a:pt x="788" y="1126"/>
                    <a:pt x="818" y="1113"/>
                  </a:cubicBezTo>
                  <a:cubicBezTo>
                    <a:pt x="988" y="1021"/>
                    <a:pt x="1164" y="949"/>
                    <a:pt x="1340" y="877"/>
                  </a:cubicBezTo>
                  <a:lnTo>
                    <a:pt x="1340" y="877"/>
                  </a:lnTo>
                  <a:cubicBezTo>
                    <a:pt x="1170" y="1200"/>
                    <a:pt x="1033" y="1537"/>
                    <a:pt x="832" y="1844"/>
                  </a:cubicBezTo>
                  <a:cubicBezTo>
                    <a:pt x="785" y="1916"/>
                    <a:pt x="829" y="1940"/>
                    <a:pt x="904" y="1940"/>
                  </a:cubicBezTo>
                  <a:cubicBezTo>
                    <a:pt x="1021" y="1940"/>
                    <a:pt x="1215" y="1881"/>
                    <a:pt x="1251" y="1857"/>
                  </a:cubicBezTo>
                  <a:cubicBezTo>
                    <a:pt x="1347" y="1796"/>
                    <a:pt x="1444" y="1737"/>
                    <a:pt x="1540" y="1678"/>
                  </a:cubicBezTo>
                  <a:lnTo>
                    <a:pt x="1540" y="1678"/>
                  </a:lnTo>
                  <a:cubicBezTo>
                    <a:pt x="1493" y="1809"/>
                    <a:pt x="1446" y="1940"/>
                    <a:pt x="1394" y="2069"/>
                  </a:cubicBezTo>
                  <a:cubicBezTo>
                    <a:pt x="1372" y="2126"/>
                    <a:pt x="1427" y="2143"/>
                    <a:pt x="1499" y="2143"/>
                  </a:cubicBezTo>
                  <a:cubicBezTo>
                    <a:pt x="1591" y="2143"/>
                    <a:pt x="1712" y="2115"/>
                    <a:pt x="1733" y="2107"/>
                  </a:cubicBezTo>
                  <a:cubicBezTo>
                    <a:pt x="1861" y="2050"/>
                    <a:pt x="1983" y="1991"/>
                    <a:pt x="2098" y="1927"/>
                  </a:cubicBezTo>
                  <a:lnTo>
                    <a:pt x="2098" y="1927"/>
                  </a:lnTo>
                  <a:cubicBezTo>
                    <a:pt x="2051" y="2064"/>
                    <a:pt x="2012" y="2207"/>
                    <a:pt x="1979" y="2360"/>
                  </a:cubicBezTo>
                  <a:cubicBezTo>
                    <a:pt x="1967" y="2416"/>
                    <a:pt x="2013" y="2437"/>
                    <a:pt x="2082" y="2437"/>
                  </a:cubicBezTo>
                  <a:cubicBezTo>
                    <a:pt x="2210" y="2437"/>
                    <a:pt x="2414" y="2363"/>
                    <a:pt x="2450" y="2311"/>
                  </a:cubicBezTo>
                  <a:cubicBezTo>
                    <a:pt x="2486" y="2262"/>
                    <a:pt x="2523" y="2214"/>
                    <a:pt x="2560" y="2167"/>
                  </a:cubicBezTo>
                  <a:lnTo>
                    <a:pt x="2560" y="2167"/>
                  </a:lnTo>
                  <a:cubicBezTo>
                    <a:pt x="2571" y="2326"/>
                    <a:pt x="2583" y="2486"/>
                    <a:pt x="2561" y="2651"/>
                  </a:cubicBezTo>
                  <a:cubicBezTo>
                    <a:pt x="2551" y="2710"/>
                    <a:pt x="2591" y="2731"/>
                    <a:pt x="2651" y="2731"/>
                  </a:cubicBezTo>
                  <a:cubicBezTo>
                    <a:pt x="2778" y="2731"/>
                    <a:pt x="2995" y="2637"/>
                    <a:pt x="3032" y="2602"/>
                  </a:cubicBezTo>
                  <a:cubicBezTo>
                    <a:pt x="3119" y="2523"/>
                    <a:pt x="3195" y="2439"/>
                    <a:pt x="3261" y="2349"/>
                  </a:cubicBezTo>
                  <a:lnTo>
                    <a:pt x="3261" y="2349"/>
                  </a:lnTo>
                  <a:cubicBezTo>
                    <a:pt x="3293" y="2947"/>
                    <a:pt x="3365" y="3541"/>
                    <a:pt x="3524" y="4130"/>
                  </a:cubicBezTo>
                  <a:cubicBezTo>
                    <a:pt x="3535" y="4173"/>
                    <a:pt x="3587" y="4190"/>
                    <a:pt x="3654" y="4190"/>
                  </a:cubicBezTo>
                  <a:cubicBezTo>
                    <a:pt x="3798" y="4190"/>
                    <a:pt x="4010" y="4109"/>
                    <a:pt x="4019" y="4026"/>
                  </a:cubicBezTo>
                  <a:cubicBezTo>
                    <a:pt x="4044" y="3766"/>
                    <a:pt x="4092" y="3510"/>
                    <a:pt x="4113" y="3250"/>
                  </a:cubicBezTo>
                  <a:cubicBezTo>
                    <a:pt x="4119" y="3192"/>
                    <a:pt x="4058" y="3169"/>
                    <a:pt x="3977" y="3169"/>
                  </a:cubicBezTo>
                  <a:cubicBezTo>
                    <a:pt x="3937" y="3169"/>
                    <a:pt x="3892" y="3174"/>
                    <a:pt x="3848" y="3184"/>
                  </a:cubicBezTo>
                  <a:lnTo>
                    <a:pt x="3848" y="3184"/>
                  </a:lnTo>
                  <a:cubicBezTo>
                    <a:pt x="3739" y="2463"/>
                    <a:pt x="3728" y="1733"/>
                    <a:pt x="3728" y="995"/>
                  </a:cubicBezTo>
                  <a:cubicBezTo>
                    <a:pt x="3728" y="957"/>
                    <a:pt x="3681" y="942"/>
                    <a:pt x="3615" y="942"/>
                  </a:cubicBezTo>
                  <a:cubicBezTo>
                    <a:pt x="3474" y="942"/>
                    <a:pt x="3251" y="1014"/>
                    <a:pt x="3236" y="1099"/>
                  </a:cubicBezTo>
                  <a:cubicBezTo>
                    <a:pt x="3188" y="1384"/>
                    <a:pt x="3135" y="1666"/>
                    <a:pt x="3037" y="1927"/>
                  </a:cubicBezTo>
                  <a:lnTo>
                    <a:pt x="3037" y="1927"/>
                  </a:lnTo>
                  <a:cubicBezTo>
                    <a:pt x="3032" y="1819"/>
                    <a:pt x="3032" y="1711"/>
                    <a:pt x="3049" y="1601"/>
                  </a:cubicBezTo>
                  <a:cubicBezTo>
                    <a:pt x="3059" y="1541"/>
                    <a:pt x="3016" y="1520"/>
                    <a:pt x="2953" y="1520"/>
                  </a:cubicBezTo>
                  <a:cubicBezTo>
                    <a:pt x="2876" y="1520"/>
                    <a:pt x="2767" y="1552"/>
                    <a:pt x="2686" y="1587"/>
                  </a:cubicBezTo>
                  <a:lnTo>
                    <a:pt x="2686" y="1587"/>
                  </a:lnTo>
                  <a:cubicBezTo>
                    <a:pt x="2752" y="1439"/>
                    <a:pt x="2834" y="1295"/>
                    <a:pt x="2939" y="1147"/>
                  </a:cubicBezTo>
                  <a:lnTo>
                    <a:pt x="2939" y="1147"/>
                  </a:lnTo>
                  <a:cubicBezTo>
                    <a:pt x="2937" y="1147"/>
                    <a:pt x="2936" y="1148"/>
                    <a:pt x="2935" y="1148"/>
                  </a:cubicBezTo>
                  <a:lnTo>
                    <a:pt x="2935" y="1148"/>
                  </a:lnTo>
                  <a:cubicBezTo>
                    <a:pt x="2941" y="1138"/>
                    <a:pt x="2947" y="1129"/>
                    <a:pt x="2952" y="1120"/>
                  </a:cubicBezTo>
                  <a:cubicBezTo>
                    <a:pt x="2977" y="1082"/>
                    <a:pt x="2920" y="1065"/>
                    <a:pt x="2838" y="1065"/>
                  </a:cubicBezTo>
                  <a:cubicBezTo>
                    <a:pt x="2711" y="1065"/>
                    <a:pt x="2523" y="1105"/>
                    <a:pt x="2481" y="1168"/>
                  </a:cubicBezTo>
                  <a:cubicBezTo>
                    <a:pt x="2434" y="1236"/>
                    <a:pt x="2391" y="1305"/>
                    <a:pt x="2351" y="1373"/>
                  </a:cubicBezTo>
                  <a:lnTo>
                    <a:pt x="2351" y="1373"/>
                  </a:lnTo>
                  <a:cubicBezTo>
                    <a:pt x="2251" y="1509"/>
                    <a:pt x="2132" y="1627"/>
                    <a:pt x="1994" y="1725"/>
                  </a:cubicBezTo>
                  <a:lnTo>
                    <a:pt x="1994" y="1725"/>
                  </a:lnTo>
                  <a:cubicBezTo>
                    <a:pt x="2056" y="1555"/>
                    <a:pt x="2115" y="1385"/>
                    <a:pt x="2183" y="1217"/>
                  </a:cubicBezTo>
                  <a:cubicBezTo>
                    <a:pt x="2206" y="1163"/>
                    <a:pt x="2162" y="1145"/>
                    <a:pt x="2095" y="1145"/>
                  </a:cubicBezTo>
                  <a:cubicBezTo>
                    <a:pt x="1975" y="1145"/>
                    <a:pt x="1778" y="1205"/>
                    <a:pt x="1747" y="1234"/>
                  </a:cubicBezTo>
                  <a:cubicBezTo>
                    <a:pt x="1680" y="1290"/>
                    <a:pt x="1611" y="1342"/>
                    <a:pt x="1541" y="1392"/>
                  </a:cubicBezTo>
                  <a:lnTo>
                    <a:pt x="1541" y="1392"/>
                  </a:lnTo>
                  <a:cubicBezTo>
                    <a:pt x="1679" y="1114"/>
                    <a:pt x="1804" y="830"/>
                    <a:pt x="1975" y="565"/>
                  </a:cubicBezTo>
                  <a:cubicBezTo>
                    <a:pt x="2023" y="489"/>
                    <a:pt x="1971" y="465"/>
                    <a:pt x="1891" y="465"/>
                  </a:cubicBezTo>
                  <a:cubicBezTo>
                    <a:pt x="1786" y="465"/>
                    <a:pt x="1635" y="506"/>
                    <a:pt x="1601" y="524"/>
                  </a:cubicBezTo>
                  <a:cubicBezTo>
                    <a:pt x="1464" y="598"/>
                    <a:pt x="1322" y="660"/>
                    <a:pt x="1179" y="719"/>
                  </a:cubicBezTo>
                  <a:lnTo>
                    <a:pt x="1179" y="719"/>
                  </a:lnTo>
                  <a:cubicBezTo>
                    <a:pt x="1265" y="599"/>
                    <a:pt x="1343" y="474"/>
                    <a:pt x="1418" y="340"/>
                  </a:cubicBezTo>
                  <a:cubicBezTo>
                    <a:pt x="1445" y="292"/>
                    <a:pt x="1401" y="276"/>
                    <a:pt x="1333" y="276"/>
                  </a:cubicBezTo>
                  <a:cubicBezTo>
                    <a:pt x="1220" y="276"/>
                    <a:pt x="1044" y="319"/>
                    <a:pt x="1023" y="330"/>
                  </a:cubicBezTo>
                  <a:cubicBezTo>
                    <a:pt x="988" y="350"/>
                    <a:pt x="952" y="369"/>
                    <a:pt x="917" y="387"/>
                  </a:cubicBezTo>
                  <a:lnTo>
                    <a:pt x="917" y="387"/>
                  </a:lnTo>
                  <a:cubicBezTo>
                    <a:pt x="1042" y="296"/>
                    <a:pt x="1177" y="216"/>
                    <a:pt x="1317" y="143"/>
                  </a:cubicBezTo>
                  <a:cubicBezTo>
                    <a:pt x="1501" y="43"/>
                    <a:pt x="1381" y="0"/>
                    <a:pt x="1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049;p49">
              <a:extLst>
                <a:ext uri="{FF2B5EF4-FFF2-40B4-BE49-F238E27FC236}">
                  <a16:creationId xmlns:a16="http://schemas.microsoft.com/office/drawing/2014/main" id="{D07038AD-93DF-8797-D348-1DBDF0E45E0B}"/>
                </a:ext>
              </a:extLst>
            </p:cNvPr>
            <p:cNvSpPr/>
            <p:nvPr/>
          </p:nvSpPr>
          <p:spPr>
            <a:xfrm>
              <a:off x="1165651" y="1054033"/>
              <a:ext cx="79129" cy="160853"/>
            </a:xfrm>
            <a:custGeom>
              <a:avLst/>
              <a:gdLst/>
              <a:ahLst/>
              <a:cxnLst/>
              <a:rect l="l" t="t" r="r" b="b"/>
              <a:pathLst>
                <a:path w="1799" h="3657" extrusionOk="0">
                  <a:moveTo>
                    <a:pt x="300" y="0"/>
                  </a:moveTo>
                  <a:cubicBezTo>
                    <a:pt x="158" y="0"/>
                    <a:pt x="0" y="79"/>
                    <a:pt x="2" y="200"/>
                  </a:cubicBezTo>
                  <a:cubicBezTo>
                    <a:pt x="13" y="945"/>
                    <a:pt x="89" y="1686"/>
                    <a:pt x="99" y="2431"/>
                  </a:cubicBezTo>
                  <a:cubicBezTo>
                    <a:pt x="101" y="2545"/>
                    <a:pt x="187" y="2592"/>
                    <a:pt x="287" y="2592"/>
                  </a:cubicBezTo>
                  <a:cubicBezTo>
                    <a:pt x="354" y="2592"/>
                    <a:pt x="428" y="2571"/>
                    <a:pt x="487" y="2535"/>
                  </a:cubicBezTo>
                  <a:lnTo>
                    <a:pt x="487" y="2535"/>
                  </a:lnTo>
                  <a:cubicBezTo>
                    <a:pt x="487" y="2597"/>
                    <a:pt x="487" y="2659"/>
                    <a:pt x="487" y="2722"/>
                  </a:cubicBezTo>
                  <a:cubicBezTo>
                    <a:pt x="487" y="2837"/>
                    <a:pt x="584" y="2882"/>
                    <a:pt x="688" y="2882"/>
                  </a:cubicBezTo>
                  <a:cubicBezTo>
                    <a:pt x="769" y="2882"/>
                    <a:pt x="855" y="2854"/>
                    <a:pt x="903" y="2812"/>
                  </a:cubicBezTo>
                  <a:cubicBezTo>
                    <a:pt x="947" y="2774"/>
                    <a:pt x="988" y="2736"/>
                    <a:pt x="1028" y="2697"/>
                  </a:cubicBezTo>
                  <a:lnTo>
                    <a:pt x="1028" y="2697"/>
                  </a:lnTo>
                  <a:cubicBezTo>
                    <a:pt x="997" y="2960"/>
                    <a:pt x="980" y="3226"/>
                    <a:pt x="976" y="3498"/>
                  </a:cubicBezTo>
                  <a:cubicBezTo>
                    <a:pt x="974" y="3609"/>
                    <a:pt x="1070" y="3656"/>
                    <a:pt x="1179" y="3656"/>
                  </a:cubicBezTo>
                  <a:cubicBezTo>
                    <a:pt x="1317" y="3656"/>
                    <a:pt x="1476" y="3579"/>
                    <a:pt x="1478" y="3456"/>
                  </a:cubicBezTo>
                  <a:cubicBezTo>
                    <a:pt x="1492" y="2763"/>
                    <a:pt x="1589" y="2095"/>
                    <a:pt x="1769" y="1423"/>
                  </a:cubicBezTo>
                  <a:cubicBezTo>
                    <a:pt x="1798" y="1315"/>
                    <a:pt x="1707" y="1270"/>
                    <a:pt x="1595" y="1270"/>
                  </a:cubicBezTo>
                  <a:cubicBezTo>
                    <a:pt x="1470" y="1270"/>
                    <a:pt x="1319" y="1326"/>
                    <a:pt x="1284" y="1412"/>
                  </a:cubicBezTo>
                  <a:cubicBezTo>
                    <a:pt x="1195" y="1633"/>
                    <a:pt x="1107" y="1855"/>
                    <a:pt x="994" y="2062"/>
                  </a:cubicBezTo>
                  <a:lnTo>
                    <a:pt x="994" y="2062"/>
                  </a:lnTo>
                  <a:cubicBezTo>
                    <a:pt x="985" y="1638"/>
                    <a:pt x="960" y="1217"/>
                    <a:pt x="900" y="796"/>
                  </a:cubicBezTo>
                  <a:cubicBezTo>
                    <a:pt x="887" y="710"/>
                    <a:pt x="819" y="676"/>
                    <a:pt x="738" y="676"/>
                  </a:cubicBezTo>
                  <a:cubicBezTo>
                    <a:pt x="673" y="676"/>
                    <a:pt x="598" y="698"/>
                    <a:pt x="536" y="733"/>
                  </a:cubicBezTo>
                  <a:lnTo>
                    <a:pt x="536" y="733"/>
                  </a:lnTo>
                  <a:cubicBezTo>
                    <a:pt x="527" y="542"/>
                    <a:pt x="520" y="352"/>
                    <a:pt x="519" y="162"/>
                  </a:cubicBezTo>
                  <a:cubicBezTo>
                    <a:pt x="511" y="48"/>
                    <a:pt x="410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050;p49">
              <a:extLst>
                <a:ext uri="{FF2B5EF4-FFF2-40B4-BE49-F238E27FC236}">
                  <a16:creationId xmlns:a16="http://schemas.microsoft.com/office/drawing/2014/main" id="{D6CD03DB-B0E5-2A39-AB49-AD4AF27531F6}"/>
                </a:ext>
              </a:extLst>
            </p:cNvPr>
            <p:cNvSpPr/>
            <p:nvPr/>
          </p:nvSpPr>
          <p:spPr>
            <a:xfrm>
              <a:off x="1394327" y="2150881"/>
              <a:ext cx="127073" cy="501957"/>
            </a:xfrm>
            <a:custGeom>
              <a:avLst/>
              <a:gdLst/>
              <a:ahLst/>
              <a:cxnLst/>
              <a:rect l="l" t="t" r="r" b="b"/>
              <a:pathLst>
                <a:path w="2889" h="11412" extrusionOk="0">
                  <a:moveTo>
                    <a:pt x="1209" y="0"/>
                  </a:moveTo>
                  <a:cubicBezTo>
                    <a:pt x="1161" y="0"/>
                    <a:pt x="1073" y="30"/>
                    <a:pt x="1073" y="73"/>
                  </a:cubicBezTo>
                  <a:cubicBezTo>
                    <a:pt x="1146" y="1493"/>
                    <a:pt x="515" y="2817"/>
                    <a:pt x="14" y="4110"/>
                  </a:cubicBezTo>
                  <a:lnTo>
                    <a:pt x="14" y="4110"/>
                  </a:lnTo>
                  <a:cubicBezTo>
                    <a:pt x="13" y="4113"/>
                    <a:pt x="11" y="4116"/>
                    <a:pt x="10" y="4119"/>
                  </a:cubicBezTo>
                  <a:cubicBezTo>
                    <a:pt x="10" y="4119"/>
                    <a:pt x="10" y="4119"/>
                    <a:pt x="11" y="4119"/>
                  </a:cubicBezTo>
                  <a:lnTo>
                    <a:pt x="11" y="4119"/>
                  </a:lnTo>
                  <a:cubicBezTo>
                    <a:pt x="9" y="4122"/>
                    <a:pt x="8" y="4126"/>
                    <a:pt x="6" y="4129"/>
                  </a:cubicBezTo>
                  <a:cubicBezTo>
                    <a:pt x="0" y="4146"/>
                    <a:pt x="18" y="4153"/>
                    <a:pt x="45" y="4153"/>
                  </a:cubicBezTo>
                  <a:cubicBezTo>
                    <a:pt x="90" y="4153"/>
                    <a:pt x="160" y="4132"/>
                    <a:pt x="173" y="4101"/>
                  </a:cubicBezTo>
                  <a:cubicBezTo>
                    <a:pt x="622" y="3118"/>
                    <a:pt x="1114" y="2123"/>
                    <a:pt x="1871" y="1338"/>
                  </a:cubicBezTo>
                  <a:lnTo>
                    <a:pt x="1871" y="1338"/>
                  </a:lnTo>
                  <a:cubicBezTo>
                    <a:pt x="1372" y="2730"/>
                    <a:pt x="672" y="4039"/>
                    <a:pt x="216" y="5445"/>
                  </a:cubicBezTo>
                  <a:lnTo>
                    <a:pt x="216" y="5445"/>
                  </a:lnTo>
                  <a:cubicBezTo>
                    <a:pt x="211" y="5456"/>
                    <a:pt x="206" y="5466"/>
                    <a:pt x="200" y="5477"/>
                  </a:cubicBezTo>
                  <a:cubicBezTo>
                    <a:pt x="202" y="5476"/>
                    <a:pt x="204" y="5476"/>
                    <a:pt x="206" y="5476"/>
                  </a:cubicBezTo>
                  <a:lnTo>
                    <a:pt x="206" y="5476"/>
                  </a:lnTo>
                  <a:cubicBezTo>
                    <a:pt x="206" y="5478"/>
                    <a:pt x="205" y="5481"/>
                    <a:pt x="204" y="5484"/>
                  </a:cubicBezTo>
                  <a:cubicBezTo>
                    <a:pt x="198" y="5502"/>
                    <a:pt x="214" y="5510"/>
                    <a:pt x="239" y="5510"/>
                  </a:cubicBezTo>
                  <a:cubicBezTo>
                    <a:pt x="283" y="5510"/>
                    <a:pt x="353" y="5486"/>
                    <a:pt x="367" y="5459"/>
                  </a:cubicBezTo>
                  <a:cubicBezTo>
                    <a:pt x="868" y="4456"/>
                    <a:pt x="1405" y="3483"/>
                    <a:pt x="2108" y="2613"/>
                  </a:cubicBezTo>
                  <a:lnTo>
                    <a:pt x="2108" y="2613"/>
                  </a:lnTo>
                  <a:cubicBezTo>
                    <a:pt x="1656" y="3750"/>
                    <a:pt x="1155" y="4864"/>
                    <a:pt x="711" y="6008"/>
                  </a:cubicBezTo>
                  <a:lnTo>
                    <a:pt x="711" y="6008"/>
                  </a:lnTo>
                  <a:cubicBezTo>
                    <a:pt x="703" y="6025"/>
                    <a:pt x="694" y="6042"/>
                    <a:pt x="685" y="6059"/>
                  </a:cubicBezTo>
                  <a:cubicBezTo>
                    <a:pt x="688" y="6058"/>
                    <a:pt x="690" y="6058"/>
                    <a:pt x="692" y="6058"/>
                  </a:cubicBezTo>
                  <a:lnTo>
                    <a:pt x="692" y="6058"/>
                  </a:lnTo>
                  <a:cubicBezTo>
                    <a:pt x="691" y="6060"/>
                    <a:pt x="690" y="6063"/>
                    <a:pt x="689" y="6066"/>
                  </a:cubicBezTo>
                  <a:cubicBezTo>
                    <a:pt x="683" y="6082"/>
                    <a:pt x="699" y="6089"/>
                    <a:pt x="724" y="6089"/>
                  </a:cubicBezTo>
                  <a:cubicBezTo>
                    <a:pt x="768" y="6089"/>
                    <a:pt x="838" y="6067"/>
                    <a:pt x="852" y="6038"/>
                  </a:cubicBezTo>
                  <a:cubicBezTo>
                    <a:pt x="1277" y="5196"/>
                    <a:pt x="1753" y="4381"/>
                    <a:pt x="2336" y="3642"/>
                  </a:cubicBezTo>
                  <a:lnTo>
                    <a:pt x="2336" y="3642"/>
                  </a:lnTo>
                  <a:cubicBezTo>
                    <a:pt x="2004" y="4616"/>
                    <a:pt x="1464" y="5502"/>
                    <a:pt x="1073" y="6450"/>
                  </a:cubicBezTo>
                  <a:cubicBezTo>
                    <a:pt x="1066" y="6467"/>
                    <a:pt x="1082" y="6475"/>
                    <a:pt x="1107" y="6475"/>
                  </a:cubicBezTo>
                  <a:cubicBezTo>
                    <a:pt x="1151" y="6475"/>
                    <a:pt x="1224" y="6451"/>
                    <a:pt x="1240" y="6422"/>
                  </a:cubicBezTo>
                  <a:cubicBezTo>
                    <a:pt x="1643" y="5627"/>
                    <a:pt x="2158" y="4899"/>
                    <a:pt x="2604" y="4128"/>
                  </a:cubicBezTo>
                  <a:lnTo>
                    <a:pt x="2604" y="4128"/>
                  </a:lnTo>
                  <a:cubicBezTo>
                    <a:pt x="2332" y="5079"/>
                    <a:pt x="1817" y="5939"/>
                    <a:pt x="1335" y="6806"/>
                  </a:cubicBezTo>
                  <a:lnTo>
                    <a:pt x="1335" y="6806"/>
                  </a:lnTo>
                  <a:cubicBezTo>
                    <a:pt x="1313" y="6844"/>
                    <a:pt x="1290" y="6883"/>
                    <a:pt x="1267" y="6921"/>
                  </a:cubicBezTo>
                  <a:cubicBezTo>
                    <a:pt x="1269" y="6921"/>
                    <a:pt x="1270" y="6921"/>
                    <a:pt x="1272" y="6921"/>
                  </a:cubicBezTo>
                  <a:lnTo>
                    <a:pt x="1272" y="6921"/>
                  </a:lnTo>
                  <a:cubicBezTo>
                    <a:pt x="1269" y="6926"/>
                    <a:pt x="1267" y="6930"/>
                    <a:pt x="1264" y="6935"/>
                  </a:cubicBezTo>
                  <a:cubicBezTo>
                    <a:pt x="1255" y="6951"/>
                    <a:pt x="1277" y="6958"/>
                    <a:pt x="1307" y="6958"/>
                  </a:cubicBezTo>
                  <a:cubicBezTo>
                    <a:pt x="1349" y="6958"/>
                    <a:pt x="1409" y="6944"/>
                    <a:pt x="1423" y="6921"/>
                  </a:cubicBezTo>
                  <a:cubicBezTo>
                    <a:pt x="1737" y="6383"/>
                    <a:pt x="2086" y="5867"/>
                    <a:pt x="2465" y="5374"/>
                  </a:cubicBezTo>
                  <a:lnTo>
                    <a:pt x="2465" y="5374"/>
                  </a:lnTo>
                  <a:cubicBezTo>
                    <a:pt x="2069" y="6289"/>
                    <a:pt x="1532" y="7139"/>
                    <a:pt x="1172" y="8072"/>
                  </a:cubicBezTo>
                  <a:lnTo>
                    <a:pt x="1172" y="8072"/>
                  </a:lnTo>
                  <a:cubicBezTo>
                    <a:pt x="1171" y="8075"/>
                    <a:pt x="1169" y="8079"/>
                    <a:pt x="1167" y="8082"/>
                  </a:cubicBezTo>
                  <a:cubicBezTo>
                    <a:pt x="1168" y="8082"/>
                    <a:pt x="1168" y="8082"/>
                    <a:pt x="1169" y="8082"/>
                  </a:cubicBezTo>
                  <a:lnTo>
                    <a:pt x="1169" y="8082"/>
                  </a:lnTo>
                  <a:cubicBezTo>
                    <a:pt x="1167" y="8086"/>
                    <a:pt x="1165" y="8091"/>
                    <a:pt x="1163" y="8096"/>
                  </a:cubicBezTo>
                  <a:cubicBezTo>
                    <a:pt x="1157" y="8113"/>
                    <a:pt x="1176" y="8120"/>
                    <a:pt x="1204" y="8120"/>
                  </a:cubicBezTo>
                  <a:cubicBezTo>
                    <a:pt x="1247" y="8120"/>
                    <a:pt x="1310" y="8103"/>
                    <a:pt x="1323" y="8082"/>
                  </a:cubicBezTo>
                  <a:cubicBezTo>
                    <a:pt x="1657" y="7502"/>
                    <a:pt x="1989" y="6928"/>
                    <a:pt x="2387" y="6395"/>
                  </a:cubicBezTo>
                  <a:lnTo>
                    <a:pt x="2387" y="6395"/>
                  </a:lnTo>
                  <a:cubicBezTo>
                    <a:pt x="2090" y="8127"/>
                    <a:pt x="1208" y="9720"/>
                    <a:pt x="678" y="11386"/>
                  </a:cubicBezTo>
                  <a:cubicBezTo>
                    <a:pt x="672" y="11404"/>
                    <a:pt x="692" y="11411"/>
                    <a:pt x="720" y="11411"/>
                  </a:cubicBezTo>
                  <a:cubicBezTo>
                    <a:pt x="766" y="11411"/>
                    <a:pt x="834" y="11391"/>
                    <a:pt x="845" y="11359"/>
                  </a:cubicBezTo>
                  <a:cubicBezTo>
                    <a:pt x="1399" y="9620"/>
                    <a:pt x="2338" y="7957"/>
                    <a:pt x="2587" y="6128"/>
                  </a:cubicBezTo>
                  <a:cubicBezTo>
                    <a:pt x="2591" y="6106"/>
                    <a:pt x="2576" y="6098"/>
                    <a:pt x="2553" y="6098"/>
                  </a:cubicBezTo>
                  <a:cubicBezTo>
                    <a:pt x="2511" y="6098"/>
                    <a:pt x="2444" y="6126"/>
                    <a:pt x="2428" y="6142"/>
                  </a:cubicBezTo>
                  <a:cubicBezTo>
                    <a:pt x="2193" y="6431"/>
                    <a:pt x="1983" y="6735"/>
                    <a:pt x="1784" y="7047"/>
                  </a:cubicBezTo>
                  <a:lnTo>
                    <a:pt x="1784" y="7047"/>
                  </a:lnTo>
                  <a:cubicBezTo>
                    <a:pt x="2127" y="6359"/>
                    <a:pt x="2509" y="5688"/>
                    <a:pt x="2785" y="4968"/>
                  </a:cubicBezTo>
                  <a:cubicBezTo>
                    <a:pt x="2792" y="4948"/>
                    <a:pt x="2777" y="4941"/>
                    <a:pt x="2754" y="4941"/>
                  </a:cubicBezTo>
                  <a:cubicBezTo>
                    <a:pt x="2711" y="4941"/>
                    <a:pt x="2639" y="4966"/>
                    <a:pt x="2625" y="4981"/>
                  </a:cubicBezTo>
                  <a:cubicBezTo>
                    <a:pt x="2466" y="5174"/>
                    <a:pt x="2312" y="5370"/>
                    <a:pt x="2163" y="5569"/>
                  </a:cubicBezTo>
                  <a:lnTo>
                    <a:pt x="2163" y="5569"/>
                  </a:lnTo>
                  <a:cubicBezTo>
                    <a:pt x="2483" y="4948"/>
                    <a:pt x="2757" y="4307"/>
                    <a:pt x="2885" y="3613"/>
                  </a:cubicBezTo>
                  <a:cubicBezTo>
                    <a:pt x="2889" y="3593"/>
                    <a:pt x="2872" y="3585"/>
                    <a:pt x="2848" y="3585"/>
                  </a:cubicBezTo>
                  <a:cubicBezTo>
                    <a:pt x="2803" y="3585"/>
                    <a:pt x="2730" y="3614"/>
                    <a:pt x="2719" y="3641"/>
                  </a:cubicBezTo>
                  <a:cubicBezTo>
                    <a:pt x="2719" y="3641"/>
                    <a:pt x="2719" y="3641"/>
                    <a:pt x="2719" y="3641"/>
                  </a:cubicBezTo>
                  <a:lnTo>
                    <a:pt x="2719" y="3641"/>
                  </a:lnTo>
                  <a:cubicBezTo>
                    <a:pt x="2457" y="4157"/>
                    <a:pt x="2148" y="4644"/>
                    <a:pt x="1841" y="5133"/>
                  </a:cubicBezTo>
                  <a:lnTo>
                    <a:pt x="1841" y="5133"/>
                  </a:lnTo>
                  <a:cubicBezTo>
                    <a:pt x="2130" y="4545"/>
                    <a:pt x="2413" y="3955"/>
                    <a:pt x="2594" y="3322"/>
                  </a:cubicBezTo>
                  <a:cubicBezTo>
                    <a:pt x="2600" y="3302"/>
                    <a:pt x="2586" y="3295"/>
                    <a:pt x="2564" y="3295"/>
                  </a:cubicBezTo>
                  <a:cubicBezTo>
                    <a:pt x="2521" y="3295"/>
                    <a:pt x="2449" y="3322"/>
                    <a:pt x="2435" y="3336"/>
                  </a:cubicBezTo>
                  <a:cubicBezTo>
                    <a:pt x="1997" y="3847"/>
                    <a:pt x="1618" y="4400"/>
                    <a:pt x="1276" y="4976"/>
                  </a:cubicBezTo>
                  <a:lnTo>
                    <a:pt x="1276" y="4976"/>
                  </a:lnTo>
                  <a:cubicBezTo>
                    <a:pt x="1649" y="4078"/>
                    <a:pt x="2037" y="3187"/>
                    <a:pt x="2391" y="2279"/>
                  </a:cubicBezTo>
                  <a:lnTo>
                    <a:pt x="2391" y="2279"/>
                  </a:lnTo>
                  <a:cubicBezTo>
                    <a:pt x="2393" y="2277"/>
                    <a:pt x="2395" y="2275"/>
                    <a:pt x="2397" y="2272"/>
                  </a:cubicBezTo>
                  <a:lnTo>
                    <a:pt x="2397" y="2272"/>
                  </a:lnTo>
                  <a:cubicBezTo>
                    <a:pt x="2396" y="2273"/>
                    <a:pt x="2394" y="2273"/>
                    <a:pt x="2393" y="2273"/>
                  </a:cubicBezTo>
                  <a:lnTo>
                    <a:pt x="2393" y="2273"/>
                  </a:lnTo>
                  <a:cubicBezTo>
                    <a:pt x="2396" y="2267"/>
                    <a:pt x="2398" y="2261"/>
                    <a:pt x="2400" y="2255"/>
                  </a:cubicBezTo>
                  <a:cubicBezTo>
                    <a:pt x="2407" y="2234"/>
                    <a:pt x="2392" y="2227"/>
                    <a:pt x="2369" y="2227"/>
                  </a:cubicBezTo>
                  <a:cubicBezTo>
                    <a:pt x="2325" y="2227"/>
                    <a:pt x="2253" y="2252"/>
                    <a:pt x="2237" y="2266"/>
                  </a:cubicBezTo>
                  <a:cubicBezTo>
                    <a:pt x="1624" y="2962"/>
                    <a:pt x="1132" y="3734"/>
                    <a:pt x="690" y="4539"/>
                  </a:cubicBezTo>
                  <a:lnTo>
                    <a:pt x="690" y="4539"/>
                  </a:lnTo>
                  <a:cubicBezTo>
                    <a:pt x="1144" y="3382"/>
                    <a:pt x="1708" y="2268"/>
                    <a:pt x="2109" y="1088"/>
                  </a:cubicBezTo>
                  <a:cubicBezTo>
                    <a:pt x="2115" y="1068"/>
                    <a:pt x="2100" y="1061"/>
                    <a:pt x="2078" y="1061"/>
                  </a:cubicBezTo>
                  <a:cubicBezTo>
                    <a:pt x="2037" y="1061"/>
                    <a:pt x="1971" y="1084"/>
                    <a:pt x="1960" y="1095"/>
                  </a:cubicBezTo>
                  <a:cubicBezTo>
                    <a:pt x="1453" y="1559"/>
                    <a:pt x="1056" y="2110"/>
                    <a:pt x="718" y="2700"/>
                  </a:cubicBezTo>
                  <a:lnTo>
                    <a:pt x="718" y="2700"/>
                  </a:lnTo>
                  <a:cubicBezTo>
                    <a:pt x="1037" y="1833"/>
                    <a:pt x="1287" y="944"/>
                    <a:pt x="1240" y="14"/>
                  </a:cubicBezTo>
                  <a:cubicBezTo>
                    <a:pt x="1240" y="4"/>
                    <a:pt x="1227" y="0"/>
                    <a:pt x="120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051;p49">
              <a:extLst>
                <a:ext uri="{FF2B5EF4-FFF2-40B4-BE49-F238E27FC236}">
                  <a16:creationId xmlns:a16="http://schemas.microsoft.com/office/drawing/2014/main" id="{19556AC3-62A3-A0B4-909D-5D3729738AE1}"/>
                </a:ext>
              </a:extLst>
            </p:cNvPr>
            <p:cNvSpPr/>
            <p:nvPr/>
          </p:nvSpPr>
          <p:spPr>
            <a:xfrm>
              <a:off x="1198464" y="1447652"/>
              <a:ext cx="24676" cy="212887"/>
            </a:xfrm>
            <a:custGeom>
              <a:avLst/>
              <a:gdLst/>
              <a:ahLst/>
              <a:cxnLst/>
              <a:rect l="l" t="t" r="r" b="b"/>
              <a:pathLst>
                <a:path w="561" h="4840" extrusionOk="0">
                  <a:moveTo>
                    <a:pt x="511" y="1"/>
                  </a:moveTo>
                  <a:cubicBezTo>
                    <a:pt x="464" y="1"/>
                    <a:pt x="397" y="26"/>
                    <a:pt x="393" y="60"/>
                  </a:cubicBezTo>
                  <a:cubicBezTo>
                    <a:pt x="351" y="321"/>
                    <a:pt x="323" y="584"/>
                    <a:pt x="303" y="847"/>
                  </a:cubicBezTo>
                  <a:lnTo>
                    <a:pt x="303" y="847"/>
                  </a:lnTo>
                  <a:cubicBezTo>
                    <a:pt x="292" y="767"/>
                    <a:pt x="279" y="687"/>
                    <a:pt x="264" y="608"/>
                  </a:cubicBezTo>
                  <a:lnTo>
                    <a:pt x="264" y="608"/>
                  </a:lnTo>
                  <a:cubicBezTo>
                    <a:pt x="264" y="606"/>
                    <a:pt x="264" y="605"/>
                    <a:pt x="264" y="604"/>
                  </a:cubicBezTo>
                  <a:lnTo>
                    <a:pt x="264" y="604"/>
                  </a:lnTo>
                  <a:cubicBezTo>
                    <a:pt x="264" y="604"/>
                    <a:pt x="264" y="604"/>
                    <a:pt x="264" y="604"/>
                  </a:cubicBezTo>
                  <a:lnTo>
                    <a:pt x="264" y="604"/>
                  </a:lnTo>
                  <a:cubicBezTo>
                    <a:pt x="259" y="588"/>
                    <a:pt x="242" y="581"/>
                    <a:pt x="220" y="581"/>
                  </a:cubicBezTo>
                  <a:cubicBezTo>
                    <a:pt x="173" y="581"/>
                    <a:pt x="106" y="613"/>
                    <a:pt x="102" y="649"/>
                  </a:cubicBezTo>
                  <a:lnTo>
                    <a:pt x="102" y="649"/>
                  </a:lnTo>
                  <a:cubicBezTo>
                    <a:pt x="102" y="649"/>
                    <a:pt x="102" y="649"/>
                    <a:pt x="102" y="649"/>
                  </a:cubicBezTo>
                  <a:cubicBezTo>
                    <a:pt x="102" y="649"/>
                    <a:pt x="102" y="650"/>
                    <a:pt x="102" y="650"/>
                  </a:cubicBezTo>
                  <a:lnTo>
                    <a:pt x="102" y="650"/>
                  </a:lnTo>
                  <a:cubicBezTo>
                    <a:pt x="102" y="651"/>
                    <a:pt x="102" y="652"/>
                    <a:pt x="102" y="653"/>
                  </a:cubicBezTo>
                  <a:cubicBezTo>
                    <a:pt x="105" y="2024"/>
                    <a:pt x="323" y="3455"/>
                    <a:pt x="5" y="4806"/>
                  </a:cubicBezTo>
                  <a:cubicBezTo>
                    <a:pt x="0" y="4830"/>
                    <a:pt x="24" y="4840"/>
                    <a:pt x="55" y="4840"/>
                  </a:cubicBezTo>
                  <a:cubicBezTo>
                    <a:pt x="101" y="4840"/>
                    <a:pt x="163" y="4817"/>
                    <a:pt x="171" y="4782"/>
                  </a:cubicBezTo>
                  <a:cubicBezTo>
                    <a:pt x="257" y="4413"/>
                    <a:pt x="303" y="4038"/>
                    <a:pt x="326" y="3659"/>
                  </a:cubicBezTo>
                  <a:lnTo>
                    <a:pt x="326" y="3659"/>
                  </a:lnTo>
                  <a:cubicBezTo>
                    <a:pt x="343" y="3650"/>
                    <a:pt x="356" y="3638"/>
                    <a:pt x="360" y="3625"/>
                  </a:cubicBezTo>
                  <a:lnTo>
                    <a:pt x="360" y="3625"/>
                  </a:lnTo>
                  <a:cubicBezTo>
                    <a:pt x="361" y="3625"/>
                    <a:pt x="361" y="3625"/>
                    <a:pt x="361" y="3625"/>
                  </a:cubicBezTo>
                  <a:cubicBezTo>
                    <a:pt x="361" y="3622"/>
                    <a:pt x="361" y="3620"/>
                    <a:pt x="361" y="3617"/>
                  </a:cubicBezTo>
                  <a:lnTo>
                    <a:pt x="361" y="3617"/>
                  </a:lnTo>
                  <a:cubicBezTo>
                    <a:pt x="451" y="2422"/>
                    <a:pt x="368" y="1221"/>
                    <a:pt x="555" y="32"/>
                  </a:cubicBezTo>
                  <a:cubicBezTo>
                    <a:pt x="561" y="10"/>
                    <a:pt x="539" y="1"/>
                    <a:pt x="5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052;p49">
              <a:extLst>
                <a:ext uri="{FF2B5EF4-FFF2-40B4-BE49-F238E27FC236}">
                  <a16:creationId xmlns:a16="http://schemas.microsoft.com/office/drawing/2014/main" id="{694DD2BD-4BBF-8697-CA98-DBF8E3CC5D2B}"/>
                </a:ext>
              </a:extLst>
            </p:cNvPr>
            <p:cNvSpPr/>
            <p:nvPr/>
          </p:nvSpPr>
          <p:spPr>
            <a:xfrm>
              <a:off x="1049312" y="1247698"/>
              <a:ext cx="78337" cy="29558"/>
            </a:xfrm>
            <a:custGeom>
              <a:avLst/>
              <a:gdLst/>
              <a:ahLst/>
              <a:cxnLst/>
              <a:rect l="l" t="t" r="r" b="b"/>
              <a:pathLst>
                <a:path w="1781" h="672" extrusionOk="0">
                  <a:moveTo>
                    <a:pt x="398" y="1"/>
                  </a:moveTo>
                  <a:cubicBezTo>
                    <a:pt x="365" y="1"/>
                    <a:pt x="328" y="8"/>
                    <a:pt x="309" y="23"/>
                  </a:cubicBezTo>
                  <a:cubicBezTo>
                    <a:pt x="174" y="141"/>
                    <a:pt x="18" y="151"/>
                    <a:pt x="1" y="342"/>
                  </a:cubicBezTo>
                  <a:cubicBezTo>
                    <a:pt x="1" y="363"/>
                    <a:pt x="15" y="377"/>
                    <a:pt x="35" y="380"/>
                  </a:cubicBezTo>
                  <a:cubicBezTo>
                    <a:pt x="156" y="404"/>
                    <a:pt x="276" y="428"/>
                    <a:pt x="396" y="452"/>
                  </a:cubicBezTo>
                  <a:lnTo>
                    <a:pt x="396" y="452"/>
                  </a:lnTo>
                  <a:cubicBezTo>
                    <a:pt x="396" y="453"/>
                    <a:pt x="397" y="454"/>
                    <a:pt x="398" y="454"/>
                  </a:cubicBezTo>
                  <a:lnTo>
                    <a:pt x="398" y="454"/>
                  </a:lnTo>
                  <a:cubicBezTo>
                    <a:pt x="404" y="464"/>
                    <a:pt x="417" y="471"/>
                    <a:pt x="438" y="473"/>
                  </a:cubicBezTo>
                  <a:lnTo>
                    <a:pt x="438" y="473"/>
                  </a:lnTo>
                  <a:cubicBezTo>
                    <a:pt x="442" y="474"/>
                    <a:pt x="447" y="474"/>
                    <a:pt x="451" y="474"/>
                  </a:cubicBezTo>
                  <a:cubicBezTo>
                    <a:pt x="454" y="474"/>
                    <a:pt x="458" y="474"/>
                    <a:pt x="462" y="474"/>
                  </a:cubicBezTo>
                  <a:cubicBezTo>
                    <a:pt x="474" y="473"/>
                    <a:pt x="486" y="473"/>
                    <a:pt x="499" y="472"/>
                  </a:cubicBezTo>
                  <a:lnTo>
                    <a:pt x="499" y="472"/>
                  </a:lnTo>
                  <a:cubicBezTo>
                    <a:pt x="861" y="543"/>
                    <a:pt x="1223" y="610"/>
                    <a:pt x="1587" y="671"/>
                  </a:cubicBezTo>
                  <a:cubicBezTo>
                    <a:pt x="1590" y="671"/>
                    <a:pt x="1592" y="671"/>
                    <a:pt x="1595" y="671"/>
                  </a:cubicBezTo>
                  <a:cubicBezTo>
                    <a:pt x="1652" y="671"/>
                    <a:pt x="1780" y="607"/>
                    <a:pt x="1688" y="574"/>
                  </a:cubicBezTo>
                  <a:cubicBezTo>
                    <a:pt x="1687" y="574"/>
                    <a:pt x="1686" y="573"/>
                    <a:pt x="1685" y="573"/>
                  </a:cubicBezTo>
                  <a:lnTo>
                    <a:pt x="1685" y="573"/>
                  </a:lnTo>
                  <a:cubicBezTo>
                    <a:pt x="1686" y="572"/>
                    <a:pt x="1687" y="571"/>
                    <a:pt x="1688" y="571"/>
                  </a:cubicBezTo>
                  <a:cubicBezTo>
                    <a:pt x="1680" y="569"/>
                    <a:pt x="1673" y="568"/>
                    <a:pt x="1665" y="567"/>
                  </a:cubicBezTo>
                  <a:lnTo>
                    <a:pt x="1665" y="567"/>
                  </a:lnTo>
                  <a:cubicBezTo>
                    <a:pt x="1428" y="489"/>
                    <a:pt x="1206" y="446"/>
                    <a:pt x="972" y="407"/>
                  </a:cubicBezTo>
                  <a:lnTo>
                    <a:pt x="972" y="407"/>
                  </a:lnTo>
                  <a:cubicBezTo>
                    <a:pt x="1018" y="400"/>
                    <a:pt x="1064" y="393"/>
                    <a:pt x="1110" y="389"/>
                  </a:cubicBezTo>
                  <a:lnTo>
                    <a:pt x="1110" y="389"/>
                  </a:lnTo>
                  <a:cubicBezTo>
                    <a:pt x="1158" y="385"/>
                    <a:pt x="1203" y="382"/>
                    <a:pt x="1238" y="380"/>
                  </a:cubicBezTo>
                  <a:lnTo>
                    <a:pt x="1238" y="380"/>
                  </a:lnTo>
                  <a:cubicBezTo>
                    <a:pt x="1238" y="380"/>
                    <a:pt x="1238" y="380"/>
                    <a:pt x="1238" y="380"/>
                  </a:cubicBezTo>
                  <a:cubicBezTo>
                    <a:pt x="1323" y="377"/>
                    <a:pt x="1368" y="279"/>
                    <a:pt x="1264" y="279"/>
                  </a:cubicBezTo>
                  <a:cubicBezTo>
                    <a:pt x="1262" y="279"/>
                    <a:pt x="1260" y="279"/>
                    <a:pt x="1258" y="280"/>
                  </a:cubicBezTo>
                  <a:cubicBezTo>
                    <a:pt x="1258" y="280"/>
                    <a:pt x="1258" y="280"/>
                    <a:pt x="1258" y="280"/>
                  </a:cubicBezTo>
                  <a:lnTo>
                    <a:pt x="1258" y="280"/>
                  </a:lnTo>
                  <a:cubicBezTo>
                    <a:pt x="1220" y="281"/>
                    <a:pt x="1182" y="284"/>
                    <a:pt x="1145" y="288"/>
                  </a:cubicBezTo>
                  <a:lnTo>
                    <a:pt x="1145" y="288"/>
                  </a:lnTo>
                  <a:cubicBezTo>
                    <a:pt x="1136" y="289"/>
                    <a:pt x="1126" y="289"/>
                    <a:pt x="1117" y="290"/>
                  </a:cubicBezTo>
                  <a:lnTo>
                    <a:pt x="1117" y="290"/>
                  </a:lnTo>
                  <a:cubicBezTo>
                    <a:pt x="1109" y="283"/>
                    <a:pt x="1095" y="279"/>
                    <a:pt x="1075" y="279"/>
                  </a:cubicBezTo>
                  <a:cubicBezTo>
                    <a:pt x="1071" y="279"/>
                    <a:pt x="1068" y="279"/>
                    <a:pt x="1064" y="280"/>
                  </a:cubicBezTo>
                  <a:cubicBezTo>
                    <a:pt x="1064" y="280"/>
                    <a:pt x="1064" y="280"/>
                    <a:pt x="1064" y="280"/>
                  </a:cubicBezTo>
                  <a:lnTo>
                    <a:pt x="1064" y="280"/>
                  </a:lnTo>
                  <a:cubicBezTo>
                    <a:pt x="1055" y="280"/>
                    <a:pt x="1046" y="281"/>
                    <a:pt x="1037" y="282"/>
                  </a:cubicBezTo>
                  <a:lnTo>
                    <a:pt x="1037" y="282"/>
                  </a:lnTo>
                  <a:cubicBezTo>
                    <a:pt x="999" y="251"/>
                    <a:pt x="949" y="239"/>
                    <a:pt x="893" y="239"/>
                  </a:cubicBezTo>
                  <a:cubicBezTo>
                    <a:pt x="768" y="239"/>
                    <a:pt x="615" y="299"/>
                    <a:pt x="506" y="351"/>
                  </a:cubicBezTo>
                  <a:lnTo>
                    <a:pt x="506" y="351"/>
                  </a:lnTo>
                  <a:lnTo>
                    <a:pt x="430" y="335"/>
                  </a:lnTo>
                  <a:cubicBezTo>
                    <a:pt x="434" y="335"/>
                    <a:pt x="94" y="273"/>
                    <a:pt x="219" y="207"/>
                  </a:cubicBezTo>
                  <a:cubicBezTo>
                    <a:pt x="306" y="162"/>
                    <a:pt x="375" y="117"/>
                    <a:pt x="448" y="51"/>
                  </a:cubicBezTo>
                  <a:cubicBezTo>
                    <a:pt x="489" y="18"/>
                    <a:pt x="448" y="1"/>
                    <a:pt x="39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053;p49">
              <a:extLst>
                <a:ext uri="{FF2B5EF4-FFF2-40B4-BE49-F238E27FC236}">
                  <a16:creationId xmlns:a16="http://schemas.microsoft.com/office/drawing/2014/main" id="{FF3E4E46-C63F-A083-8ED7-E5CC2FAAA0D9}"/>
                </a:ext>
              </a:extLst>
            </p:cNvPr>
            <p:cNvSpPr/>
            <p:nvPr/>
          </p:nvSpPr>
          <p:spPr>
            <a:xfrm>
              <a:off x="1265804" y="1095115"/>
              <a:ext cx="180075" cy="223488"/>
            </a:xfrm>
            <a:custGeom>
              <a:avLst/>
              <a:gdLst/>
              <a:ahLst/>
              <a:cxnLst/>
              <a:rect l="l" t="t" r="r" b="b"/>
              <a:pathLst>
                <a:path w="4094" h="5081" extrusionOk="0">
                  <a:moveTo>
                    <a:pt x="237" y="0"/>
                  </a:moveTo>
                  <a:cubicBezTo>
                    <a:pt x="128" y="0"/>
                    <a:pt x="1" y="72"/>
                    <a:pt x="39" y="163"/>
                  </a:cubicBezTo>
                  <a:cubicBezTo>
                    <a:pt x="232" y="620"/>
                    <a:pt x="383" y="1084"/>
                    <a:pt x="527" y="1543"/>
                  </a:cubicBezTo>
                  <a:lnTo>
                    <a:pt x="527" y="1543"/>
                  </a:lnTo>
                  <a:cubicBezTo>
                    <a:pt x="517" y="1564"/>
                    <a:pt x="512" y="1587"/>
                    <a:pt x="517" y="1611"/>
                  </a:cubicBezTo>
                  <a:cubicBezTo>
                    <a:pt x="585" y="1942"/>
                    <a:pt x="702" y="2248"/>
                    <a:pt x="849" y="2538"/>
                  </a:cubicBezTo>
                  <a:lnTo>
                    <a:pt x="849" y="2538"/>
                  </a:lnTo>
                  <a:cubicBezTo>
                    <a:pt x="1171" y="3467"/>
                    <a:pt x="1581" y="4341"/>
                    <a:pt x="2402" y="5058"/>
                  </a:cubicBezTo>
                  <a:cubicBezTo>
                    <a:pt x="2421" y="5073"/>
                    <a:pt x="2452" y="5080"/>
                    <a:pt x="2487" y="5080"/>
                  </a:cubicBezTo>
                  <a:cubicBezTo>
                    <a:pt x="2594" y="5080"/>
                    <a:pt x="2738" y="5014"/>
                    <a:pt x="2696" y="4919"/>
                  </a:cubicBezTo>
                  <a:cubicBezTo>
                    <a:pt x="2565" y="4631"/>
                    <a:pt x="2403" y="4358"/>
                    <a:pt x="2230" y="4091"/>
                  </a:cubicBezTo>
                  <a:lnTo>
                    <a:pt x="2230" y="4091"/>
                  </a:lnTo>
                  <a:cubicBezTo>
                    <a:pt x="2436" y="4176"/>
                    <a:pt x="2651" y="4224"/>
                    <a:pt x="2862" y="4224"/>
                  </a:cubicBezTo>
                  <a:cubicBezTo>
                    <a:pt x="3303" y="4224"/>
                    <a:pt x="3731" y="4018"/>
                    <a:pt x="4044" y="3523"/>
                  </a:cubicBezTo>
                  <a:cubicBezTo>
                    <a:pt x="4094" y="3442"/>
                    <a:pt x="4023" y="3404"/>
                    <a:pt x="3934" y="3404"/>
                  </a:cubicBezTo>
                  <a:cubicBezTo>
                    <a:pt x="3856" y="3404"/>
                    <a:pt x="3764" y="3434"/>
                    <a:pt x="3729" y="3489"/>
                  </a:cubicBezTo>
                  <a:cubicBezTo>
                    <a:pt x="3495" y="3858"/>
                    <a:pt x="3200" y="4005"/>
                    <a:pt x="2897" y="4005"/>
                  </a:cubicBezTo>
                  <a:cubicBezTo>
                    <a:pt x="2520" y="4005"/>
                    <a:pt x="2130" y="3779"/>
                    <a:pt x="1822" y="3474"/>
                  </a:cubicBezTo>
                  <a:lnTo>
                    <a:pt x="1822" y="3474"/>
                  </a:lnTo>
                  <a:cubicBezTo>
                    <a:pt x="1849" y="3483"/>
                    <a:pt x="1876" y="3491"/>
                    <a:pt x="1903" y="3499"/>
                  </a:cubicBezTo>
                  <a:lnTo>
                    <a:pt x="1903" y="3499"/>
                  </a:lnTo>
                  <a:cubicBezTo>
                    <a:pt x="2177" y="3660"/>
                    <a:pt x="2472" y="3757"/>
                    <a:pt x="2774" y="3757"/>
                  </a:cubicBezTo>
                  <a:cubicBezTo>
                    <a:pt x="3052" y="3757"/>
                    <a:pt x="3335" y="3675"/>
                    <a:pt x="3611" y="3485"/>
                  </a:cubicBezTo>
                  <a:cubicBezTo>
                    <a:pt x="3726" y="3407"/>
                    <a:pt x="3651" y="3294"/>
                    <a:pt x="3534" y="3294"/>
                  </a:cubicBezTo>
                  <a:cubicBezTo>
                    <a:pt x="3527" y="3294"/>
                    <a:pt x="3521" y="3294"/>
                    <a:pt x="3514" y="3295"/>
                  </a:cubicBezTo>
                  <a:cubicBezTo>
                    <a:pt x="3243" y="3324"/>
                    <a:pt x="2967" y="3355"/>
                    <a:pt x="2700" y="3355"/>
                  </a:cubicBezTo>
                  <a:cubicBezTo>
                    <a:pt x="2469" y="3355"/>
                    <a:pt x="2245" y="3332"/>
                    <a:pt x="2035" y="3265"/>
                  </a:cubicBezTo>
                  <a:lnTo>
                    <a:pt x="2035" y="3265"/>
                  </a:lnTo>
                  <a:cubicBezTo>
                    <a:pt x="1605" y="2966"/>
                    <a:pt x="1240" y="2462"/>
                    <a:pt x="1024" y="2006"/>
                  </a:cubicBezTo>
                  <a:lnTo>
                    <a:pt x="1024" y="2006"/>
                  </a:lnTo>
                  <a:cubicBezTo>
                    <a:pt x="820" y="1364"/>
                    <a:pt x="635" y="704"/>
                    <a:pt x="365" y="66"/>
                  </a:cubicBezTo>
                  <a:cubicBezTo>
                    <a:pt x="345" y="20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054;p49">
              <a:extLst>
                <a:ext uri="{FF2B5EF4-FFF2-40B4-BE49-F238E27FC236}">
                  <a16:creationId xmlns:a16="http://schemas.microsoft.com/office/drawing/2014/main" id="{E277DE86-351C-3195-57E8-8283111CFA4E}"/>
                </a:ext>
              </a:extLst>
            </p:cNvPr>
            <p:cNvSpPr/>
            <p:nvPr/>
          </p:nvSpPr>
          <p:spPr>
            <a:xfrm>
              <a:off x="713225" y="1571821"/>
              <a:ext cx="80361" cy="75126"/>
            </a:xfrm>
            <a:custGeom>
              <a:avLst/>
              <a:gdLst/>
              <a:ahLst/>
              <a:cxnLst/>
              <a:rect l="l" t="t" r="r" b="b"/>
              <a:pathLst>
                <a:path w="1827" h="1708" extrusionOk="0">
                  <a:moveTo>
                    <a:pt x="394" y="0"/>
                  </a:moveTo>
                  <a:cubicBezTo>
                    <a:pt x="283" y="0"/>
                    <a:pt x="134" y="75"/>
                    <a:pt x="204" y="192"/>
                  </a:cubicBezTo>
                  <a:lnTo>
                    <a:pt x="211" y="202"/>
                  </a:lnTo>
                  <a:lnTo>
                    <a:pt x="184" y="202"/>
                  </a:lnTo>
                  <a:cubicBezTo>
                    <a:pt x="118" y="202"/>
                    <a:pt x="0" y="258"/>
                    <a:pt x="0" y="338"/>
                  </a:cubicBezTo>
                  <a:cubicBezTo>
                    <a:pt x="0" y="580"/>
                    <a:pt x="239" y="719"/>
                    <a:pt x="398" y="881"/>
                  </a:cubicBezTo>
                  <a:cubicBezTo>
                    <a:pt x="641" y="1131"/>
                    <a:pt x="870" y="1384"/>
                    <a:pt x="1077" y="1657"/>
                  </a:cubicBezTo>
                  <a:cubicBezTo>
                    <a:pt x="1104" y="1693"/>
                    <a:pt x="1149" y="1708"/>
                    <a:pt x="1197" y="1708"/>
                  </a:cubicBezTo>
                  <a:cubicBezTo>
                    <a:pt x="1313" y="1708"/>
                    <a:pt x="1446" y="1618"/>
                    <a:pt x="1382" y="1512"/>
                  </a:cubicBezTo>
                  <a:lnTo>
                    <a:pt x="1377" y="1502"/>
                  </a:lnTo>
                  <a:lnTo>
                    <a:pt x="1377" y="1502"/>
                  </a:lnTo>
                  <a:cubicBezTo>
                    <a:pt x="1377" y="1502"/>
                    <a:pt x="1378" y="1502"/>
                    <a:pt x="1379" y="1501"/>
                  </a:cubicBezTo>
                  <a:cubicBezTo>
                    <a:pt x="1375" y="1496"/>
                    <a:pt x="1370" y="1491"/>
                    <a:pt x="1366" y="1485"/>
                  </a:cubicBezTo>
                  <a:lnTo>
                    <a:pt x="1366" y="1485"/>
                  </a:lnTo>
                  <a:lnTo>
                    <a:pt x="845" y="612"/>
                  </a:lnTo>
                  <a:lnTo>
                    <a:pt x="845" y="612"/>
                  </a:lnTo>
                  <a:cubicBezTo>
                    <a:pt x="1108" y="542"/>
                    <a:pt x="1384" y="518"/>
                    <a:pt x="1645" y="438"/>
                  </a:cubicBezTo>
                  <a:cubicBezTo>
                    <a:pt x="1799" y="391"/>
                    <a:pt x="1827" y="194"/>
                    <a:pt x="1651" y="194"/>
                  </a:cubicBezTo>
                  <a:cubicBezTo>
                    <a:pt x="1644" y="194"/>
                    <a:pt x="1636" y="195"/>
                    <a:pt x="1628" y="195"/>
                  </a:cubicBezTo>
                  <a:cubicBezTo>
                    <a:pt x="1617" y="196"/>
                    <a:pt x="1605" y="198"/>
                    <a:pt x="1592" y="200"/>
                  </a:cubicBezTo>
                  <a:lnTo>
                    <a:pt x="1592" y="200"/>
                  </a:lnTo>
                  <a:cubicBezTo>
                    <a:pt x="1579" y="197"/>
                    <a:pt x="1565" y="195"/>
                    <a:pt x="1551" y="195"/>
                  </a:cubicBezTo>
                  <a:cubicBezTo>
                    <a:pt x="1505" y="195"/>
                    <a:pt x="1455" y="210"/>
                    <a:pt x="1416" y="235"/>
                  </a:cubicBezTo>
                  <a:lnTo>
                    <a:pt x="1416" y="235"/>
                  </a:lnTo>
                  <a:cubicBezTo>
                    <a:pt x="1409" y="236"/>
                    <a:pt x="1401" y="237"/>
                    <a:pt x="1394" y="237"/>
                  </a:cubicBezTo>
                  <a:lnTo>
                    <a:pt x="1394" y="237"/>
                  </a:lnTo>
                  <a:cubicBezTo>
                    <a:pt x="1320" y="227"/>
                    <a:pt x="1237" y="200"/>
                    <a:pt x="1181" y="195"/>
                  </a:cubicBezTo>
                  <a:cubicBezTo>
                    <a:pt x="1179" y="195"/>
                    <a:pt x="1176" y="195"/>
                    <a:pt x="1174" y="195"/>
                  </a:cubicBezTo>
                  <a:cubicBezTo>
                    <a:pt x="1160" y="195"/>
                    <a:pt x="1143" y="198"/>
                    <a:pt x="1125" y="202"/>
                  </a:cubicBezTo>
                  <a:lnTo>
                    <a:pt x="1037" y="202"/>
                  </a:lnTo>
                  <a:cubicBezTo>
                    <a:pt x="842" y="137"/>
                    <a:pt x="646" y="71"/>
                    <a:pt x="450" y="8"/>
                  </a:cubicBezTo>
                  <a:cubicBezTo>
                    <a:pt x="434" y="3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055;p49">
              <a:extLst>
                <a:ext uri="{FF2B5EF4-FFF2-40B4-BE49-F238E27FC236}">
                  <a16:creationId xmlns:a16="http://schemas.microsoft.com/office/drawing/2014/main" id="{DA48C84F-7D3D-BBC2-5667-E1A0EF0A8164}"/>
                </a:ext>
              </a:extLst>
            </p:cNvPr>
            <p:cNvSpPr/>
            <p:nvPr/>
          </p:nvSpPr>
          <p:spPr>
            <a:xfrm>
              <a:off x="1440951" y="1543451"/>
              <a:ext cx="114669" cy="203958"/>
            </a:xfrm>
            <a:custGeom>
              <a:avLst/>
              <a:gdLst/>
              <a:ahLst/>
              <a:cxnLst/>
              <a:rect l="l" t="t" r="r" b="b"/>
              <a:pathLst>
                <a:path w="2607" h="4637" extrusionOk="0">
                  <a:moveTo>
                    <a:pt x="2518" y="1"/>
                  </a:moveTo>
                  <a:cubicBezTo>
                    <a:pt x="2431" y="1"/>
                    <a:pt x="2297" y="54"/>
                    <a:pt x="2269" y="89"/>
                  </a:cubicBezTo>
                  <a:cubicBezTo>
                    <a:pt x="1860" y="606"/>
                    <a:pt x="1434" y="1101"/>
                    <a:pt x="1051" y="1628"/>
                  </a:cubicBezTo>
                  <a:lnTo>
                    <a:pt x="1051" y="1628"/>
                  </a:lnTo>
                  <a:cubicBezTo>
                    <a:pt x="1187" y="1308"/>
                    <a:pt x="1341" y="996"/>
                    <a:pt x="1513" y="688"/>
                  </a:cubicBezTo>
                  <a:cubicBezTo>
                    <a:pt x="1550" y="619"/>
                    <a:pt x="1491" y="590"/>
                    <a:pt x="1414" y="590"/>
                  </a:cubicBezTo>
                  <a:cubicBezTo>
                    <a:pt x="1333" y="590"/>
                    <a:pt x="1232" y="623"/>
                    <a:pt x="1205" y="674"/>
                  </a:cubicBezTo>
                  <a:cubicBezTo>
                    <a:pt x="829" y="1358"/>
                    <a:pt x="538" y="2051"/>
                    <a:pt x="330" y="2801"/>
                  </a:cubicBezTo>
                  <a:lnTo>
                    <a:pt x="330" y="2801"/>
                  </a:lnTo>
                  <a:cubicBezTo>
                    <a:pt x="330" y="2803"/>
                    <a:pt x="329" y="2804"/>
                    <a:pt x="329" y="2805"/>
                  </a:cubicBezTo>
                  <a:cubicBezTo>
                    <a:pt x="329" y="2805"/>
                    <a:pt x="329" y="2805"/>
                    <a:pt x="329" y="2805"/>
                  </a:cubicBezTo>
                  <a:lnTo>
                    <a:pt x="329" y="2805"/>
                  </a:lnTo>
                  <a:cubicBezTo>
                    <a:pt x="327" y="2814"/>
                    <a:pt x="324" y="2823"/>
                    <a:pt x="322" y="2832"/>
                  </a:cubicBezTo>
                  <a:cubicBezTo>
                    <a:pt x="307" y="2887"/>
                    <a:pt x="354" y="2908"/>
                    <a:pt x="415" y="2908"/>
                  </a:cubicBezTo>
                  <a:cubicBezTo>
                    <a:pt x="502" y="2908"/>
                    <a:pt x="618" y="2867"/>
                    <a:pt x="640" y="2818"/>
                  </a:cubicBezTo>
                  <a:cubicBezTo>
                    <a:pt x="1010" y="2059"/>
                    <a:pt x="1519" y="1412"/>
                    <a:pt x="2043" y="767"/>
                  </a:cubicBezTo>
                  <a:lnTo>
                    <a:pt x="2043" y="767"/>
                  </a:lnTo>
                  <a:cubicBezTo>
                    <a:pt x="1554" y="2118"/>
                    <a:pt x="873" y="3366"/>
                    <a:pt x="45" y="4544"/>
                  </a:cubicBezTo>
                  <a:cubicBezTo>
                    <a:pt x="0" y="4608"/>
                    <a:pt x="58" y="4636"/>
                    <a:pt x="137" y="4636"/>
                  </a:cubicBezTo>
                  <a:cubicBezTo>
                    <a:pt x="217" y="4636"/>
                    <a:pt x="319" y="4607"/>
                    <a:pt x="353" y="4557"/>
                  </a:cubicBezTo>
                  <a:cubicBezTo>
                    <a:pt x="1326" y="3172"/>
                    <a:pt x="2092" y="1696"/>
                    <a:pt x="2591" y="75"/>
                  </a:cubicBezTo>
                  <a:cubicBezTo>
                    <a:pt x="2606" y="20"/>
                    <a:pt x="2571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056;p49">
              <a:extLst>
                <a:ext uri="{FF2B5EF4-FFF2-40B4-BE49-F238E27FC236}">
                  <a16:creationId xmlns:a16="http://schemas.microsoft.com/office/drawing/2014/main" id="{948FD289-639A-189C-2B60-9AB359F9C7B9}"/>
                </a:ext>
              </a:extLst>
            </p:cNvPr>
            <p:cNvSpPr/>
            <p:nvPr/>
          </p:nvSpPr>
          <p:spPr>
            <a:xfrm>
              <a:off x="1393316" y="1544683"/>
              <a:ext cx="196393" cy="227622"/>
            </a:xfrm>
            <a:custGeom>
              <a:avLst/>
              <a:gdLst/>
              <a:ahLst/>
              <a:cxnLst/>
              <a:rect l="l" t="t" r="r" b="b"/>
              <a:pathLst>
                <a:path w="4465" h="5175" extrusionOk="0">
                  <a:moveTo>
                    <a:pt x="3575" y="1501"/>
                  </a:moveTo>
                  <a:cubicBezTo>
                    <a:pt x="3380" y="1871"/>
                    <a:pt x="3143" y="2218"/>
                    <a:pt x="2877" y="2546"/>
                  </a:cubicBezTo>
                  <a:lnTo>
                    <a:pt x="2877" y="2546"/>
                  </a:lnTo>
                  <a:cubicBezTo>
                    <a:pt x="3062" y="2264"/>
                    <a:pt x="3245" y="1980"/>
                    <a:pt x="3426" y="1696"/>
                  </a:cubicBezTo>
                  <a:lnTo>
                    <a:pt x="3426" y="1696"/>
                  </a:lnTo>
                  <a:cubicBezTo>
                    <a:pt x="3475" y="1631"/>
                    <a:pt x="3525" y="1566"/>
                    <a:pt x="3575" y="1501"/>
                  </a:cubicBezTo>
                  <a:close/>
                  <a:moveTo>
                    <a:pt x="4363" y="0"/>
                  </a:moveTo>
                  <a:cubicBezTo>
                    <a:pt x="4282" y="0"/>
                    <a:pt x="4163" y="36"/>
                    <a:pt x="4127" y="75"/>
                  </a:cubicBezTo>
                  <a:lnTo>
                    <a:pt x="4127" y="75"/>
                  </a:lnTo>
                  <a:cubicBezTo>
                    <a:pt x="4126" y="75"/>
                    <a:pt x="4125" y="75"/>
                    <a:pt x="4124" y="75"/>
                  </a:cubicBezTo>
                  <a:cubicBezTo>
                    <a:pt x="4121" y="79"/>
                    <a:pt x="4119" y="83"/>
                    <a:pt x="4116" y="88"/>
                  </a:cubicBezTo>
                  <a:lnTo>
                    <a:pt x="4116" y="88"/>
                  </a:lnTo>
                  <a:cubicBezTo>
                    <a:pt x="3866" y="393"/>
                    <a:pt x="3626" y="705"/>
                    <a:pt x="3383" y="1013"/>
                  </a:cubicBezTo>
                  <a:cubicBezTo>
                    <a:pt x="3189" y="1263"/>
                    <a:pt x="2825" y="1862"/>
                    <a:pt x="2513" y="1945"/>
                  </a:cubicBezTo>
                  <a:cubicBezTo>
                    <a:pt x="2351" y="1984"/>
                    <a:pt x="2355" y="2095"/>
                    <a:pt x="2479" y="2095"/>
                  </a:cubicBezTo>
                  <a:cubicBezTo>
                    <a:pt x="2501" y="2095"/>
                    <a:pt x="2526" y="2092"/>
                    <a:pt x="2555" y="2084"/>
                  </a:cubicBezTo>
                  <a:cubicBezTo>
                    <a:pt x="2722" y="2040"/>
                    <a:pt x="2881" y="1951"/>
                    <a:pt x="3032" y="1832"/>
                  </a:cubicBezTo>
                  <a:lnTo>
                    <a:pt x="3032" y="1832"/>
                  </a:lnTo>
                  <a:cubicBezTo>
                    <a:pt x="3031" y="1835"/>
                    <a:pt x="3029" y="1837"/>
                    <a:pt x="3027" y="1840"/>
                  </a:cubicBezTo>
                  <a:lnTo>
                    <a:pt x="3027" y="1840"/>
                  </a:lnTo>
                  <a:cubicBezTo>
                    <a:pt x="2763" y="2198"/>
                    <a:pt x="2513" y="2566"/>
                    <a:pt x="2299" y="2959"/>
                  </a:cubicBezTo>
                  <a:lnTo>
                    <a:pt x="2299" y="2959"/>
                  </a:lnTo>
                  <a:cubicBezTo>
                    <a:pt x="2294" y="2966"/>
                    <a:pt x="2289" y="2974"/>
                    <a:pt x="2285" y="2981"/>
                  </a:cubicBezTo>
                  <a:cubicBezTo>
                    <a:pt x="2286" y="2981"/>
                    <a:pt x="2286" y="2981"/>
                    <a:pt x="2287" y="2981"/>
                  </a:cubicBezTo>
                  <a:lnTo>
                    <a:pt x="2287" y="2981"/>
                  </a:lnTo>
                  <a:cubicBezTo>
                    <a:pt x="2283" y="2989"/>
                    <a:pt x="2279" y="2997"/>
                    <a:pt x="2274" y="3005"/>
                  </a:cubicBezTo>
                  <a:cubicBezTo>
                    <a:pt x="2254" y="3041"/>
                    <a:pt x="2296" y="3055"/>
                    <a:pt x="2354" y="3055"/>
                  </a:cubicBezTo>
                  <a:cubicBezTo>
                    <a:pt x="2380" y="3055"/>
                    <a:pt x="2408" y="3052"/>
                    <a:pt x="2436" y="3047"/>
                  </a:cubicBezTo>
                  <a:lnTo>
                    <a:pt x="2436" y="3047"/>
                  </a:lnTo>
                  <a:cubicBezTo>
                    <a:pt x="1717" y="3809"/>
                    <a:pt x="864" y="4470"/>
                    <a:pt x="78" y="5091"/>
                  </a:cubicBezTo>
                  <a:cubicBezTo>
                    <a:pt x="1" y="5151"/>
                    <a:pt x="63" y="5174"/>
                    <a:pt x="147" y="5174"/>
                  </a:cubicBezTo>
                  <a:cubicBezTo>
                    <a:pt x="218" y="5174"/>
                    <a:pt x="304" y="5158"/>
                    <a:pt x="338" y="5132"/>
                  </a:cubicBezTo>
                  <a:cubicBezTo>
                    <a:pt x="1862" y="3930"/>
                    <a:pt x="3643" y="2562"/>
                    <a:pt x="4249" y="632"/>
                  </a:cubicBezTo>
                  <a:cubicBezTo>
                    <a:pt x="4262" y="591"/>
                    <a:pt x="4231" y="576"/>
                    <a:pt x="4182" y="576"/>
                  </a:cubicBezTo>
                  <a:cubicBezTo>
                    <a:pt x="4164" y="576"/>
                    <a:pt x="4144" y="578"/>
                    <a:pt x="4123" y="582"/>
                  </a:cubicBezTo>
                  <a:lnTo>
                    <a:pt x="4123" y="582"/>
                  </a:lnTo>
                  <a:cubicBezTo>
                    <a:pt x="4226" y="413"/>
                    <a:pt x="4330" y="244"/>
                    <a:pt x="4432" y="75"/>
                  </a:cubicBezTo>
                  <a:cubicBezTo>
                    <a:pt x="4465" y="21"/>
                    <a:pt x="4424" y="0"/>
                    <a:pt x="436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057;p49">
              <a:extLst>
                <a:ext uri="{FF2B5EF4-FFF2-40B4-BE49-F238E27FC236}">
                  <a16:creationId xmlns:a16="http://schemas.microsoft.com/office/drawing/2014/main" id="{C2CB13E8-94D4-5F95-9AC8-307A566E589E}"/>
                </a:ext>
              </a:extLst>
            </p:cNvPr>
            <p:cNvSpPr/>
            <p:nvPr/>
          </p:nvSpPr>
          <p:spPr>
            <a:xfrm>
              <a:off x="774320" y="2323213"/>
              <a:ext cx="231977" cy="981921"/>
            </a:xfrm>
            <a:custGeom>
              <a:avLst/>
              <a:gdLst/>
              <a:ahLst/>
              <a:cxnLst/>
              <a:rect l="l" t="t" r="r" b="b"/>
              <a:pathLst>
                <a:path w="5274" h="22324" extrusionOk="0">
                  <a:moveTo>
                    <a:pt x="5007" y="1"/>
                  </a:moveTo>
                  <a:cubicBezTo>
                    <a:pt x="4883" y="1"/>
                    <a:pt x="4705" y="48"/>
                    <a:pt x="4659" y="111"/>
                  </a:cubicBezTo>
                  <a:cubicBezTo>
                    <a:pt x="0" y="6391"/>
                    <a:pt x="1722" y="15658"/>
                    <a:pt x="4739" y="22264"/>
                  </a:cubicBezTo>
                  <a:cubicBezTo>
                    <a:pt x="4759" y="22306"/>
                    <a:pt x="4812" y="22323"/>
                    <a:pt x="4877" y="22323"/>
                  </a:cubicBezTo>
                  <a:cubicBezTo>
                    <a:pt x="5039" y="22323"/>
                    <a:pt x="5273" y="22215"/>
                    <a:pt x="5231" y="22128"/>
                  </a:cubicBezTo>
                  <a:cubicBezTo>
                    <a:pt x="2234" y="15574"/>
                    <a:pt x="485" y="6332"/>
                    <a:pt x="5117" y="97"/>
                  </a:cubicBezTo>
                  <a:cubicBezTo>
                    <a:pt x="5166" y="28"/>
                    <a:pt x="5102" y="1"/>
                    <a:pt x="500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058;p49">
              <a:extLst>
                <a:ext uri="{FF2B5EF4-FFF2-40B4-BE49-F238E27FC236}">
                  <a16:creationId xmlns:a16="http://schemas.microsoft.com/office/drawing/2014/main" id="{42FFF471-FDBC-B189-9E6E-DFDB13B66328}"/>
                </a:ext>
              </a:extLst>
            </p:cNvPr>
            <p:cNvSpPr/>
            <p:nvPr/>
          </p:nvSpPr>
          <p:spPr>
            <a:xfrm>
              <a:off x="963234" y="3308912"/>
              <a:ext cx="78205" cy="181746"/>
            </a:xfrm>
            <a:custGeom>
              <a:avLst/>
              <a:gdLst/>
              <a:ahLst/>
              <a:cxnLst/>
              <a:rect l="l" t="t" r="r" b="b"/>
              <a:pathLst>
                <a:path w="1778" h="4132" extrusionOk="0">
                  <a:moveTo>
                    <a:pt x="946" y="1"/>
                  </a:moveTo>
                  <a:cubicBezTo>
                    <a:pt x="808" y="1"/>
                    <a:pt x="642" y="78"/>
                    <a:pt x="635" y="197"/>
                  </a:cubicBezTo>
                  <a:cubicBezTo>
                    <a:pt x="600" y="643"/>
                    <a:pt x="434" y="1028"/>
                    <a:pt x="260" y="1440"/>
                  </a:cubicBezTo>
                  <a:cubicBezTo>
                    <a:pt x="184" y="1620"/>
                    <a:pt x="1" y="1987"/>
                    <a:pt x="53" y="2178"/>
                  </a:cubicBezTo>
                  <a:cubicBezTo>
                    <a:pt x="115" y="2410"/>
                    <a:pt x="496" y="2746"/>
                    <a:pt x="628" y="2961"/>
                  </a:cubicBezTo>
                  <a:cubicBezTo>
                    <a:pt x="849" y="3318"/>
                    <a:pt x="1033" y="3695"/>
                    <a:pt x="1234" y="4059"/>
                  </a:cubicBezTo>
                  <a:cubicBezTo>
                    <a:pt x="1263" y="4110"/>
                    <a:pt x="1323" y="4132"/>
                    <a:pt x="1392" y="4132"/>
                  </a:cubicBezTo>
                  <a:cubicBezTo>
                    <a:pt x="1560" y="4132"/>
                    <a:pt x="1777" y="3999"/>
                    <a:pt x="1691" y="3844"/>
                  </a:cubicBezTo>
                  <a:cubicBezTo>
                    <a:pt x="1369" y="3273"/>
                    <a:pt x="1088" y="2691"/>
                    <a:pt x="680" y="2175"/>
                  </a:cubicBezTo>
                  <a:cubicBezTo>
                    <a:pt x="392" y="1807"/>
                    <a:pt x="1092" y="640"/>
                    <a:pt x="1130" y="151"/>
                  </a:cubicBezTo>
                  <a:cubicBezTo>
                    <a:pt x="1139" y="45"/>
                    <a:pt x="1050" y="1"/>
                    <a:pt x="9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059;p49">
              <a:extLst>
                <a:ext uri="{FF2B5EF4-FFF2-40B4-BE49-F238E27FC236}">
                  <a16:creationId xmlns:a16="http://schemas.microsoft.com/office/drawing/2014/main" id="{757E0597-ACFF-4A22-CF36-A79BDEF1BC5F}"/>
                </a:ext>
              </a:extLst>
            </p:cNvPr>
            <p:cNvSpPr/>
            <p:nvPr/>
          </p:nvSpPr>
          <p:spPr>
            <a:xfrm>
              <a:off x="767766" y="2507070"/>
              <a:ext cx="119507" cy="135870"/>
            </a:xfrm>
            <a:custGeom>
              <a:avLst/>
              <a:gdLst/>
              <a:ahLst/>
              <a:cxnLst/>
              <a:rect l="l" t="t" r="r" b="b"/>
              <a:pathLst>
                <a:path w="2717" h="3089" extrusionOk="0">
                  <a:moveTo>
                    <a:pt x="1357" y="1180"/>
                  </a:moveTo>
                  <a:cubicBezTo>
                    <a:pt x="1426" y="1219"/>
                    <a:pt x="1494" y="1261"/>
                    <a:pt x="1560" y="1305"/>
                  </a:cubicBezTo>
                  <a:lnTo>
                    <a:pt x="1560" y="1305"/>
                  </a:lnTo>
                  <a:cubicBezTo>
                    <a:pt x="1419" y="1324"/>
                    <a:pt x="1278" y="1351"/>
                    <a:pt x="1137" y="1369"/>
                  </a:cubicBezTo>
                  <a:lnTo>
                    <a:pt x="1137" y="1369"/>
                  </a:lnTo>
                  <a:cubicBezTo>
                    <a:pt x="1160" y="1345"/>
                    <a:pt x="1184" y="1322"/>
                    <a:pt x="1208" y="1298"/>
                  </a:cubicBezTo>
                  <a:lnTo>
                    <a:pt x="1208" y="1298"/>
                  </a:lnTo>
                  <a:cubicBezTo>
                    <a:pt x="1258" y="1258"/>
                    <a:pt x="1308" y="1218"/>
                    <a:pt x="1357" y="1180"/>
                  </a:cubicBezTo>
                  <a:close/>
                  <a:moveTo>
                    <a:pt x="1293" y="1"/>
                  </a:moveTo>
                  <a:cubicBezTo>
                    <a:pt x="809" y="1"/>
                    <a:pt x="344" y="143"/>
                    <a:pt x="24" y="548"/>
                  </a:cubicBezTo>
                  <a:cubicBezTo>
                    <a:pt x="0" y="576"/>
                    <a:pt x="7" y="611"/>
                    <a:pt x="45" y="625"/>
                  </a:cubicBezTo>
                  <a:cubicBezTo>
                    <a:pt x="443" y="781"/>
                    <a:pt x="849" y="915"/>
                    <a:pt x="1225" y="1109"/>
                  </a:cubicBezTo>
                  <a:lnTo>
                    <a:pt x="1225" y="1109"/>
                  </a:lnTo>
                  <a:cubicBezTo>
                    <a:pt x="1194" y="1137"/>
                    <a:pt x="1163" y="1166"/>
                    <a:pt x="1133" y="1195"/>
                  </a:cubicBezTo>
                  <a:lnTo>
                    <a:pt x="1133" y="1195"/>
                  </a:lnTo>
                  <a:cubicBezTo>
                    <a:pt x="649" y="1588"/>
                    <a:pt x="187" y="2113"/>
                    <a:pt x="336" y="2651"/>
                  </a:cubicBezTo>
                  <a:cubicBezTo>
                    <a:pt x="428" y="2982"/>
                    <a:pt x="743" y="3089"/>
                    <a:pt x="1116" y="3089"/>
                  </a:cubicBezTo>
                  <a:cubicBezTo>
                    <a:pt x="1674" y="3089"/>
                    <a:pt x="2362" y="2850"/>
                    <a:pt x="2629" y="2758"/>
                  </a:cubicBezTo>
                  <a:cubicBezTo>
                    <a:pt x="2716" y="2729"/>
                    <a:pt x="2707" y="2644"/>
                    <a:pt x="2638" y="2644"/>
                  </a:cubicBezTo>
                  <a:cubicBezTo>
                    <a:pt x="2628" y="2644"/>
                    <a:pt x="2615" y="2646"/>
                    <a:pt x="2602" y="2651"/>
                  </a:cubicBezTo>
                  <a:cubicBezTo>
                    <a:pt x="2325" y="2747"/>
                    <a:pt x="1696" y="2975"/>
                    <a:pt x="1191" y="2975"/>
                  </a:cubicBezTo>
                  <a:cubicBezTo>
                    <a:pt x="854" y="2975"/>
                    <a:pt x="573" y="2873"/>
                    <a:pt x="489" y="2564"/>
                  </a:cubicBezTo>
                  <a:cubicBezTo>
                    <a:pt x="387" y="2201"/>
                    <a:pt x="640" y="1826"/>
                    <a:pt x="972" y="1507"/>
                  </a:cubicBezTo>
                  <a:lnTo>
                    <a:pt x="972" y="1507"/>
                  </a:lnTo>
                  <a:cubicBezTo>
                    <a:pt x="1227" y="1492"/>
                    <a:pt x="1480" y="1425"/>
                    <a:pt x="1736" y="1414"/>
                  </a:cubicBezTo>
                  <a:cubicBezTo>
                    <a:pt x="1781" y="1407"/>
                    <a:pt x="1864" y="1352"/>
                    <a:pt x="1808" y="1310"/>
                  </a:cubicBezTo>
                  <a:cubicBezTo>
                    <a:pt x="1701" y="1230"/>
                    <a:pt x="1591" y="1157"/>
                    <a:pt x="1477" y="1091"/>
                  </a:cubicBezTo>
                  <a:lnTo>
                    <a:pt x="1477" y="1091"/>
                  </a:lnTo>
                  <a:cubicBezTo>
                    <a:pt x="1637" y="976"/>
                    <a:pt x="1785" y="879"/>
                    <a:pt x="1895" y="808"/>
                  </a:cubicBezTo>
                  <a:cubicBezTo>
                    <a:pt x="1968" y="761"/>
                    <a:pt x="1902" y="717"/>
                    <a:pt x="1844" y="717"/>
                  </a:cubicBezTo>
                  <a:cubicBezTo>
                    <a:pt x="1830" y="717"/>
                    <a:pt x="1816" y="720"/>
                    <a:pt x="1805" y="725"/>
                  </a:cubicBezTo>
                  <a:cubicBezTo>
                    <a:pt x="1800" y="727"/>
                    <a:pt x="1795" y="729"/>
                    <a:pt x="1790" y="731"/>
                  </a:cubicBezTo>
                  <a:lnTo>
                    <a:pt x="1790" y="731"/>
                  </a:lnTo>
                  <a:cubicBezTo>
                    <a:pt x="1790" y="730"/>
                    <a:pt x="1789" y="729"/>
                    <a:pt x="1788" y="729"/>
                  </a:cubicBezTo>
                  <a:cubicBezTo>
                    <a:pt x="1782" y="732"/>
                    <a:pt x="1776" y="736"/>
                    <a:pt x="1771" y="739"/>
                  </a:cubicBezTo>
                  <a:lnTo>
                    <a:pt x="1771" y="739"/>
                  </a:lnTo>
                  <a:cubicBezTo>
                    <a:pt x="1612" y="808"/>
                    <a:pt x="1470" y="904"/>
                    <a:pt x="1336" y="1013"/>
                  </a:cubicBezTo>
                  <a:lnTo>
                    <a:pt x="1336" y="1013"/>
                  </a:lnTo>
                  <a:cubicBezTo>
                    <a:pt x="1257" y="972"/>
                    <a:pt x="1177" y="932"/>
                    <a:pt x="1095" y="895"/>
                  </a:cubicBezTo>
                  <a:cubicBezTo>
                    <a:pt x="1015" y="860"/>
                    <a:pt x="218" y="538"/>
                    <a:pt x="232" y="517"/>
                  </a:cubicBezTo>
                  <a:cubicBezTo>
                    <a:pt x="468" y="217"/>
                    <a:pt x="835" y="115"/>
                    <a:pt x="1221" y="115"/>
                  </a:cubicBezTo>
                  <a:cubicBezTo>
                    <a:pt x="1628" y="115"/>
                    <a:pt x="2057" y="228"/>
                    <a:pt x="2377" y="344"/>
                  </a:cubicBezTo>
                  <a:cubicBezTo>
                    <a:pt x="2382" y="345"/>
                    <a:pt x="2388" y="346"/>
                    <a:pt x="2393" y="346"/>
                  </a:cubicBezTo>
                  <a:cubicBezTo>
                    <a:pt x="2461" y="346"/>
                    <a:pt x="2559" y="261"/>
                    <a:pt x="2467" y="226"/>
                  </a:cubicBezTo>
                  <a:cubicBezTo>
                    <a:pt x="2110" y="99"/>
                    <a:pt x="1695" y="1"/>
                    <a:pt x="12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060;p49">
              <a:extLst>
                <a:ext uri="{FF2B5EF4-FFF2-40B4-BE49-F238E27FC236}">
                  <a16:creationId xmlns:a16="http://schemas.microsoft.com/office/drawing/2014/main" id="{5C006875-FB88-DE84-69AA-58AF8C3D55E4}"/>
                </a:ext>
              </a:extLst>
            </p:cNvPr>
            <p:cNvSpPr/>
            <p:nvPr/>
          </p:nvSpPr>
          <p:spPr>
            <a:xfrm>
              <a:off x="784700" y="2569308"/>
              <a:ext cx="67825" cy="58060"/>
            </a:xfrm>
            <a:custGeom>
              <a:avLst/>
              <a:gdLst/>
              <a:ahLst/>
              <a:cxnLst/>
              <a:rect l="l" t="t" r="r" b="b"/>
              <a:pathLst>
                <a:path w="1542" h="1320" extrusionOk="0">
                  <a:moveTo>
                    <a:pt x="1497" y="0"/>
                  </a:moveTo>
                  <a:cubicBezTo>
                    <a:pt x="1456" y="0"/>
                    <a:pt x="1392" y="15"/>
                    <a:pt x="1375" y="34"/>
                  </a:cubicBezTo>
                  <a:cubicBezTo>
                    <a:pt x="987" y="509"/>
                    <a:pt x="509" y="900"/>
                    <a:pt x="31" y="1285"/>
                  </a:cubicBezTo>
                  <a:cubicBezTo>
                    <a:pt x="1" y="1310"/>
                    <a:pt x="19" y="1319"/>
                    <a:pt x="50" y="1319"/>
                  </a:cubicBezTo>
                  <a:cubicBezTo>
                    <a:pt x="87" y="1319"/>
                    <a:pt x="142" y="1306"/>
                    <a:pt x="159" y="1292"/>
                  </a:cubicBezTo>
                  <a:cubicBezTo>
                    <a:pt x="647" y="904"/>
                    <a:pt x="1129" y="509"/>
                    <a:pt x="1527" y="24"/>
                  </a:cubicBezTo>
                  <a:cubicBezTo>
                    <a:pt x="1541" y="7"/>
                    <a:pt x="1524" y="0"/>
                    <a:pt x="149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061;p49">
              <a:extLst>
                <a:ext uri="{FF2B5EF4-FFF2-40B4-BE49-F238E27FC236}">
                  <a16:creationId xmlns:a16="http://schemas.microsoft.com/office/drawing/2014/main" id="{C449A5B6-AC22-8D82-666D-DC5F4FA49545}"/>
                </a:ext>
              </a:extLst>
            </p:cNvPr>
            <p:cNvSpPr/>
            <p:nvPr/>
          </p:nvSpPr>
          <p:spPr>
            <a:xfrm>
              <a:off x="763455" y="2128977"/>
              <a:ext cx="93512" cy="453133"/>
            </a:xfrm>
            <a:custGeom>
              <a:avLst/>
              <a:gdLst/>
              <a:ahLst/>
              <a:cxnLst/>
              <a:rect l="l" t="t" r="r" b="b"/>
              <a:pathLst>
                <a:path w="2126" h="10302" extrusionOk="0">
                  <a:moveTo>
                    <a:pt x="113" y="1"/>
                  </a:moveTo>
                  <a:cubicBezTo>
                    <a:pt x="63" y="1"/>
                    <a:pt x="1" y="36"/>
                    <a:pt x="12" y="86"/>
                  </a:cubicBezTo>
                  <a:cubicBezTo>
                    <a:pt x="777" y="3453"/>
                    <a:pt x="1276" y="6875"/>
                    <a:pt x="1951" y="10260"/>
                  </a:cubicBezTo>
                  <a:cubicBezTo>
                    <a:pt x="1958" y="10289"/>
                    <a:pt x="1984" y="10302"/>
                    <a:pt x="2014" y="10302"/>
                  </a:cubicBezTo>
                  <a:cubicBezTo>
                    <a:pt x="2065" y="10302"/>
                    <a:pt x="2125" y="10266"/>
                    <a:pt x="2114" y="10218"/>
                  </a:cubicBezTo>
                  <a:cubicBezTo>
                    <a:pt x="1439" y="6830"/>
                    <a:pt x="940" y="3411"/>
                    <a:pt x="174" y="41"/>
                  </a:cubicBezTo>
                  <a:cubicBezTo>
                    <a:pt x="169" y="13"/>
                    <a:pt x="143" y="1"/>
                    <a:pt x="11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062;p49">
              <a:extLst>
                <a:ext uri="{FF2B5EF4-FFF2-40B4-BE49-F238E27FC236}">
                  <a16:creationId xmlns:a16="http://schemas.microsoft.com/office/drawing/2014/main" id="{241E81DF-0110-0170-6A19-64411BA374DA}"/>
                </a:ext>
              </a:extLst>
            </p:cNvPr>
            <p:cNvSpPr/>
            <p:nvPr/>
          </p:nvSpPr>
          <p:spPr>
            <a:xfrm>
              <a:off x="1360811" y="2084200"/>
              <a:ext cx="96547" cy="436507"/>
            </a:xfrm>
            <a:custGeom>
              <a:avLst/>
              <a:gdLst/>
              <a:ahLst/>
              <a:cxnLst/>
              <a:rect l="l" t="t" r="r" b="b"/>
              <a:pathLst>
                <a:path w="2195" h="9924" extrusionOk="0">
                  <a:moveTo>
                    <a:pt x="796" y="1"/>
                  </a:moveTo>
                  <a:cubicBezTo>
                    <a:pt x="716" y="1"/>
                    <a:pt x="625" y="41"/>
                    <a:pt x="602" y="103"/>
                  </a:cubicBezTo>
                  <a:cubicBezTo>
                    <a:pt x="599" y="110"/>
                    <a:pt x="597" y="117"/>
                    <a:pt x="594" y="123"/>
                  </a:cubicBezTo>
                  <a:lnTo>
                    <a:pt x="588" y="123"/>
                  </a:lnTo>
                  <a:cubicBezTo>
                    <a:pt x="588" y="128"/>
                    <a:pt x="588" y="133"/>
                    <a:pt x="588" y="138"/>
                  </a:cubicBezTo>
                  <a:lnTo>
                    <a:pt x="588" y="138"/>
                  </a:lnTo>
                  <a:cubicBezTo>
                    <a:pt x="338" y="793"/>
                    <a:pt x="244" y="1481"/>
                    <a:pt x="154" y="2172"/>
                  </a:cubicBezTo>
                  <a:lnTo>
                    <a:pt x="154" y="2172"/>
                  </a:lnTo>
                  <a:cubicBezTo>
                    <a:pt x="113" y="2200"/>
                    <a:pt x="90" y="2240"/>
                    <a:pt x="107" y="2285"/>
                  </a:cubicBezTo>
                  <a:cubicBezTo>
                    <a:pt x="115" y="2306"/>
                    <a:pt x="122" y="2328"/>
                    <a:pt x="130" y="2349"/>
                  </a:cubicBezTo>
                  <a:lnTo>
                    <a:pt x="130" y="2349"/>
                  </a:lnTo>
                  <a:cubicBezTo>
                    <a:pt x="98" y="2594"/>
                    <a:pt x="65" y="2838"/>
                    <a:pt x="23" y="3081"/>
                  </a:cubicBezTo>
                  <a:lnTo>
                    <a:pt x="23" y="3081"/>
                  </a:lnTo>
                  <a:cubicBezTo>
                    <a:pt x="21" y="3087"/>
                    <a:pt x="19" y="3093"/>
                    <a:pt x="17" y="3099"/>
                  </a:cubicBezTo>
                  <a:lnTo>
                    <a:pt x="20" y="3099"/>
                  </a:lnTo>
                  <a:cubicBezTo>
                    <a:pt x="18" y="3112"/>
                    <a:pt x="16" y="3125"/>
                    <a:pt x="13" y="3137"/>
                  </a:cubicBezTo>
                  <a:cubicBezTo>
                    <a:pt x="0" y="3209"/>
                    <a:pt x="60" y="3239"/>
                    <a:pt x="132" y="3239"/>
                  </a:cubicBezTo>
                  <a:cubicBezTo>
                    <a:pt x="215" y="3239"/>
                    <a:pt x="315" y="3199"/>
                    <a:pt x="335" y="3137"/>
                  </a:cubicBezTo>
                  <a:cubicBezTo>
                    <a:pt x="342" y="3120"/>
                    <a:pt x="348" y="3102"/>
                    <a:pt x="354" y="3085"/>
                  </a:cubicBezTo>
                  <a:lnTo>
                    <a:pt x="354" y="3085"/>
                  </a:lnTo>
                  <a:cubicBezTo>
                    <a:pt x="860" y="5344"/>
                    <a:pt x="1651" y="7526"/>
                    <a:pt x="1856" y="9847"/>
                  </a:cubicBezTo>
                  <a:cubicBezTo>
                    <a:pt x="1861" y="9901"/>
                    <a:pt x="1909" y="9924"/>
                    <a:pt x="1967" y="9924"/>
                  </a:cubicBezTo>
                  <a:cubicBezTo>
                    <a:pt x="2066" y="9924"/>
                    <a:pt x="2194" y="9857"/>
                    <a:pt x="2185" y="9761"/>
                  </a:cubicBezTo>
                  <a:cubicBezTo>
                    <a:pt x="2005" y="7717"/>
                    <a:pt x="1370" y="5780"/>
                    <a:pt x="876" y="3806"/>
                  </a:cubicBezTo>
                  <a:lnTo>
                    <a:pt x="876" y="3806"/>
                  </a:lnTo>
                  <a:cubicBezTo>
                    <a:pt x="897" y="3802"/>
                    <a:pt x="918" y="3795"/>
                    <a:pt x="937" y="3786"/>
                  </a:cubicBezTo>
                  <a:lnTo>
                    <a:pt x="937" y="3786"/>
                  </a:lnTo>
                  <a:cubicBezTo>
                    <a:pt x="952" y="3807"/>
                    <a:pt x="967" y="3827"/>
                    <a:pt x="983" y="3847"/>
                  </a:cubicBezTo>
                  <a:lnTo>
                    <a:pt x="983" y="3847"/>
                  </a:lnTo>
                  <a:cubicBezTo>
                    <a:pt x="987" y="3856"/>
                    <a:pt x="992" y="3866"/>
                    <a:pt x="997" y="3875"/>
                  </a:cubicBezTo>
                  <a:cubicBezTo>
                    <a:pt x="999" y="3874"/>
                    <a:pt x="1001" y="3873"/>
                    <a:pt x="1003" y="3872"/>
                  </a:cubicBezTo>
                  <a:lnTo>
                    <a:pt x="1003" y="3872"/>
                  </a:lnTo>
                  <a:cubicBezTo>
                    <a:pt x="1029" y="3897"/>
                    <a:pt x="1067" y="3908"/>
                    <a:pt x="1107" y="3908"/>
                  </a:cubicBezTo>
                  <a:cubicBezTo>
                    <a:pt x="1219" y="3908"/>
                    <a:pt x="1350" y="3824"/>
                    <a:pt x="1298" y="3716"/>
                  </a:cubicBezTo>
                  <a:cubicBezTo>
                    <a:pt x="1166" y="3459"/>
                    <a:pt x="1034" y="3232"/>
                    <a:pt x="860" y="3013"/>
                  </a:cubicBezTo>
                  <a:lnTo>
                    <a:pt x="860" y="3013"/>
                  </a:lnTo>
                  <a:cubicBezTo>
                    <a:pt x="902" y="2992"/>
                    <a:pt x="931" y="2959"/>
                    <a:pt x="931" y="2912"/>
                  </a:cubicBezTo>
                  <a:cubicBezTo>
                    <a:pt x="931" y="2629"/>
                    <a:pt x="920" y="2364"/>
                    <a:pt x="880" y="2093"/>
                  </a:cubicBezTo>
                  <a:lnTo>
                    <a:pt x="880" y="2093"/>
                  </a:lnTo>
                  <a:cubicBezTo>
                    <a:pt x="920" y="1429"/>
                    <a:pt x="924" y="767"/>
                    <a:pt x="924" y="103"/>
                  </a:cubicBezTo>
                  <a:cubicBezTo>
                    <a:pt x="924" y="31"/>
                    <a:pt x="864" y="1"/>
                    <a:pt x="79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063;p49">
              <a:extLst>
                <a:ext uri="{FF2B5EF4-FFF2-40B4-BE49-F238E27FC236}">
                  <a16:creationId xmlns:a16="http://schemas.microsoft.com/office/drawing/2014/main" id="{0872CA39-AAE5-0CE3-290E-B7F8BDDAD469}"/>
                </a:ext>
              </a:extLst>
            </p:cNvPr>
            <p:cNvSpPr/>
            <p:nvPr/>
          </p:nvSpPr>
          <p:spPr>
            <a:xfrm>
              <a:off x="1003304" y="3584696"/>
              <a:ext cx="129932" cy="140268"/>
            </a:xfrm>
            <a:custGeom>
              <a:avLst/>
              <a:gdLst/>
              <a:ahLst/>
              <a:cxnLst/>
              <a:rect l="l" t="t" r="r" b="b"/>
              <a:pathLst>
                <a:path w="2954" h="3189" extrusionOk="0">
                  <a:moveTo>
                    <a:pt x="2665" y="1"/>
                  </a:moveTo>
                  <a:cubicBezTo>
                    <a:pt x="2458" y="1"/>
                    <a:pt x="2177" y="87"/>
                    <a:pt x="2110" y="203"/>
                  </a:cubicBezTo>
                  <a:cubicBezTo>
                    <a:pt x="1518" y="1236"/>
                    <a:pt x="603" y="2019"/>
                    <a:pt x="42" y="3072"/>
                  </a:cubicBezTo>
                  <a:cubicBezTo>
                    <a:pt x="0" y="3152"/>
                    <a:pt x="98" y="3188"/>
                    <a:pt x="240" y="3188"/>
                  </a:cubicBezTo>
                  <a:cubicBezTo>
                    <a:pt x="460" y="3188"/>
                    <a:pt x="787" y="3101"/>
                    <a:pt x="867" y="2954"/>
                  </a:cubicBezTo>
                  <a:cubicBezTo>
                    <a:pt x="1400" y="1946"/>
                    <a:pt x="2304" y="1191"/>
                    <a:pt x="2872" y="200"/>
                  </a:cubicBezTo>
                  <a:cubicBezTo>
                    <a:pt x="2953" y="57"/>
                    <a:pt x="2833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064;p49">
              <a:extLst>
                <a:ext uri="{FF2B5EF4-FFF2-40B4-BE49-F238E27FC236}">
                  <a16:creationId xmlns:a16="http://schemas.microsoft.com/office/drawing/2014/main" id="{7D8A8089-AA3C-522F-AC35-A17CF524AE98}"/>
                </a:ext>
              </a:extLst>
            </p:cNvPr>
            <p:cNvSpPr/>
            <p:nvPr/>
          </p:nvSpPr>
          <p:spPr>
            <a:xfrm>
              <a:off x="894662" y="1510419"/>
              <a:ext cx="278733" cy="441258"/>
            </a:xfrm>
            <a:custGeom>
              <a:avLst/>
              <a:gdLst/>
              <a:ahLst/>
              <a:cxnLst/>
              <a:rect l="l" t="t" r="r" b="b"/>
              <a:pathLst>
                <a:path w="6337" h="10032" extrusionOk="0">
                  <a:moveTo>
                    <a:pt x="2406" y="0"/>
                  </a:moveTo>
                  <a:cubicBezTo>
                    <a:pt x="2341" y="0"/>
                    <a:pt x="2274" y="17"/>
                    <a:pt x="2207" y="53"/>
                  </a:cubicBezTo>
                  <a:cubicBezTo>
                    <a:pt x="1677" y="348"/>
                    <a:pt x="1064" y="407"/>
                    <a:pt x="475" y="507"/>
                  </a:cubicBezTo>
                  <a:cubicBezTo>
                    <a:pt x="15" y="580"/>
                    <a:pt x="80" y="1093"/>
                    <a:pt x="371" y="1301"/>
                  </a:cubicBezTo>
                  <a:cubicBezTo>
                    <a:pt x="340" y="1751"/>
                    <a:pt x="326" y="2201"/>
                    <a:pt x="306" y="2652"/>
                  </a:cubicBezTo>
                  <a:cubicBezTo>
                    <a:pt x="285" y="3098"/>
                    <a:pt x="358" y="3802"/>
                    <a:pt x="146" y="4214"/>
                  </a:cubicBezTo>
                  <a:cubicBezTo>
                    <a:pt x="0" y="4500"/>
                    <a:pt x="383" y="4978"/>
                    <a:pt x="660" y="4978"/>
                  </a:cubicBezTo>
                  <a:cubicBezTo>
                    <a:pt x="739" y="4978"/>
                    <a:pt x="809" y="4939"/>
                    <a:pt x="856" y="4848"/>
                  </a:cubicBezTo>
                  <a:cubicBezTo>
                    <a:pt x="894" y="4768"/>
                    <a:pt x="926" y="4681"/>
                    <a:pt x="950" y="4591"/>
                  </a:cubicBezTo>
                  <a:cubicBezTo>
                    <a:pt x="967" y="4820"/>
                    <a:pt x="995" y="5045"/>
                    <a:pt x="1019" y="5274"/>
                  </a:cubicBezTo>
                  <a:cubicBezTo>
                    <a:pt x="1035" y="5432"/>
                    <a:pt x="1557" y="5623"/>
                    <a:pt x="1801" y="5623"/>
                  </a:cubicBezTo>
                  <a:cubicBezTo>
                    <a:pt x="1872" y="5623"/>
                    <a:pt x="1919" y="5607"/>
                    <a:pt x="1923" y="5568"/>
                  </a:cubicBezTo>
                  <a:cubicBezTo>
                    <a:pt x="1930" y="5534"/>
                    <a:pt x="1930" y="5506"/>
                    <a:pt x="1934" y="5471"/>
                  </a:cubicBezTo>
                  <a:cubicBezTo>
                    <a:pt x="2045" y="5505"/>
                    <a:pt x="2158" y="5528"/>
                    <a:pt x="2248" y="5528"/>
                  </a:cubicBezTo>
                  <a:cubicBezTo>
                    <a:pt x="2322" y="5528"/>
                    <a:pt x="2380" y="5512"/>
                    <a:pt x="2408" y="5475"/>
                  </a:cubicBezTo>
                  <a:cubicBezTo>
                    <a:pt x="2439" y="5437"/>
                    <a:pt x="2467" y="5402"/>
                    <a:pt x="2488" y="5371"/>
                  </a:cubicBezTo>
                  <a:cubicBezTo>
                    <a:pt x="2578" y="5412"/>
                    <a:pt x="2685" y="5447"/>
                    <a:pt x="2789" y="5475"/>
                  </a:cubicBezTo>
                  <a:cubicBezTo>
                    <a:pt x="2796" y="5482"/>
                    <a:pt x="2796" y="5492"/>
                    <a:pt x="2800" y="5499"/>
                  </a:cubicBezTo>
                  <a:cubicBezTo>
                    <a:pt x="2841" y="5638"/>
                    <a:pt x="2959" y="5738"/>
                    <a:pt x="3094" y="5793"/>
                  </a:cubicBezTo>
                  <a:cubicBezTo>
                    <a:pt x="3098" y="5845"/>
                    <a:pt x="3101" y="5897"/>
                    <a:pt x="3108" y="5946"/>
                  </a:cubicBezTo>
                  <a:cubicBezTo>
                    <a:pt x="3011" y="5956"/>
                    <a:pt x="2921" y="5984"/>
                    <a:pt x="2848" y="6050"/>
                  </a:cubicBezTo>
                  <a:cubicBezTo>
                    <a:pt x="2419" y="6410"/>
                    <a:pt x="2114" y="6833"/>
                    <a:pt x="1819" y="7307"/>
                  </a:cubicBezTo>
                  <a:cubicBezTo>
                    <a:pt x="1639" y="7599"/>
                    <a:pt x="2014" y="7979"/>
                    <a:pt x="2334" y="7979"/>
                  </a:cubicBezTo>
                  <a:cubicBezTo>
                    <a:pt x="2401" y="7979"/>
                    <a:pt x="2466" y="7962"/>
                    <a:pt x="2523" y="7924"/>
                  </a:cubicBezTo>
                  <a:cubicBezTo>
                    <a:pt x="2644" y="7844"/>
                    <a:pt x="2755" y="7758"/>
                    <a:pt x="2859" y="7664"/>
                  </a:cubicBezTo>
                  <a:cubicBezTo>
                    <a:pt x="2859" y="7681"/>
                    <a:pt x="2859" y="7699"/>
                    <a:pt x="2866" y="7716"/>
                  </a:cubicBezTo>
                  <a:cubicBezTo>
                    <a:pt x="2876" y="7983"/>
                    <a:pt x="3143" y="8163"/>
                    <a:pt x="3385" y="8163"/>
                  </a:cubicBezTo>
                  <a:cubicBezTo>
                    <a:pt x="3409" y="8277"/>
                    <a:pt x="3441" y="8391"/>
                    <a:pt x="3479" y="8509"/>
                  </a:cubicBezTo>
                  <a:cubicBezTo>
                    <a:pt x="3548" y="8723"/>
                    <a:pt x="3764" y="8838"/>
                    <a:pt x="3964" y="8838"/>
                  </a:cubicBezTo>
                  <a:cubicBezTo>
                    <a:pt x="4053" y="8838"/>
                    <a:pt x="4138" y="8816"/>
                    <a:pt x="4206" y="8769"/>
                  </a:cubicBezTo>
                  <a:cubicBezTo>
                    <a:pt x="4279" y="8977"/>
                    <a:pt x="4359" y="9181"/>
                    <a:pt x="4449" y="9379"/>
                  </a:cubicBezTo>
                  <a:cubicBezTo>
                    <a:pt x="4540" y="9575"/>
                    <a:pt x="4784" y="9697"/>
                    <a:pt x="4990" y="9697"/>
                  </a:cubicBezTo>
                  <a:cubicBezTo>
                    <a:pt x="5081" y="9697"/>
                    <a:pt x="5165" y="9673"/>
                    <a:pt x="5225" y="9621"/>
                  </a:cubicBezTo>
                  <a:cubicBezTo>
                    <a:pt x="5245" y="9684"/>
                    <a:pt x="5263" y="9742"/>
                    <a:pt x="5284" y="9805"/>
                  </a:cubicBezTo>
                  <a:cubicBezTo>
                    <a:pt x="5340" y="9962"/>
                    <a:pt x="5581" y="10032"/>
                    <a:pt x="5804" y="10032"/>
                  </a:cubicBezTo>
                  <a:cubicBezTo>
                    <a:pt x="5950" y="10032"/>
                    <a:pt x="6087" y="10002"/>
                    <a:pt x="6160" y="9947"/>
                  </a:cubicBezTo>
                  <a:cubicBezTo>
                    <a:pt x="6285" y="9853"/>
                    <a:pt x="6278" y="9788"/>
                    <a:pt x="6312" y="9618"/>
                  </a:cubicBezTo>
                  <a:cubicBezTo>
                    <a:pt x="6337" y="9517"/>
                    <a:pt x="6236" y="9438"/>
                    <a:pt x="6094" y="9386"/>
                  </a:cubicBezTo>
                  <a:cubicBezTo>
                    <a:pt x="5536" y="7747"/>
                    <a:pt x="4996" y="6098"/>
                    <a:pt x="4494" y="4439"/>
                  </a:cubicBezTo>
                  <a:cubicBezTo>
                    <a:pt x="4289" y="3763"/>
                    <a:pt x="3981" y="3206"/>
                    <a:pt x="3652" y="2586"/>
                  </a:cubicBezTo>
                  <a:cubicBezTo>
                    <a:pt x="3472" y="2243"/>
                    <a:pt x="2976" y="1595"/>
                    <a:pt x="3021" y="1186"/>
                  </a:cubicBezTo>
                  <a:cubicBezTo>
                    <a:pt x="3035" y="1037"/>
                    <a:pt x="2834" y="937"/>
                    <a:pt x="2609" y="906"/>
                  </a:cubicBezTo>
                  <a:lnTo>
                    <a:pt x="2609" y="902"/>
                  </a:lnTo>
                  <a:cubicBezTo>
                    <a:pt x="2630" y="888"/>
                    <a:pt x="2651" y="881"/>
                    <a:pt x="2679" y="867"/>
                  </a:cubicBezTo>
                  <a:cubicBezTo>
                    <a:pt x="3128" y="617"/>
                    <a:pt x="2807" y="0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065;p49">
              <a:extLst>
                <a:ext uri="{FF2B5EF4-FFF2-40B4-BE49-F238E27FC236}">
                  <a16:creationId xmlns:a16="http://schemas.microsoft.com/office/drawing/2014/main" id="{13A5272C-1F39-4695-F04E-D88246ADD209}"/>
                </a:ext>
              </a:extLst>
            </p:cNvPr>
            <p:cNvSpPr/>
            <p:nvPr/>
          </p:nvSpPr>
          <p:spPr>
            <a:xfrm>
              <a:off x="785492" y="1511386"/>
              <a:ext cx="254893" cy="88630"/>
            </a:xfrm>
            <a:custGeom>
              <a:avLst/>
              <a:gdLst/>
              <a:ahLst/>
              <a:cxnLst/>
              <a:rect l="l" t="t" r="r" b="b"/>
              <a:pathLst>
                <a:path w="5795" h="2015" extrusionOk="0">
                  <a:moveTo>
                    <a:pt x="5579" y="0"/>
                  </a:moveTo>
                  <a:cubicBezTo>
                    <a:pt x="5547" y="0"/>
                    <a:pt x="5510" y="6"/>
                    <a:pt x="5469" y="18"/>
                  </a:cubicBezTo>
                  <a:cubicBezTo>
                    <a:pt x="3726" y="509"/>
                    <a:pt x="1793" y="915"/>
                    <a:pt x="210" y="1815"/>
                  </a:cubicBezTo>
                  <a:cubicBezTo>
                    <a:pt x="1" y="1933"/>
                    <a:pt x="167" y="2014"/>
                    <a:pt x="340" y="2014"/>
                  </a:cubicBezTo>
                  <a:cubicBezTo>
                    <a:pt x="407" y="2014"/>
                    <a:pt x="475" y="2002"/>
                    <a:pt x="522" y="1975"/>
                  </a:cubicBezTo>
                  <a:cubicBezTo>
                    <a:pt x="2025" y="1123"/>
                    <a:pt x="3882" y="755"/>
                    <a:pt x="5538" y="281"/>
                  </a:cubicBezTo>
                  <a:cubicBezTo>
                    <a:pt x="5795" y="206"/>
                    <a:pt x="5779" y="0"/>
                    <a:pt x="557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Slide Number Placeholder 729">
            <a:extLst>
              <a:ext uri="{FF2B5EF4-FFF2-40B4-BE49-F238E27FC236}">
                <a16:creationId xmlns:a16="http://schemas.microsoft.com/office/drawing/2014/main" id="{A3692E5C-F72C-E8F0-FEE7-1F9360D3F9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5181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"/>
          <p:cNvSpPr txBox="1">
            <a:spLocks noGrp="1"/>
          </p:cNvSpPr>
          <p:nvPr>
            <p:ph type="title"/>
          </p:nvPr>
        </p:nvSpPr>
        <p:spPr>
          <a:xfrm>
            <a:off x="951000" y="357904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Gantt Chart</a:t>
            </a:r>
            <a:endParaRPr dirty="0">
              <a:solidFill>
                <a:schemeClr val="accent2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352C4F2-9BF8-4A5F-A45F-C00B0261E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7121824"/>
              </p:ext>
            </p:extLst>
          </p:nvPr>
        </p:nvGraphicFramePr>
        <p:xfrm>
          <a:off x="951000" y="1327150"/>
          <a:ext cx="10972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10965-4A60-631C-A45F-CF03A1F58A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54384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>
            <a:spLocks noGrp="1"/>
          </p:cNvSpPr>
          <p:nvPr>
            <p:ph type="title"/>
          </p:nvPr>
        </p:nvSpPr>
        <p:spPr>
          <a:xfrm>
            <a:off x="4685433" y="903983"/>
            <a:ext cx="1982800" cy="151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727" name="Google Shape;727;p38"/>
          <p:cNvSpPr txBox="1">
            <a:spLocks noGrp="1"/>
          </p:cNvSpPr>
          <p:nvPr>
            <p:ph type="title" idx="2"/>
          </p:nvPr>
        </p:nvSpPr>
        <p:spPr>
          <a:xfrm>
            <a:off x="4685433" y="3113935"/>
            <a:ext cx="6555600" cy="249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kern="0" dirty="0"/>
              <a:t>Conclusion</a:t>
            </a:r>
          </a:p>
        </p:txBody>
      </p:sp>
      <p:cxnSp>
        <p:nvCxnSpPr>
          <p:cNvPr id="729" name="Google Shape;729;p38"/>
          <p:cNvCxnSpPr/>
          <p:nvPr/>
        </p:nvCxnSpPr>
        <p:spPr>
          <a:xfrm>
            <a:off x="4899991" y="2334517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5" name="Google Shape;506;p36">
            <a:extLst>
              <a:ext uri="{FF2B5EF4-FFF2-40B4-BE49-F238E27FC236}">
                <a16:creationId xmlns:a16="http://schemas.microsoft.com/office/drawing/2014/main" id="{60930C37-FC0B-B115-11DE-1545C4B6BB7B}"/>
              </a:ext>
            </a:extLst>
          </p:cNvPr>
          <p:cNvGrpSpPr/>
          <p:nvPr/>
        </p:nvGrpSpPr>
        <p:grpSpPr>
          <a:xfrm>
            <a:off x="1545336" y="969264"/>
            <a:ext cx="1463040" cy="5166360"/>
            <a:chOff x="7356746" y="989650"/>
            <a:chExt cx="1074040" cy="3605951"/>
          </a:xfrm>
        </p:grpSpPr>
        <p:sp>
          <p:nvSpPr>
            <p:cNvPr id="756" name="Google Shape;507;p36">
              <a:extLst>
                <a:ext uri="{FF2B5EF4-FFF2-40B4-BE49-F238E27FC236}">
                  <a16:creationId xmlns:a16="http://schemas.microsoft.com/office/drawing/2014/main" id="{42CA5EA2-D8B5-54BC-34B3-1F77C6B3F6D8}"/>
                </a:ext>
              </a:extLst>
            </p:cNvPr>
            <p:cNvSpPr/>
            <p:nvPr/>
          </p:nvSpPr>
          <p:spPr>
            <a:xfrm>
              <a:off x="8125025" y="1379145"/>
              <a:ext cx="258268" cy="183195"/>
            </a:xfrm>
            <a:custGeom>
              <a:avLst/>
              <a:gdLst/>
              <a:ahLst/>
              <a:cxnLst/>
              <a:rect l="l" t="t" r="r" b="b"/>
              <a:pathLst>
                <a:path w="5955" h="4224" extrusionOk="0">
                  <a:moveTo>
                    <a:pt x="172" y="0"/>
                  </a:moveTo>
                  <a:cubicBezTo>
                    <a:pt x="140" y="0"/>
                    <a:pt x="96" y="28"/>
                    <a:pt x="59" y="75"/>
                  </a:cubicBezTo>
                  <a:cubicBezTo>
                    <a:pt x="14" y="141"/>
                    <a:pt x="0" y="210"/>
                    <a:pt x="24" y="234"/>
                  </a:cubicBezTo>
                  <a:cubicBezTo>
                    <a:pt x="385" y="636"/>
                    <a:pt x="752" y="976"/>
                    <a:pt x="1112" y="1298"/>
                  </a:cubicBezTo>
                  <a:cubicBezTo>
                    <a:pt x="1611" y="1738"/>
                    <a:pt x="2041" y="2164"/>
                    <a:pt x="2377" y="2652"/>
                  </a:cubicBezTo>
                  <a:cubicBezTo>
                    <a:pt x="2411" y="2708"/>
                    <a:pt x="2498" y="2711"/>
                    <a:pt x="2543" y="2756"/>
                  </a:cubicBezTo>
                  <a:cubicBezTo>
                    <a:pt x="2841" y="3075"/>
                    <a:pt x="3090" y="3407"/>
                    <a:pt x="3409" y="3608"/>
                  </a:cubicBezTo>
                  <a:cubicBezTo>
                    <a:pt x="3926" y="3946"/>
                    <a:pt x="4339" y="4223"/>
                    <a:pt x="4810" y="4223"/>
                  </a:cubicBezTo>
                  <a:cubicBezTo>
                    <a:pt x="4847" y="4223"/>
                    <a:pt x="4885" y="4222"/>
                    <a:pt x="4923" y="4218"/>
                  </a:cubicBezTo>
                  <a:cubicBezTo>
                    <a:pt x="5096" y="4201"/>
                    <a:pt x="5283" y="4187"/>
                    <a:pt x="5467" y="4111"/>
                  </a:cubicBezTo>
                  <a:cubicBezTo>
                    <a:pt x="5647" y="4034"/>
                    <a:pt x="5827" y="3889"/>
                    <a:pt x="5955" y="3626"/>
                  </a:cubicBezTo>
                  <a:cubicBezTo>
                    <a:pt x="5955" y="3622"/>
                    <a:pt x="5955" y="3612"/>
                    <a:pt x="5948" y="3605"/>
                  </a:cubicBezTo>
                  <a:cubicBezTo>
                    <a:pt x="5955" y="3591"/>
                    <a:pt x="5951" y="3588"/>
                    <a:pt x="5945" y="3588"/>
                  </a:cubicBezTo>
                  <a:cubicBezTo>
                    <a:pt x="5820" y="3840"/>
                    <a:pt x="5640" y="3969"/>
                    <a:pt x="5460" y="4031"/>
                  </a:cubicBezTo>
                  <a:cubicBezTo>
                    <a:pt x="5279" y="4097"/>
                    <a:pt x="5103" y="4097"/>
                    <a:pt x="4936" y="4124"/>
                  </a:cubicBezTo>
                  <a:cubicBezTo>
                    <a:pt x="4884" y="4132"/>
                    <a:pt x="4833" y="4136"/>
                    <a:pt x="4782" y="4136"/>
                  </a:cubicBezTo>
                  <a:cubicBezTo>
                    <a:pt x="4225" y="4136"/>
                    <a:pt x="3738" y="3700"/>
                    <a:pt x="3135" y="3155"/>
                  </a:cubicBezTo>
                  <a:cubicBezTo>
                    <a:pt x="3035" y="3061"/>
                    <a:pt x="2983" y="2912"/>
                    <a:pt x="2896" y="2794"/>
                  </a:cubicBezTo>
                  <a:cubicBezTo>
                    <a:pt x="2664" y="2479"/>
                    <a:pt x="2394" y="2191"/>
                    <a:pt x="2162" y="1790"/>
                  </a:cubicBezTo>
                  <a:cubicBezTo>
                    <a:pt x="1975" y="1471"/>
                    <a:pt x="1604" y="1325"/>
                    <a:pt x="1348" y="1038"/>
                  </a:cubicBezTo>
                  <a:cubicBezTo>
                    <a:pt x="1026" y="667"/>
                    <a:pt x="690" y="265"/>
                    <a:pt x="198" y="9"/>
                  </a:cubicBezTo>
                  <a:cubicBezTo>
                    <a:pt x="191" y="3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08;p36">
              <a:extLst>
                <a:ext uri="{FF2B5EF4-FFF2-40B4-BE49-F238E27FC236}">
                  <a16:creationId xmlns:a16="http://schemas.microsoft.com/office/drawing/2014/main" id="{5D7DA3F3-6E4E-2181-E153-CA93128631C9}"/>
                </a:ext>
              </a:extLst>
            </p:cNvPr>
            <p:cNvSpPr/>
            <p:nvPr/>
          </p:nvSpPr>
          <p:spPr>
            <a:xfrm>
              <a:off x="8107114" y="1404690"/>
              <a:ext cx="285375" cy="188790"/>
            </a:xfrm>
            <a:custGeom>
              <a:avLst/>
              <a:gdLst/>
              <a:ahLst/>
              <a:cxnLst/>
              <a:rect l="l" t="t" r="r" b="b"/>
              <a:pathLst>
                <a:path w="6580" h="4353" extrusionOk="0">
                  <a:moveTo>
                    <a:pt x="175" y="1"/>
                  </a:moveTo>
                  <a:cubicBezTo>
                    <a:pt x="144" y="1"/>
                    <a:pt x="101" y="30"/>
                    <a:pt x="63" y="78"/>
                  </a:cubicBezTo>
                  <a:cubicBezTo>
                    <a:pt x="15" y="141"/>
                    <a:pt x="1" y="210"/>
                    <a:pt x="25" y="234"/>
                  </a:cubicBezTo>
                  <a:cubicBezTo>
                    <a:pt x="354" y="615"/>
                    <a:pt x="694" y="937"/>
                    <a:pt x="1040" y="1239"/>
                  </a:cubicBezTo>
                  <a:cubicBezTo>
                    <a:pt x="1518" y="1661"/>
                    <a:pt x="1941" y="2084"/>
                    <a:pt x="2287" y="2579"/>
                  </a:cubicBezTo>
                  <a:cubicBezTo>
                    <a:pt x="2329" y="2635"/>
                    <a:pt x="2415" y="2642"/>
                    <a:pt x="2457" y="2687"/>
                  </a:cubicBezTo>
                  <a:cubicBezTo>
                    <a:pt x="2769" y="3016"/>
                    <a:pt x="3039" y="3366"/>
                    <a:pt x="3392" y="3601"/>
                  </a:cubicBezTo>
                  <a:cubicBezTo>
                    <a:pt x="3708" y="3809"/>
                    <a:pt x="4002" y="4003"/>
                    <a:pt x="4314" y="4145"/>
                  </a:cubicBezTo>
                  <a:cubicBezTo>
                    <a:pt x="4594" y="4273"/>
                    <a:pt x="4885" y="4353"/>
                    <a:pt x="5187" y="4353"/>
                  </a:cubicBezTo>
                  <a:cubicBezTo>
                    <a:pt x="5221" y="4353"/>
                    <a:pt x="5256" y="4352"/>
                    <a:pt x="5291" y="4350"/>
                  </a:cubicBezTo>
                  <a:cubicBezTo>
                    <a:pt x="5519" y="4336"/>
                    <a:pt x="5751" y="4322"/>
                    <a:pt x="5983" y="4235"/>
                  </a:cubicBezTo>
                  <a:cubicBezTo>
                    <a:pt x="6209" y="4156"/>
                    <a:pt x="6423" y="4000"/>
                    <a:pt x="6579" y="3726"/>
                  </a:cubicBezTo>
                  <a:cubicBezTo>
                    <a:pt x="6579" y="3723"/>
                    <a:pt x="6579" y="3712"/>
                    <a:pt x="6576" y="3705"/>
                  </a:cubicBezTo>
                  <a:cubicBezTo>
                    <a:pt x="6578" y="3700"/>
                    <a:pt x="6577" y="3697"/>
                    <a:pt x="6575" y="3697"/>
                  </a:cubicBezTo>
                  <a:cubicBezTo>
                    <a:pt x="6574" y="3697"/>
                    <a:pt x="6573" y="3697"/>
                    <a:pt x="6572" y="3698"/>
                  </a:cubicBezTo>
                  <a:cubicBezTo>
                    <a:pt x="6416" y="3965"/>
                    <a:pt x="6195" y="4097"/>
                    <a:pt x="5973" y="4166"/>
                  </a:cubicBezTo>
                  <a:cubicBezTo>
                    <a:pt x="5748" y="4235"/>
                    <a:pt x="5519" y="4242"/>
                    <a:pt x="5298" y="4263"/>
                  </a:cubicBezTo>
                  <a:cubicBezTo>
                    <a:pt x="5249" y="4267"/>
                    <a:pt x="5200" y="4270"/>
                    <a:pt x="5152" y="4270"/>
                  </a:cubicBezTo>
                  <a:cubicBezTo>
                    <a:pt x="4798" y="4270"/>
                    <a:pt x="4454" y="4150"/>
                    <a:pt x="4134" y="3958"/>
                  </a:cubicBezTo>
                  <a:cubicBezTo>
                    <a:pt x="3770" y="3743"/>
                    <a:pt x="3430" y="3438"/>
                    <a:pt x="3077" y="3120"/>
                  </a:cubicBezTo>
                  <a:cubicBezTo>
                    <a:pt x="2970" y="3023"/>
                    <a:pt x="2911" y="2867"/>
                    <a:pt x="2821" y="2742"/>
                  </a:cubicBezTo>
                  <a:cubicBezTo>
                    <a:pt x="2575" y="2413"/>
                    <a:pt x="2301" y="2122"/>
                    <a:pt x="2072" y="1720"/>
                  </a:cubicBezTo>
                  <a:cubicBezTo>
                    <a:pt x="1885" y="1405"/>
                    <a:pt x="1522" y="1270"/>
                    <a:pt x="1276" y="982"/>
                  </a:cubicBezTo>
                  <a:cubicBezTo>
                    <a:pt x="971" y="629"/>
                    <a:pt x="652" y="245"/>
                    <a:pt x="198" y="9"/>
                  </a:cubicBezTo>
                  <a:cubicBezTo>
                    <a:pt x="192" y="3"/>
                    <a:pt x="184" y="1"/>
                    <a:pt x="1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09;p36">
              <a:extLst>
                <a:ext uri="{FF2B5EF4-FFF2-40B4-BE49-F238E27FC236}">
                  <a16:creationId xmlns:a16="http://schemas.microsoft.com/office/drawing/2014/main" id="{EF05C943-D8FE-8A76-0700-079FE612C91E}"/>
                </a:ext>
              </a:extLst>
            </p:cNvPr>
            <p:cNvSpPr/>
            <p:nvPr/>
          </p:nvSpPr>
          <p:spPr>
            <a:xfrm>
              <a:off x="8088812" y="1430798"/>
              <a:ext cx="312828" cy="194167"/>
            </a:xfrm>
            <a:custGeom>
              <a:avLst/>
              <a:gdLst/>
              <a:ahLst/>
              <a:cxnLst/>
              <a:rect l="l" t="t" r="r" b="b"/>
              <a:pathLst>
                <a:path w="7213" h="4477" extrusionOk="0">
                  <a:moveTo>
                    <a:pt x="172" y="0"/>
                  </a:moveTo>
                  <a:cubicBezTo>
                    <a:pt x="143" y="0"/>
                    <a:pt x="100" y="32"/>
                    <a:pt x="66" y="79"/>
                  </a:cubicBezTo>
                  <a:cubicBezTo>
                    <a:pt x="18" y="145"/>
                    <a:pt x="0" y="207"/>
                    <a:pt x="21" y="235"/>
                  </a:cubicBezTo>
                  <a:cubicBezTo>
                    <a:pt x="316" y="595"/>
                    <a:pt x="641" y="893"/>
                    <a:pt x="970" y="1184"/>
                  </a:cubicBezTo>
                  <a:cubicBezTo>
                    <a:pt x="1428" y="1586"/>
                    <a:pt x="1843" y="2002"/>
                    <a:pt x="2200" y="2504"/>
                  </a:cubicBezTo>
                  <a:cubicBezTo>
                    <a:pt x="2238" y="2563"/>
                    <a:pt x="2325" y="2570"/>
                    <a:pt x="2373" y="2615"/>
                  </a:cubicBezTo>
                  <a:cubicBezTo>
                    <a:pt x="2692" y="2958"/>
                    <a:pt x="2986" y="3325"/>
                    <a:pt x="3381" y="3585"/>
                  </a:cubicBezTo>
                  <a:cubicBezTo>
                    <a:pt x="3731" y="3820"/>
                    <a:pt x="4078" y="4049"/>
                    <a:pt x="4459" y="4219"/>
                  </a:cubicBezTo>
                  <a:cubicBezTo>
                    <a:pt x="4809" y="4376"/>
                    <a:pt x="5192" y="4477"/>
                    <a:pt x="5574" y="4477"/>
                  </a:cubicBezTo>
                  <a:cubicBezTo>
                    <a:pt x="5604" y="4477"/>
                    <a:pt x="5634" y="4476"/>
                    <a:pt x="5664" y="4475"/>
                  </a:cubicBezTo>
                  <a:cubicBezTo>
                    <a:pt x="5945" y="4465"/>
                    <a:pt x="6236" y="4447"/>
                    <a:pt x="6502" y="4357"/>
                  </a:cubicBezTo>
                  <a:cubicBezTo>
                    <a:pt x="6773" y="4271"/>
                    <a:pt x="7029" y="4104"/>
                    <a:pt x="7213" y="3824"/>
                  </a:cubicBezTo>
                  <a:cubicBezTo>
                    <a:pt x="7213" y="3820"/>
                    <a:pt x="7213" y="3810"/>
                    <a:pt x="7209" y="3803"/>
                  </a:cubicBezTo>
                  <a:cubicBezTo>
                    <a:pt x="7212" y="3798"/>
                    <a:pt x="7211" y="3793"/>
                    <a:pt x="7209" y="3793"/>
                  </a:cubicBezTo>
                  <a:cubicBezTo>
                    <a:pt x="7208" y="3793"/>
                    <a:pt x="7207" y="3794"/>
                    <a:pt x="7206" y="3796"/>
                  </a:cubicBezTo>
                  <a:cubicBezTo>
                    <a:pt x="7019" y="4066"/>
                    <a:pt x="6762" y="4215"/>
                    <a:pt x="6495" y="4288"/>
                  </a:cubicBezTo>
                  <a:cubicBezTo>
                    <a:pt x="6225" y="4368"/>
                    <a:pt x="5948" y="4375"/>
                    <a:pt x="5671" y="4388"/>
                  </a:cubicBezTo>
                  <a:cubicBezTo>
                    <a:pt x="5624" y="4392"/>
                    <a:pt x="5578" y="4393"/>
                    <a:pt x="5531" y="4393"/>
                  </a:cubicBezTo>
                  <a:cubicBezTo>
                    <a:pt x="5076" y="4393"/>
                    <a:pt x="4626" y="4243"/>
                    <a:pt x="4230" y="4011"/>
                  </a:cubicBezTo>
                  <a:cubicBezTo>
                    <a:pt x="3790" y="3754"/>
                    <a:pt x="3409" y="3411"/>
                    <a:pt x="3021" y="3072"/>
                  </a:cubicBezTo>
                  <a:cubicBezTo>
                    <a:pt x="2907" y="2968"/>
                    <a:pt x="2841" y="2802"/>
                    <a:pt x="2744" y="2677"/>
                  </a:cubicBezTo>
                  <a:cubicBezTo>
                    <a:pt x="2484" y="2334"/>
                    <a:pt x="2203" y="2040"/>
                    <a:pt x="1978" y="1641"/>
                  </a:cubicBezTo>
                  <a:cubicBezTo>
                    <a:pt x="1798" y="1326"/>
                    <a:pt x="1438" y="1194"/>
                    <a:pt x="1202" y="928"/>
                  </a:cubicBezTo>
                  <a:cubicBezTo>
                    <a:pt x="915" y="585"/>
                    <a:pt x="620" y="221"/>
                    <a:pt x="194" y="10"/>
                  </a:cubicBezTo>
                  <a:cubicBezTo>
                    <a:pt x="189" y="3"/>
                    <a:pt x="181" y="0"/>
                    <a:pt x="1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510;p36">
              <a:extLst>
                <a:ext uri="{FF2B5EF4-FFF2-40B4-BE49-F238E27FC236}">
                  <a16:creationId xmlns:a16="http://schemas.microsoft.com/office/drawing/2014/main" id="{D1DB56DD-5A29-894B-C914-0B78A5BB9814}"/>
                </a:ext>
              </a:extLst>
            </p:cNvPr>
            <p:cNvSpPr/>
            <p:nvPr/>
          </p:nvSpPr>
          <p:spPr>
            <a:xfrm>
              <a:off x="8071074" y="1456862"/>
              <a:ext cx="340194" cy="199936"/>
            </a:xfrm>
            <a:custGeom>
              <a:avLst/>
              <a:gdLst/>
              <a:ahLst/>
              <a:cxnLst/>
              <a:rect l="l" t="t" r="r" b="b"/>
              <a:pathLst>
                <a:path w="7844" h="4610" extrusionOk="0">
                  <a:moveTo>
                    <a:pt x="173" y="0"/>
                  </a:moveTo>
                  <a:cubicBezTo>
                    <a:pt x="146" y="0"/>
                    <a:pt x="104" y="32"/>
                    <a:pt x="66" y="81"/>
                  </a:cubicBezTo>
                  <a:cubicBezTo>
                    <a:pt x="18" y="140"/>
                    <a:pt x="1" y="209"/>
                    <a:pt x="18" y="233"/>
                  </a:cubicBezTo>
                  <a:cubicBezTo>
                    <a:pt x="285" y="569"/>
                    <a:pt x="583" y="846"/>
                    <a:pt x="898" y="1127"/>
                  </a:cubicBezTo>
                  <a:cubicBezTo>
                    <a:pt x="1334" y="1515"/>
                    <a:pt x="1750" y="1924"/>
                    <a:pt x="2114" y="2436"/>
                  </a:cubicBezTo>
                  <a:cubicBezTo>
                    <a:pt x="2155" y="2495"/>
                    <a:pt x="2245" y="2506"/>
                    <a:pt x="2294" y="2554"/>
                  </a:cubicBezTo>
                  <a:cubicBezTo>
                    <a:pt x="2626" y="2904"/>
                    <a:pt x="2938" y="3292"/>
                    <a:pt x="3371" y="3583"/>
                  </a:cubicBezTo>
                  <a:cubicBezTo>
                    <a:pt x="3756" y="3839"/>
                    <a:pt x="4154" y="4103"/>
                    <a:pt x="4604" y="4304"/>
                  </a:cubicBezTo>
                  <a:cubicBezTo>
                    <a:pt x="5028" y="4491"/>
                    <a:pt x="5498" y="4609"/>
                    <a:pt x="5962" y="4609"/>
                  </a:cubicBezTo>
                  <a:cubicBezTo>
                    <a:pt x="5988" y="4609"/>
                    <a:pt x="6013" y="4609"/>
                    <a:pt x="6038" y="4608"/>
                  </a:cubicBezTo>
                  <a:cubicBezTo>
                    <a:pt x="6704" y="4601"/>
                    <a:pt x="7407" y="4515"/>
                    <a:pt x="7843" y="3926"/>
                  </a:cubicBezTo>
                  <a:cubicBezTo>
                    <a:pt x="7843" y="3922"/>
                    <a:pt x="7843" y="3909"/>
                    <a:pt x="7840" y="3905"/>
                  </a:cubicBezTo>
                  <a:cubicBezTo>
                    <a:pt x="7840" y="3891"/>
                    <a:pt x="7836" y="3888"/>
                    <a:pt x="7829" y="3888"/>
                  </a:cubicBezTo>
                  <a:cubicBezTo>
                    <a:pt x="7615" y="4168"/>
                    <a:pt x="7324" y="4324"/>
                    <a:pt x="7012" y="4407"/>
                  </a:cubicBezTo>
                  <a:cubicBezTo>
                    <a:pt x="6700" y="4487"/>
                    <a:pt x="6371" y="4501"/>
                    <a:pt x="6042" y="4515"/>
                  </a:cubicBezTo>
                  <a:cubicBezTo>
                    <a:pt x="5998" y="4517"/>
                    <a:pt x="5954" y="4518"/>
                    <a:pt x="5910" y="4518"/>
                  </a:cubicBezTo>
                  <a:cubicBezTo>
                    <a:pt x="5351" y="4518"/>
                    <a:pt x="4796" y="4338"/>
                    <a:pt x="4324" y="4064"/>
                  </a:cubicBezTo>
                  <a:cubicBezTo>
                    <a:pt x="3808" y="3774"/>
                    <a:pt x="3378" y="3392"/>
                    <a:pt x="2969" y="3029"/>
                  </a:cubicBezTo>
                  <a:cubicBezTo>
                    <a:pt x="2841" y="2918"/>
                    <a:pt x="2772" y="2752"/>
                    <a:pt x="2668" y="2617"/>
                  </a:cubicBezTo>
                  <a:cubicBezTo>
                    <a:pt x="2391" y="2263"/>
                    <a:pt x="2110" y="1958"/>
                    <a:pt x="1885" y="1567"/>
                  </a:cubicBezTo>
                  <a:cubicBezTo>
                    <a:pt x="1705" y="1255"/>
                    <a:pt x="1352" y="1127"/>
                    <a:pt x="1133" y="867"/>
                  </a:cubicBezTo>
                  <a:cubicBezTo>
                    <a:pt x="856" y="538"/>
                    <a:pt x="583" y="192"/>
                    <a:pt x="191" y="8"/>
                  </a:cubicBezTo>
                  <a:cubicBezTo>
                    <a:pt x="187" y="3"/>
                    <a:pt x="180" y="0"/>
                    <a:pt x="17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511;p36">
              <a:extLst>
                <a:ext uri="{FF2B5EF4-FFF2-40B4-BE49-F238E27FC236}">
                  <a16:creationId xmlns:a16="http://schemas.microsoft.com/office/drawing/2014/main" id="{3E91EA23-FC34-9EB2-271E-B134856C91A2}"/>
                </a:ext>
              </a:extLst>
            </p:cNvPr>
            <p:cNvSpPr/>
            <p:nvPr/>
          </p:nvSpPr>
          <p:spPr>
            <a:xfrm>
              <a:off x="8052599" y="1482320"/>
              <a:ext cx="368428" cy="205964"/>
            </a:xfrm>
            <a:custGeom>
              <a:avLst/>
              <a:gdLst/>
              <a:ahLst/>
              <a:cxnLst/>
              <a:rect l="l" t="t" r="r" b="b"/>
              <a:pathLst>
                <a:path w="8495" h="4749" extrusionOk="0">
                  <a:moveTo>
                    <a:pt x="174" y="0"/>
                  </a:moveTo>
                  <a:cubicBezTo>
                    <a:pt x="147" y="0"/>
                    <a:pt x="106" y="33"/>
                    <a:pt x="70" y="86"/>
                  </a:cubicBezTo>
                  <a:cubicBezTo>
                    <a:pt x="21" y="145"/>
                    <a:pt x="0" y="211"/>
                    <a:pt x="18" y="232"/>
                  </a:cubicBezTo>
                  <a:cubicBezTo>
                    <a:pt x="250" y="543"/>
                    <a:pt x="527" y="810"/>
                    <a:pt x="832" y="1073"/>
                  </a:cubicBezTo>
                  <a:cubicBezTo>
                    <a:pt x="1251" y="1441"/>
                    <a:pt x="1656" y="1849"/>
                    <a:pt x="2034" y="2372"/>
                  </a:cubicBezTo>
                  <a:cubicBezTo>
                    <a:pt x="2072" y="2431"/>
                    <a:pt x="2169" y="2442"/>
                    <a:pt x="2217" y="2494"/>
                  </a:cubicBezTo>
                  <a:cubicBezTo>
                    <a:pt x="2564" y="2857"/>
                    <a:pt x="2896" y="3263"/>
                    <a:pt x="3368" y="3585"/>
                  </a:cubicBezTo>
                  <a:cubicBezTo>
                    <a:pt x="3787" y="3865"/>
                    <a:pt x="4244" y="4163"/>
                    <a:pt x="4764" y="4389"/>
                  </a:cubicBezTo>
                  <a:cubicBezTo>
                    <a:pt x="5270" y="4611"/>
                    <a:pt x="5847" y="4749"/>
                    <a:pt x="6409" y="4749"/>
                  </a:cubicBezTo>
                  <a:cubicBezTo>
                    <a:pt x="6416" y="4749"/>
                    <a:pt x="6423" y="4749"/>
                    <a:pt x="6430" y="4749"/>
                  </a:cubicBezTo>
                  <a:cubicBezTo>
                    <a:pt x="7206" y="4745"/>
                    <a:pt x="7992" y="4638"/>
                    <a:pt x="8491" y="4032"/>
                  </a:cubicBezTo>
                  <a:cubicBezTo>
                    <a:pt x="8494" y="4025"/>
                    <a:pt x="8491" y="4014"/>
                    <a:pt x="8488" y="4007"/>
                  </a:cubicBezTo>
                  <a:cubicBezTo>
                    <a:pt x="8488" y="3997"/>
                    <a:pt x="8477" y="3997"/>
                    <a:pt x="8474" y="3997"/>
                  </a:cubicBezTo>
                  <a:cubicBezTo>
                    <a:pt x="8228" y="4288"/>
                    <a:pt x="7902" y="4451"/>
                    <a:pt x="7545" y="4537"/>
                  </a:cubicBezTo>
                  <a:cubicBezTo>
                    <a:pt x="7192" y="4628"/>
                    <a:pt x="6811" y="4641"/>
                    <a:pt x="6430" y="4655"/>
                  </a:cubicBezTo>
                  <a:cubicBezTo>
                    <a:pt x="6394" y="4657"/>
                    <a:pt x="6358" y="4657"/>
                    <a:pt x="6322" y="4657"/>
                  </a:cubicBezTo>
                  <a:cubicBezTo>
                    <a:pt x="5660" y="4657"/>
                    <a:pt x="4987" y="4448"/>
                    <a:pt x="4435" y="4136"/>
                  </a:cubicBezTo>
                  <a:cubicBezTo>
                    <a:pt x="3839" y="3807"/>
                    <a:pt x="3364" y="3391"/>
                    <a:pt x="2921" y="2999"/>
                  </a:cubicBezTo>
                  <a:cubicBezTo>
                    <a:pt x="2789" y="2885"/>
                    <a:pt x="2709" y="2705"/>
                    <a:pt x="2602" y="2566"/>
                  </a:cubicBezTo>
                  <a:cubicBezTo>
                    <a:pt x="2311" y="2199"/>
                    <a:pt x="2020" y="1891"/>
                    <a:pt x="1802" y="1499"/>
                  </a:cubicBezTo>
                  <a:cubicBezTo>
                    <a:pt x="1622" y="1184"/>
                    <a:pt x="1275" y="1070"/>
                    <a:pt x="1064" y="817"/>
                  </a:cubicBezTo>
                  <a:cubicBezTo>
                    <a:pt x="801" y="502"/>
                    <a:pt x="555" y="173"/>
                    <a:pt x="191" y="6"/>
                  </a:cubicBezTo>
                  <a:cubicBezTo>
                    <a:pt x="186" y="2"/>
                    <a:pt x="180" y="0"/>
                    <a:pt x="17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12;p36">
              <a:extLst>
                <a:ext uri="{FF2B5EF4-FFF2-40B4-BE49-F238E27FC236}">
                  <a16:creationId xmlns:a16="http://schemas.microsoft.com/office/drawing/2014/main" id="{E4B211E4-84D5-26A4-336D-D80AD6B6D7E3}"/>
                </a:ext>
              </a:extLst>
            </p:cNvPr>
            <p:cNvSpPr/>
            <p:nvPr/>
          </p:nvSpPr>
          <p:spPr>
            <a:xfrm>
              <a:off x="8034254" y="1508211"/>
              <a:ext cx="396532" cy="211472"/>
            </a:xfrm>
            <a:custGeom>
              <a:avLst/>
              <a:gdLst/>
              <a:ahLst/>
              <a:cxnLst/>
              <a:rect l="l" t="t" r="r" b="b"/>
              <a:pathLst>
                <a:path w="9143" h="4876" extrusionOk="0">
                  <a:moveTo>
                    <a:pt x="176" y="1"/>
                  </a:moveTo>
                  <a:cubicBezTo>
                    <a:pt x="152" y="1"/>
                    <a:pt x="107" y="33"/>
                    <a:pt x="70" y="82"/>
                  </a:cubicBezTo>
                  <a:cubicBezTo>
                    <a:pt x="25" y="144"/>
                    <a:pt x="1" y="210"/>
                    <a:pt x="18" y="227"/>
                  </a:cubicBezTo>
                  <a:cubicBezTo>
                    <a:pt x="219" y="515"/>
                    <a:pt x="479" y="757"/>
                    <a:pt x="770" y="1013"/>
                  </a:cubicBezTo>
                  <a:cubicBezTo>
                    <a:pt x="1172" y="1363"/>
                    <a:pt x="1574" y="1769"/>
                    <a:pt x="1958" y="2299"/>
                  </a:cubicBezTo>
                  <a:cubicBezTo>
                    <a:pt x="2003" y="2364"/>
                    <a:pt x="2093" y="2375"/>
                    <a:pt x="2145" y="2427"/>
                  </a:cubicBezTo>
                  <a:cubicBezTo>
                    <a:pt x="2502" y="2797"/>
                    <a:pt x="2859" y="3230"/>
                    <a:pt x="3375" y="3577"/>
                  </a:cubicBezTo>
                  <a:cubicBezTo>
                    <a:pt x="3836" y="3889"/>
                    <a:pt x="4341" y="4218"/>
                    <a:pt x="4930" y="4471"/>
                  </a:cubicBezTo>
                  <a:cubicBezTo>
                    <a:pt x="5509" y="4717"/>
                    <a:pt x="6167" y="4876"/>
                    <a:pt x="6804" y="4876"/>
                  </a:cubicBezTo>
                  <a:cubicBezTo>
                    <a:pt x="6811" y="4876"/>
                    <a:pt x="6818" y="4876"/>
                    <a:pt x="6825" y="4876"/>
                  </a:cubicBezTo>
                  <a:cubicBezTo>
                    <a:pt x="7708" y="4876"/>
                    <a:pt x="8588" y="4751"/>
                    <a:pt x="9139" y="4128"/>
                  </a:cubicBezTo>
                  <a:cubicBezTo>
                    <a:pt x="9143" y="4124"/>
                    <a:pt x="9139" y="4110"/>
                    <a:pt x="9132" y="4107"/>
                  </a:cubicBezTo>
                  <a:cubicBezTo>
                    <a:pt x="9129" y="4096"/>
                    <a:pt x="9125" y="4093"/>
                    <a:pt x="9122" y="4093"/>
                  </a:cubicBezTo>
                  <a:cubicBezTo>
                    <a:pt x="8564" y="4699"/>
                    <a:pt x="7688" y="4772"/>
                    <a:pt x="6825" y="4786"/>
                  </a:cubicBezTo>
                  <a:cubicBezTo>
                    <a:pt x="6794" y="4787"/>
                    <a:pt x="6762" y="4787"/>
                    <a:pt x="6730" y="4787"/>
                  </a:cubicBezTo>
                  <a:cubicBezTo>
                    <a:pt x="5970" y="4787"/>
                    <a:pt x="5184" y="4549"/>
                    <a:pt x="4549" y="4197"/>
                  </a:cubicBezTo>
                  <a:cubicBezTo>
                    <a:pt x="3877" y="3833"/>
                    <a:pt x="3351" y="3372"/>
                    <a:pt x="2883" y="2964"/>
                  </a:cubicBezTo>
                  <a:cubicBezTo>
                    <a:pt x="2737" y="2835"/>
                    <a:pt x="2651" y="2655"/>
                    <a:pt x="2540" y="2513"/>
                  </a:cubicBezTo>
                  <a:cubicBezTo>
                    <a:pt x="2232" y="2132"/>
                    <a:pt x="1941" y="1820"/>
                    <a:pt x="1716" y="1426"/>
                  </a:cubicBezTo>
                  <a:cubicBezTo>
                    <a:pt x="1539" y="1114"/>
                    <a:pt x="1203" y="1006"/>
                    <a:pt x="998" y="764"/>
                  </a:cubicBezTo>
                  <a:cubicBezTo>
                    <a:pt x="746" y="459"/>
                    <a:pt x="520" y="147"/>
                    <a:pt x="188" y="5"/>
                  </a:cubicBezTo>
                  <a:cubicBezTo>
                    <a:pt x="185" y="2"/>
                    <a:pt x="181" y="1"/>
                    <a:pt x="17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3;p36">
              <a:extLst>
                <a:ext uri="{FF2B5EF4-FFF2-40B4-BE49-F238E27FC236}">
                  <a16:creationId xmlns:a16="http://schemas.microsoft.com/office/drawing/2014/main" id="{473D3467-DBB0-8AF5-746A-DC5062DD854E}"/>
                </a:ext>
              </a:extLst>
            </p:cNvPr>
            <p:cNvSpPr/>
            <p:nvPr/>
          </p:nvSpPr>
          <p:spPr>
            <a:xfrm>
              <a:off x="8086383" y="2040433"/>
              <a:ext cx="182154" cy="465794"/>
            </a:xfrm>
            <a:custGeom>
              <a:avLst/>
              <a:gdLst/>
              <a:ahLst/>
              <a:cxnLst/>
              <a:rect l="l" t="t" r="r" b="b"/>
              <a:pathLst>
                <a:path w="4200" h="10740" extrusionOk="0">
                  <a:moveTo>
                    <a:pt x="1575" y="3308"/>
                  </a:moveTo>
                  <a:cubicBezTo>
                    <a:pt x="1552" y="3745"/>
                    <a:pt x="1484" y="4181"/>
                    <a:pt x="1385" y="4612"/>
                  </a:cubicBezTo>
                  <a:lnTo>
                    <a:pt x="1385" y="4612"/>
                  </a:lnTo>
                  <a:cubicBezTo>
                    <a:pt x="1315" y="4516"/>
                    <a:pt x="1243" y="4423"/>
                    <a:pt x="1168" y="4333"/>
                  </a:cubicBezTo>
                  <a:cubicBezTo>
                    <a:pt x="1141" y="4300"/>
                    <a:pt x="1102" y="4278"/>
                    <a:pt x="1054" y="4266"/>
                  </a:cubicBezTo>
                  <a:lnTo>
                    <a:pt x="1054" y="4266"/>
                  </a:lnTo>
                  <a:cubicBezTo>
                    <a:pt x="1193" y="3926"/>
                    <a:pt x="1372" y="3610"/>
                    <a:pt x="1575" y="3308"/>
                  </a:cubicBezTo>
                  <a:close/>
                  <a:moveTo>
                    <a:pt x="1880" y="1"/>
                  </a:moveTo>
                  <a:cubicBezTo>
                    <a:pt x="1637" y="1"/>
                    <a:pt x="1293" y="115"/>
                    <a:pt x="1248" y="280"/>
                  </a:cubicBezTo>
                  <a:cubicBezTo>
                    <a:pt x="832" y="1811"/>
                    <a:pt x="351" y="3318"/>
                    <a:pt x="25" y="4867"/>
                  </a:cubicBezTo>
                  <a:cubicBezTo>
                    <a:pt x="1" y="4980"/>
                    <a:pt x="103" y="5028"/>
                    <a:pt x="246" y="5032"/>
                  </a:cubicBezTo>
                  <a:lnTo>
                    <a:pt x="246" y="5032"/>
                  </a:lnTo>
                  <a:cubicBezTo>
                    <a:pt x="205" y="5622"/>
                    <a:pt x="407" y="6196"/>
                    <a:pt x="678" y="6763"/>
                  </a:cubicBezTo>
                  <a:lnTo>
                    <a:pt x="678" y="6763"/>
                  </a:lnTo>
                  <a:cubicBezTo>
                    <a:pt x="635" y="6871"/>
                    <a:pt x="591" y="6978"/>
                    <a:pt x="546" y="7084"/>
                  </a:cubicBezTo>
                  <a:lnTo>
                    <a:pt x="546" y="7084"/>
                  </a:lnTo>
                  <a:cubicBezTo>
                    <a:pt x="544" y="7090"/>
                    <a:pt x="541" y="7095"/>
                    <a:pt x="538" y="7101"/>
                  </a:cubicBezTo>
                  <a:cubicBezTo>
                    <a:pt x="538" y="7101"/>
                    <a:pt x="539" y="7101"/>
                    <a:pt x="539" y="7101"/>
                  </a:cubicBezTo>
                  <a:lnTo>
                    <a:pt x="539" y="7101"/>
                  </a:lnTo>
                  <a:cubicBezTo>
                    <a:pt x="539" y="7102"/>
                    <a:pt x="538" y="7103"/>
                    <a:pt x="538" y="7104"/>
                  </a:cubicBezTo>
                  <a:cubicBezTo>
                    <a:pt x="496" y="7203"/>
                    <a:pt x="593" y="7244"/>
                    <a:pt x="736" y="7244"/>
                  </a:cubicBezTo>
                  <a:cubicBezTo>
                    <a:pt x="790" y="7244"/>
                    <a:pt x="851" y="7238"/>
                    <a:pt x="913" y="7227"/>
                  </a:cubicBezTo>
                  <a:lnTo>
                    <a:pt x="913" y="7227"/>
                  </a:lnTo>
                  <a:cubicBezTo>
                    <a:pt x="1098" y="7579"/>
                    <a:pt x="1290" y="7928"/>
                    <a:pt x="1448" y="8277"/>
                  </a:cubicBezTo>
                  <a:lnTo>
                    <a:pt x="1448" y="8277"/>
                  </a:lnTo>
                  <a:cubicBezTo>
                    <a:pt x="1536" y="8587"/>
                    <a:pt x="1640" y="8894"/>
                    <a:pt x="1757" y="9200"/>
                  </a:cubicBezTo>
                  <a:cubicBezTo>
                    <a:pt x="1791" y="9288"/>
                    <a:pt x="1898" y="9325"/>
                    <a:pt x="2026" y="9325"/>
                  </a:cubicBezTo>
                  <a:cubicBezTo>
                    <a:pt x="2297" y="9325"/>
                    <a:pt x="2662" y="9161"/>
                    <a:pt x="2627" y="8968"/>
                  </a:cubicBezTo>
                  <a:cubicBezTo>
                    <a:pt x="2624" y="8953"/>
                    <a:pt x="2621" y="8938"/>
                    <a:pt x="2618" y="8922"/>
                  </a:cubicBezTo>
                  <a:lnTo>
                    <a:pt x="2618" y="8922"/>
                  </a:lnTo>
                  <a:cubicBezTo>
                    <a:pt x="2727" y="9163"/>
                    <a:pt x="2834" y="9405"/>
                    <a:pt x="2938" y="9647"/>
                  </a:cubicBezTo>
                  <a:cubicBezTo>
                    <a:pt x="3032" y="9858"/>
                    <a:pt x="3326" y="10340"/>
                    <a:pt x="3292" y="10569"/>
                  </a:cubicBezTo>
                  <a:cubicBezTo>
                    <a:pt x="3272" y="10689"/>
                    <a:pt x="3391" y="10740"/>
                    <a:pt x="3546" y="10740"/>
                  </a:cubicBezTo>
                  <a:cubicBezTo>
                    <a:pt x="3792" y="10740"/>
                    <a:pt x="4130" y="10615"/>
                    <a:pt x="4158" y="10447"/>
                  </a:cubicBezTo>
                  <a:cubicBezTo>
                    <a:pt x="4199" y="10167"/>
                    <a:pt x="3971" y="9796"/>
                    <a:pt x="3867" y="9547"/>
                  </a:cubicBezTo>
                  <a:cubicBezTo>
                    <a:pt x="3593" y="8895"/>
                    <a:pt x="3292" y="8255"/>
                    <a:pt x="2983" y="7617"/>
                  </a:cubicBezTo>
                  <a:cubicBezTo>
                    <a:pt x="2886" y="7414"/>
                    <a:pt x="2789" y="7206"/>
                    <a:pt x="2691" y="6996"/>
                  </a:cubicBezTo>
                  <a:lnTo>
                    <a:pt x="2691" y="6996"/>
                  </a:lnTo>
                  <a:cubicBezTo>
                    <a:pt x="2819" y="6163"/>
                    <a:pt x="2936" y="5335"/>
                    <a:pt x="2831" y="4482"/>
                  </a:cubicBezTo>
                  <a:cubicBezTo>
                    <a:pt x="2820" y="4388"/>
                    <a:pt x="2742" y="4353"/>
                    <a:pt x="2637" y="4353"/>
                  </a:cubicBezTo>
                  <a:cubicBezTo>
                    <a:pt x="2525" y="4353"/>
                    <a:pt x="2382" y="4393"/>
                    <a:pt x="2259" y="4444"/>
                  </a:cubicBezTo>
                  <a:lnTo>
                    <a:pt x="2259" y="4444"/>
                  </a:lnTo>
                  <a:cubicBezTo>
                    <a:pt x="2430" y="3685"/>
                    <a:pt x="2508" y="2910"/>
                    <a:pt x="2426" y="2133"/>
                  </a:cubicBezTo>
                  <a:cubicBezTo>
                    <a:pt x="2415" y="2040"/>
                    <a:pt x="2339" y="2005"/>
                    <a:pt x="2237" y="2005"/>
                  </a:cubicBezTo>
                  <a:cubicBezTo>
                    <a:pt x="2010" y="2005"/>
                    <a:pt x="1654" y="2175"/>
                    <a:pt x="1587" y="2251"/>
                  </a:cubicBezTo>
                  <a:cubicBezTo>
                    <a:pt x="1556" y="2288"/>
                    <a:pt x="1525" y="2325"/>
                    <a:pt x="1494" y="2362"/>
                  </a:cubicBezTo>
                  <a:lnTo>
                    <a:pt x="1494" y="2362"/>
                  </a:lnTo>
                  <a:cubicBezTo>
                    <a:pt x="1702" y="1625"/>
                    <a:pt x="1918" y="891"/>
                    <a:pt x="2117" y="152"/>
                  </a:cubicBezTo>
                  <a:cubicBezTo>
                    <a:pt x="2146" y="46"/>
                    <a:pt x="2033" y="1"/>
                    <a:pt x="1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4;p36">
              <a:extLst>
                <a:ext uri="{FF2B5EF4-FFF2-40B4-BE49-F238E27FC236}">
                  <a16:creationId xmlns:a16="http://schemas.microsoft.com/office/drawing/2014/main" id="{B018C473-E340-899C-EF21-7B1D5103AA62}"/>
                </a:ext>
              </a:extLst>
            </p:cNvPr>
            <p:cNvSpPr/>
            <p:nvPr/>
          </p:nvSpPr>
          <p:spPr>
            <a:xfrm>
              <a:off x="7674380" y="993640"/>
              <a:ext cx="417133" cy="207742"/>
            </a:xfrm>
            <a:custGeom>
              <a:avLst/>
              <a:gdLst/>
              <a:ahLst/>
              <a:cxnLst/>
              <a:rect l="l" t="t" r="r" b="b"/>
              <a:pathLst>
                <a:path w="9618" h="4790" extrusionOk="0">
                  <a:moveTo>
                    <a:pt x="4818" y="0"/>
                  </a:moveTo>
                  <a:cubicBezTo>
                    <a:pt x="2414" y="0"/>
                    <a:pt x="41" y="1376"/>
                    <a:pt x="806" y="4177"/>
                  </a:cubicBezTo>
                  <a:cubicBezTo>
                    <a:pt x="858" y="4360"/>
                    <a:pt x="920" y="4544"/>
                    <a:pt x="997" y="4720"/>
                  </a:cubicBezTo>
                  <a:cubicBezTo>
                    <a:pt x="1014" y="4769"/>
                    <a:pt x="1057" y="4789"/>
                    <a:pt x="1098" y="4789"/>
                  </a:cubicBezTo>
                  <a:cubicBezTo>
                    <a:pt x="1161" y="4789"/>
                    <a:pt x="1222" y="4742"/>
                    <a:pt x="1191" y="4668"/>
                  </a:cubicBezTo>
                  <a:cubicBezTo>
                    <a:pt x="1" y="1670"/>
                    <a:pt x="2388" y="212"/>
                    <a:pt x="4815" y="212"/>
                  </a:cubicBezTo>
                  <a:cubicBezTo>
                    <a:pt x="7081" y="212"/>
                    <a:pt x="9383" y="1483"/>
                    <a:pt x="8843" y="3955"/>
                  </a:cubicBezTo>
                  <a:cubicBezTo>
                    <a:pt x="8824" y="4032"/>
                    <a:pt x="8888" y="4082"/>
                    <a:pt x="8948" y="4082"/>
                  </a:cubicBezTo>
                  <a:cubicBezTo>
                    <a:pt x="8988" y="4082"/>
                    <a:pt x="9026" y="4060"/>
                    <a:pt x="9037" y="4010"/>
                  </a:cubicBezTo>
                  <a:cubicBezTo>
                    <a:pt x="9618" y="1353"/>
                    <a:pt x="7203" y="0"/>
                    <a:pt x="4818" y="0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5;p36">
              <a:extLst>
                <a:ext uri="{FF2B5EF4-FFF2-40B4-BE49-F238E27FC236}">
                  <a16:creationId xmlns:a16="http://schemas.microsoft.com/office/drawing/2014/main" id="{0B8BA6CC-5DED-4E96-B789-6BFB15BEAF6C}"/>
                </a:ext>
              </a:extLst>
            </p:cNvPr>
            <p:cNvSpPr/>
            <p:nvPr/>
          </p:nvSpPr>
          <p:spPr>
            <a:xfrm>
              <a:off x="7675377" y="2744309"/>
              <a:ext cx="519659" cy="1851292"/>
            </a:xfrm>
            <a:custGeom>
              <a:avLst/>
              <a:gdLst/>
              <a:ahLst/>
              <a:cxnLst/>
              <a:rect l="l" t="t" r="r" b="b"/>
              <a:pathLst>
                <a:path w="11982" h="42686" extrusionOk="0">
                  <a:moveTo>
                    <a:pt x="8058" y="27629"/>
                  </a:moveTo>
                  <a:cubicBezTo>
                    <a:pt x="8252" y="27629"/>
                    <a:pt x="8428" y="27673"/>
                    <a:pt x="8286" y="27833"/>
                  </a:cubicBezTo>
                  <a:cubicBezTo>
                    <a:pt x="8082" y="28068"/>
                    <a:pt x="7666" y="28079"/>
                    <a:pt x="7386" y="28089"/>
                  </a:cubicBezTo>
                  <a:cubicBezTo>
                    <a:pt x="7370" y="28089"/>
                    <a:pt x="7355" y="28090"/>
                    <a:pt x="7340" y="28090"/>
                  </a:cubicBezTo>
                  <a:cubicBezTo>
                    <a:pt x="7204" y="28090"/>
                    <a:pt x="7073" y="28076"/>
                    <a:pt x="6939" y="28051"/>
                  </a:cubicBezTo>
                  <a:cubicBezTo>
                    <a:pt x="7077" y="27985"/>
                    <a:pt x="7209" y="27916"/>
                    <a:pt x="7341" y="27843"/>
                  </a:cubicBezTo>
                  <a:cubicBezTo>
                    <a:pt x="7469" y="27777"/>
                    <a:pt x="7593" y="27715"/>
                    <a:pt x="7729" y="27670"/>
                  </a:cubicBezTo>
                  <a:cubicBezTo>
                    <a:pt x="7775" y="27651"/>
                    <a:pt x="7921" y="27629"/>
                    <a:pt x="8058" y="27629"/>
                  </a:cubicBezTo>
                  <a:close/>
                  <a:moveTo>
                    <a:pt x="7074" y="30095"/>
                  </a:moveTo>
                  <a:cubicBezTo>
                    <a:pt x="7808" y="31813"/>
                    <a:pt x="8065" y="33801"/>
                    <a:pt x="7749" y="35637"/>
                  </a:cubicBezTo>
                  <a:cubicBezTo>
                    <a:pt x="7632" y="36330"/>
                    <a:pt x="7472" y="37044"/>
                    <a:pt x="7160" y="37674"/>
                  </a:cubicBezTo>
                  <a:cubicBezTo>
                    <a:pt x="7056" y="37882"/>
                    <a:pt x="6908" y="38142"/>
                    <a:pt x="6665" y="38208"/>
                  </a:cubicBezTo>
                  <a:cubicBezTo>
                    <a:pt x="6640" y="38215"/>
                    <a:pt x="6615" y="38218"/>
                    <a:pt x="6591" y="38218"/>
                  </a:cubicBezTo>
                  <a:cubicBezTo>
                    <a:pt x="6339" y="38218"/>
                    <a:pt x="6126" y="37867"/>
                    <a:pt x="6000" y="37640"/>
                  </a:cubicBezTo>
                  <a:cubicBezTo>
                    <a:pt x="5945" y="37009"/>
                    <a:pt x="5910" y="36375"/>
                    <a:pt x="5913" y="35745"/>
                  </a:cubicBezTo>
                  <a:lnTo>
                    <a:pt x="5913" y="35745"/>
                  </a:lnTo>
                  <a:cubicBezTo>
                    <a:pt x="5917" y="35748"/>
                    <a:pt x="5920" y="35752"/>
                    <a:pt x="5931" y="35752"/>
                  </a:cubicBezTo>
                  <a:cubicBezTo>
                    <a:pt x="6057" y="35791"/>
                    <a:pt x="6177" y="35810"/>
                    <a:pt x="6289" y="35810"/>
                  </a:cubicBezTo>
                  <a:cubicBezTo>
                    <a:pt x="7346" y="35810"/>
                    <a:pt x="7775" y="34180"/>
                    <a:pt x="7791" y="33309"/>
                  </a:cubicBezTo>
                  <a:cubicBezTo>
                    <a:pt x="7791" y="33245"/>
                    <a:pt x="7741" y="33213"/>
                    <a:pt x="7690" y="33213"/>
                  </a:cubicBezTo>
                  <a:cubicBezTo>
                    <a:pt x="7640" y="33213"/>
                    <a:pt x="7590" y="33245"/>
                    <a:pt x="7590" y="33309"/>
                  </a:cubicBezTo>
                  <a:cubicBezTo>
                    <a:pt x="7577" y="34063"/>
                    <a:pt x="7223" y="35605"/>
                    <a:pt x="6283" y="35605"/>
                  </a:cubicBezTo>
                  <a:cubicBezTo>
                    <a:pt x="6190" y="35605"/>
                    <a:pt x="6091" y="35590"/>
                    <a:pt x="5986" y="35558"/>
                  </a:cubicBezTo>
                  <a:cubicBezTo>
                    <a:pt x="5977" y="35555"/>
                    <a:pt x="5968" y="35554"/>
                    <a:pt x="5958" y="35554"/>
                  </a:cubicBezTo>
                  <a:cubicBezTo>
                    <a:pt x="5944" y="35554"/>
                    <a:pt x="5930" y="35557"/>
                    <a:pt x="5917" y="35561"/>
                  </a:cubicBezTo>
                  <a:cubicBezTo>
                    <a:pt x="5924" y="35059"/>
                    <a:pt x="5962" y="34557"/>
                    <a:pt x="6035" y="34061"/>
                  </a:cubicBezTo>
                  <a:cubicBezTo>
                    <a:pt x="6177" y="33050"/>
                    <a:pt x="6429" y="32055"/>
                    <a:pt x="6734" y="31082"/>
                  </a:cubicBezTo>
                  <a:cubicBezTo>
                    <a:pt x="6835" y="30760"/>
                    <a:pt x="6946" y="30427"/>
                    <a:pt x="7074" y="30095"/>
                  </a:cubicBezTo>
                  <a:close/>
                  <a:moveTo>
                    <a:pt x="6058" y="1"/>
                  </a:moveTo>
                  <a:cubicBezTo>
                    <a:pt x="6008" y="1"/>
                    <a:pt x="5958" y="33"/>
                    <a:pt x="5962" y="99"/>
                  </a:cubicBezTo>
                  <a:cubicBezTo>
                    <a:pt x="6069" y="2645"/>
                    <a:pt x="5858" y="5181"/>
                    <a:pt x="5654" y="7720"/>
                  </a:cubicBezTo>
                  <a:cubicBezTo>
                    <a:pt x="5543" y="9037"/>
                    <a:pt x="5446" y="10346"/>
                    <a:pt x="5387" y="11669"/>
                  </a:cubicBezTo>
                  <a:cubicBezTo>
                    <a:pt x="5331" y="12986"/>
                    <a:pt x="5352" y="14306"/>
                    <a:pt x="5300" y="15622"/>
                  </a:cubicBezTo>
                  <a:cubicBezTo>
                    <a:pt x="5169" y="18753"/>
                    <a:pt x="4774" y="21861"/>
                    <a:pt x="4431" y="24971"/>
                  </a:cubicBezTo>
                  <a:lnTo>
                    <a:pt x="4431" y="24937"/>
                  </a:lnTo>
                  <a:cubicBezTo>
                    <a:pt x="4425" y="24885"/>
                    <a:pt x="4392" y="24863"/>
                    <a:pt x="4354" y="24863"/>
                  </a:cubicBezTo>
                  <a:cubicBezTo>
                    <a:pt x="4344" y="24863"/>
                    <a:pt x="4333" y="24865"/>
                    <a:pt x="4323" y="24868"/>
                  </a:cubicBezTo>
                  <a:cubicBezTo>
                    <a:pt x="4275" y="24791"/>
                    <a:pt x="4237" y="24719"/>
                    <a:pt x="4199" y="24646"/>
                  </a:cubicBezTo>
                  <a:cubicBezTo>
                    <a:pt x="4095" y="24459"/>
                    <a:pt x="3998" y="24268"/>
                    <a:pt x="3904" y="24078"/>
                  </a:cubicBezTo>
                  <a:cubicBezTo>
                    <a:pt x="3890" y="24053"/>
                    <a:pt x="3876" y="24022"/>
                    <a:pt x="3863" y="23998"/>
                  </a:cubicBezTo>
                  <a:cubicBezTo>
                    <a:pt x="3793" y="23686"/>
                    <a:pt x="3724" y="23368"/>
                    <a:pt x="3662" y="23052"/>
                  </a:cubicBezTo>
                  <a:cubicBezTo>
                    <a:pt x="3395" y="21767"/>
                    <a:pt x="3152" y="20475"/>
                    <a:pt x="2924" y="19186"/>
                  </a:cubicBezTo>
                  <a:cubicBezTo>
                    <a:pt x="2681" y="17825"/>
                    <a:pt x="2453" y="16464"/>
                    <a:pt x="2248" y="15088"/>
                  </a:cubicBezTo>
                  <a:cubicBezTo>
                    <a:pt x="2127" y="14264"/>
                    <a:pt x="1940" y="13370"/>
                    <a:pt x="1989" y="12532"/>
                  </a:cubicBezTo>
                  <a:cubicBezTo>
                    <a:pt x="1994" y="12466"/>
                    <a:pt x="1945" y="12433"/>
                    <a:pt x="1894" y="12433"/>
                  </a:cubicBezTo>
                  <a:cubicBezTo>
                    <a:pt x="1843" y="12433"/>
                    <a:pt x="1789" y="12466"/>
                    <a:pt x="1784" y="12532"/>
                  </a:cubicBezTo>
                  <a:cubicBezTo>
                    <a:pt x="1739" y="13391"/>
                    <a:pt x="1930" y="14299"/>
                    <a:pt x="2054" y="15147"/>
                  </a:cubicBezTo>
                  <a:cubicBezTo>
                    <a:pt x="2262" y="16588"/>
                    <a:pt x="2508" y="18022"/>
                    <a:pt x="2764" y="19453"/>
                  </a:cubicBezTo>
                  <a:cubicBezTo>
                    <a:pt x="2990" y="20711"/>
                    <a:pt x="3229" y="21961"/>
                    <a:pt x="3482" y="23208"/>
                  </a:cubicBezTo>
                  <a:lnTo>
                    <a:pt x="3315" y="22844"/>
                  </a:lnTo>
                  <a:cubicBezTo>
                    <a:pt x="2681" y="21442"/>
                    <a:pt x="1919" y="20170"/>
                    <a:pt x="1677" y="18618"/>
                  </a:cubicBezTo>
                  <a:cubicBezTo>
                    <a:pt x="1136" y="15147"/>
                    <a:pt x="166" y="11690"/>
                    <a:pt x="253" y="8150"/>
                  </a:cubicBezTo>
                  <a:cubicBezTo>
                    <a:pt x="255" y="8084"/>
                    <a:pt x="204" y="8051"/>
                    <a:pt x="153" y="8051"/>
                  </a:cubicBezTo>
                  <a:cubicBezTo>
                    <a:pt x="102" y="8051"/>
                    <a:pt x="50" y="8084"/>
                    <a:pt x="49" y="8150"/>
                  </a:cubicBezTo>
                  <a:cubicBezTo>
                    <a:pt x="0" y="10111"/>
                    <a:pt x="291" y="12054"/>
                    <a:pt x="634" y="13976"/>
                  </a:cubicBezTo>
                  <a:cubicBezTo>
                    <a:pt x="821" y="15012"/>
                    <a:pt x="1025" y="16048"/>
                    <a:pt x="1209" y="17077"/>
                  </a:cubicBezTo>
                  <a:cubicBezTo>
                    <a:pt x="1393" y="18068"/>
                    <a:pt x="1497" y="19079"/>
                    <a:pt x="1808" y="20039"/>
                  </a:cubicBezTo>
                  <a:cubicBezTo>
                    <a:pt x="2241" y="21376"/>
                    <a:pt x="2972" y="22633"/>
                    <a:pt x="3582" y="23898"/>
                  </a:cubicBezTo>
                  <a:cubicBezTo>
                    <a:pt x="3610" y="23953"/>
                    <a:pt x="3641" y="24015"/>
                    <a:pt x="3665" y="24071"/>
                  </a:cubicBezTo>
                  <a:cubicBezTo>
                    <a:pt x="3710" y="24251"/>
                    <a:pt x="3748" y="24438"/>
                    <a:pt x="3797" y="24622"/>
                  </a:cubicBezTo>
                  <a:cubicBezTo>
                    <a:pt x="3824" y="24732"/>
                    <a:pt x="3856" y="25013"/>
                    <a:pt x="3994" y="25058"/>
                  </a:cubicBezTo>
                  <a:cubicBezTo>
                    <a:pt x="4004" y="25061"/>
                    <a:pt x="4014" y="25062"/>
                    <a:pt x="4023" y="25062"/>
                  </a:cubicBezTo>
                  <a:cubicBezTo>
                    <a:pt x="4095" y="25062"/>
                    <a:pt x="4133" y="24984"/>
                    <a:pt x="4112" y="24923"/>
                  </a:cubicBezTo>
                  <a:lnTo>
                    <a:pt x="4112" y="24923"/>
                  </a:lnTo>
                  <a:cubicBezTo>
                    <a:pt x="4143" y="24968"/>
                    <a:pt x="4167" y="25013"/>
                    <a:pt x="4202" y="25058"/>
                  </a:cubicBezTo>
                  <a:cubicBezTo>
                    <a:pt x="4241" y="25109"/>
                    <a:pt x="4281" y="25130"/>
                    <a:pt x="4317" y="25130"/>
                  </a:cubicBezTo>
                  <a:cubicBezTo>
                    <a:pt x="4364" y="25130"/>
                    <a:pt x="4403" y="25094"/>
                    <a:pt x="4420" y="25041"/>
                  </a:cubicBezTo>
                  <a:lnTo>
                    <a:pt x="4420" y="25041"/>
                  </a:lnTo>
                  <a:cubicBezTo>
                    <a:pt x="4361" y="25567"/>
                    <a:pt x="4306" y="26094"/>
                    <a:pt x="4254" y="26620"/>
                  </a:cubicBezTo>
                  <a:cubicBezTo>
                    <a:pt x="4240" y="26634"/>
                    <a:pt x="4233" y="26648"/>
                    <a:pt x="4230" y="26665"/>
                  </a:cubicBezTo>
                  <a:cubicBezTo>
                    <a:pt x="4188" y="26859"/>
                    <a:pt x="4181" y="27040"/>
                    <a:pt x="4199" y="27209"/>
                  </a:cubicBezTo>
                  <a:cubicBezTo>
                    <a:pt x="4074" y="28560"/>
                    <a:pt x="3970" y="29915"/>
                    <a:pt x="3921" y="31276"/>
                  </a:cubicBezTo>
                  <a:cubicBezTo>
                    <a:pt x="3920" y="31340"/>
                    <a:pt x="3969" y="31372"/>
                    <a:pt x="4020" y="31372"/>
                  </a:cubicBezTo>
                  <a:cubicBezTo>
                    <a:pt x="4070" y="31372"/>
                    <a:pt x="4122" y="31340"/>
                    <a:pt x="4126" y="31276"/>
                  </a:cubicBezTo>
                  <a:cubicBezTo>
                    <a:pt x="4167" y="30098"/>
                    <a:pt x="4247" y="28921"/>
                    <a:pt x="4351" y="27750"/>
                  </a:cubicBezTo>
                  <a:cubicBezTo>
                    <a:pt x="4711" y="28487"/>
                    <a:pt x="5654" y="28851"/>
                    <a:pt x="6558" y="28882"/>
                  </a:cubicBezTo>
                  <a:cubicBezTo>
                    <a:pt x="6586" y="28883"/>
                    <a:pt x="6615" y="28883"/>
                    <a:pt x="6643" y="28883"/>
                  </a:cubicBezTo>
                  <a:cubicBezTo>
                    <a:pt x="6927" y="28883"/>
                    <a:pt x="7213" y="28852"/>
                    <a:pt x="7493" y="28796"/>
                  </a:cubicBezTo>
                  <a:lnTo>
                    <a:pt x="7493" y="28796"/>
                  </a:lnTo>
                  <a:cubicBezTo>
                    <a:pt x="7330" y="29049"/>
                    <a:pt x="7192" y="29322"/>
                    <a:pt x="7070" y="29599"/>
                  </a:cubicBezTo>
                  <a:cubicBezTo>
                    <a:pt x="7070" y="29596"/>
                    <a:pt x="7070" y="29596"/>
                    <a:pt x="7063" y="29589"/>
                  </a:cubicBezTo>
                  <a:cubicBezTo>
                    <a:pt x="7046" y="29554"/>
                    <a:pt x="7018" y="29539"/>
                    <a:pt x="6988" y="29539"/>
                  </a:cubicBezTo>
                  <a:cubicBezTo>
                    <a:pt x="6921" y="29539"/>
                    <a:pt x="6848" y="29614"/>
                    <a:pt x="6887" y="29693"/>
                  </a:cubicBezTo>
                  <a:cubicBezTo>
                    <a:pt x="6914" y="29748"/>
                    <a:pt x="6935" y="29800"/>
                    <a:pt x="6959" y="29849"/>
                  </a:cubicBezTo>
                  <a:cubicBezTo>
                    <a:pt x="6856" y="30109"/>
                    <a:pt x="6755" y="30375"/>
                    <a:pt x="6665" y="30628"/>
                  </a:cubicBezTo>
                  <a:cubicBezTo>
                    <a:pt x="6294" y="31685"/>
                    <a:pt x="6024" y="32783"/>
                    <a:pt x="5851" y="33885"/>
                  </a:cubicBezTo>
                  <a:cubicBezTo>
                    <a:pt x="5660" y="35094"/>
                    <a:pt x="5674" y="36306"/>
                    <a:pt x="5782" y="37525"/>
                  </a:cubicBezTo>
                  <a:cubicBezTo>
                    <a:pt x="5757" y="37553"/>
                    <a:pt x="5744" y="37595"/>
                    <a:pt x="5768" y="37640"/>
                  </a:cubicBezTo>
                  <a:cubicBezTo>
                    <a:pt x="5778" y="37657"/>
                    <a:pt x="5785" y="37674"/>
                    <a:pt x="5799" y="37692"/>
                  </a:cubicBezTo>
                  <a:cubicBezTo>
                    <a:pt x="5851" y="38232"/>
                    <a:pt x="5917" y="38776"/>
                    <a:pt x="5993" y="39316"/>
                  </a:cubicBezTo>
                  <a:cubicBezTo>
                    <a:pt x="5981" y="39316"/>
                    <a:pt x="5970" y="39316"/>
                    <a:pt x="5958" y="39316"/>
                  </a:cubicBezTo>
                  <a:cubicBezTo>
                    <a:pt x="5517" y="39316"/>
                    <a:pt x="4991" y="39389"/>
                    <a:pt x="4500" y="39389"/>
                  </a:cubicBezTo>
                  <a:cubicBezTo>
                    <a:pt x="3727" y="39389"/>
                    <a:pt x="3039" y="39208"/>
                    <a:pt x="2903" y="38277"/>
                  </a:cubicBezTo>
                  <a:cubicBezTo>
                    <a:pt x="2896" y="38225"/>
                    <a:pt x="2861" y="38203"/>
                    <a:pt x="2822" y="38203"/>
                  </a:cubicBezTo>
                  <a:cubicBezTo>
                    <a:pt x="2762" y="38203"/>
                    <a:pt x="2694" y="38255"/>
                    <a:pt x="2709" y="38332"/>
                  </a:cubicBezTo>
                  <a:cubicBezTo>
                    <a:pt x="2865" y="39392"/>
                    <a:pt x="3643" y="39579"/>
                    <a:pt x="4505" y="39579"/>
                  </a:cubicBezTo>
                  <a:cubicBezTo>
                    <a:pt x="4978" y="39579"/>
                    <a:pt x="5476" y="39523"/>
                    <a:pt x="5912" y="39523"/>
                  </a:cubicBezTo>
                  <a:cubicBezTo>
                    <a:pt x="5950" y="39523"/>
                    <a:pt x="5987" y="39523"/>
                    <a:pt x="6024" y="39524"/>
                  </a:cubicBezTo>
                  <a:cubicBezTo>
                    <a:pt x="6128" y="40241"/>
                    <a:pt x="6242" y="40962"/>
                    <a:pt x="6339" y="41675"/>
                  </a:cubicBezTo>
                  <a:cubicBezTo>
                    <a:pt x="5537" y="41952"/>
                    <a:pt x="4592" y="42280"/>
                    <a:pt x="3710" y="42280"/>
                  </a:cubicBezTo>
                  <a:cubicBezTo>
                    <a:pt x="3324" y="42280"/>
                    <a:pt x="2950" y="42217"/>
                    <a:pt x="2605" y="42060"/>
                  </a:cubicBezTo>
                  <a:cubicBezTo>
                    <a:pt x="2016" y="38679"/>
                    <a:pt x="2958" y="35319"/>
                    <a:pt x="4025" y="32114"/>
                  </a:cubicBezTo>
                  <a:cubicBezTo>
                    <a:pt x="4050" y="32040"/>
                    <a:pt x="3989" y="31991"/>
                    <a:pt x="3927" y="31991"/>
                  </a:cubicBezTo>
                  <a:cubicBezTo>
                    <a:pt x="3886" y="31991"/>
                    <a:pt x="3845" y="32013"/>
                    <a:pt x="3828" y="32062"/>
                  </a:cubicBezTo>
                  <a:cubicBezTo>
                    <a:pt x="2771" y="35249"/>
                    <a:pt x="1843" y="38585"/>
                    <a:pt x="2380" y="41945"/>
                  </a:cubicBezTo>
                  <a:cubicBezTo>
                    <a:pt x="2304" y="41900"/>
                    <a:pt x="2234" y="41852"/>
                    <a:pt x="2165" y="41800"/>
                  </a:cubicBezTo>
                  <a:cubicBezTo>
                    <a:pt x="2145" y="41785"/>
                    <a:pt x="2123" y="41778"/>
                    <a:pt x="2102" y="41778"/>
                  </a:cubicBezTo>
                  <a:cubicBezTo>
                    <a:pt x="2016" y="41778"/>
                    <a:pt x="1940" y="41882"/>
                    <a:pt x="2023" y="41945"/>
                  </a:cubicBezTo>
                  <a:cubicBezTo>
                    <a:pt x="2155" y="42042"/>
                    <a:pt x="2286" y="42122"/>
                    <a:pt x="2425" y="42191"/>
                  </a:cubicBezTo>
                  <a:cubicBezTo>
                    <a:pt x="2453" y="42330"/>
                    <a:pt x="2473" y="42469"/>
                    <a:pt x="2505" y="42611"/>
                  </a:cubicBezTo>
                  <a:cubicBezTo>
                    <a:pt x="2516" y="42663"/>
                    <a:pt x="2553" y="42685"/>
                    <a:pt x="2593" y="42685"/>
                  </a:cubicBezTo>
                  <a:cubicBezTo>
                    <a:pt x="2653" y="42685"/>
                    <a:pt x="2717" y="42634"/>
                    <a:pt x="2699" y="42559"/>
                  </a:cubicBezTo>
                  <a:cubicBezTo>
                    <a:pt x="2681" y="42472"/>
                    <a:pt x="2664" y="42382"/>
                    <a:pt x="2647" y="42295"/>
                  </a:cubicBezTo>
                  <a:lnTo>
                    <a:pt x="2647" y="42295"/>
                  </a:lnTo>
                  <a:cubicBezTo>
                    <a:pt x="2983" y="42423"/>
                    <a:pt x="3340" y="42475"/>
                    <a:pt x="3706" y="42475"/>
                  </a:cubicBezTo>
                  <a:cubicBezTo>
                    <a:pt x="4600" y="42475"/>
                    <a:pt x="5544" y="42163"/>
                    <a:pt x="6371" y="41883"/>
                  </a:cubicBezTo>
                  <a:cubicBezTo>
                    <a:pt x="6371" y="41893"/>
                    <a:pt x="6371" y="41897"/>
                    <a:pt x="6378" y="41904"/>
                  </a:cubicBezTo>
                  <a:cubicBezTo>
                    <a:pt x="6384" y="41956"/>
                    <a:pt x="6419" y="41979"/>
                    <a:pt x="6458" y="41979"/>
                  </a:cubicBezTo>
                  <a:cubicBezTo>
                    <a:pt x="6516" y="41979"/>
                    <a:pt x="6582" y="41928"/>
                    <a:pt x="6572" y="41848"/>
                  </a:cubicBezTo>
                  <a:cubicBezTo>
                    <a:pt x="6572" y="41842"/>
                    <a:pt x="6568" y="41828"/>
                    <a:pt x="6568" y="41817"/>
                  </a:cubicBezTo>
                  <a:cubicBezTo>
                    <a:pt x="6613" y="41800"/>
                    <a:pt x="6658" y="41790"/>
                    <a:pt x="6703" y="41772"/>
                  </a:cubicBezTo>
                  <a:cubicBezTo>
                    <a:pt x="6819" y="41732"/>
                    <a:pt x="6785" y="41569"/>
                    <a:pt x="6682" y="41569"/>
                  </a:cubicBezTo>
                  <a:cubicBezTo>
                    <a:pt x="6672" y="41569"/>
                    <a:pt x="6660" y="41571"/>
                    <a:pt x="6648" y="41575"/>
                  </a:cubicBezTo>
                  <a:cubicBezTo>
                    <a:pt x="6610" y="41589"/>
                    <a:pt x="6575" y="41603"/>
                    <a:pt x="6537" y="41616"/>
                  </a:cubicBezTo>
                  <a:cubicBezTo>
                    <a:pt x="6436" y="40917"/>
                    <a:pt x="6329" y="40220"/>
                    <a:pt x="6229" y="39514"/>
                  </a:cubicBezTo>
                  <a:cubicBezTo>
                    <a:pt x="6281" y="39472"/>
                    <a:pt x="6277" y="39372"/>
                    <a:pt x="6201" y="39340"/>
                  </a:cubicBezTo>
                  <a:cubicBezTo>
                    <a:pt x="6142" y="38914"/>
                    <a:pt x="6090" y="38485"/>
                    <a:pt x="6041" y="38055"/>
                  </a:cubicBezTo>
                  <a:lnTo>
                    <a:pt x="6041" y="38055"/>
                  </a:lnTo>
                  <a:cubicBezTo>
                    <a:pt x="6207" y="38255"/>
                    <a:pt x="6409" y="38426"/>
                    <a:pt x="6632" y="38426"/>
                  </a:cubicBezTo>
                  <a:cubicBezTo>
                    <a:pt x="6741" y="38426"/>
                    <a:pt x="6854" y="38385"/>
                    <a:pt x="6970" y="38287"/>
                  </a:cubicBezTo>
                  <a:cubicBezTo>
                    <a:pt x="7500" y="37834"/>
                    <a:pt x="7673" y="36961"/>
                    <a:pt x="7822" y="36320"/>
                  </a:cubicBezTo>
                  <a:cubicBezTo>
                    <a:pt x="8314" y="34172"/>
                    <a:pt x="8085" y="31851"/>
                    <a:pt x="7178" y="29838"/>
                  </a:cubicBezTo>
                  <a:cubicBezTo>
                    <a:pt x="7344" y="29440"/>
                    <a:pt x="7541" y="29059"/>
                    <a:pt x="7791" y="28720"/>
                  </a:cubicBezTo>
                  <a:cubicBezTo>
                    <a:pt x="8792" y="28422"/>
                    <a:pt x="9655" y="27712"/>
                    <a:pt x="9828" y="26617"/>
                  </a:cubicBezTo>
                  <a:cubicBezTo>
                    <a:pt x="9838" y="26551"/>
                    <a:pt x="9800" y="26489"/>
                    <a:pt x="9727" y="26485"/>
                  </a:cubicBezTo>
                  <a:cubicBezTo>
                    <a:pt x="9650" y="26481"/>
                    <a:pt x="9574" y="26479"/>
                    <a:pt x="9498" y="26479"/>
                  </a:cubicBezTo>
                  <a:cubicBezTo>
                    <a:pt x="9216" y="26479"/>
                    <a:pt x="8941" y="26507"/>
                    <a:pt x="8671" y="26551"/>
                  </a:cubicBezTo>
                  <a:cubicBezTo>
                    <a:pt x="8678" y="26447"/>
                    <a:pt x="8685" y="26347"/>
                    <a:pt x="8695" y="26257"/>
                  </a:cubicBezTo>
                  <a:cubicBezTo>
                    <a:pt x="8858" y="24916"/>
                    <a:pt x="9062" y="23617"/>
                    <a:pt x="9332" y="22301"/>
                  </a:cubicBezTo>
                  <a:cubicBezTo>
                    <a:pt x="10171" y="18258"/>
                    <a:pt x="11151" y="14250"/>
                    <a:pt x="11965" y="10204"/>
                  </a:cubicBezTo>
                  <a:cubicBezTo>
                    <a:pt x="11982" y="10127"/>
                    <a:pt x="11919" y="10078"/>
                    <a:pt x="11860" y="10078"/>
                  </a:cubicBezTo>
                  <a:cubicBezTo>
                    <a:pt x="11820" y="10078"/>
                    <a:pt x="11782" y="10101"/>
                    <a:pt x="11771" y="10152"/>
                  </a:cubicBezTo>
                  <a:cubicBezTo>
                    <a:pt x="11064" y="13675"/>
                    <a:pt x="10257" y="17174"/>
                    <a:pt x="9478" y="20679"/>
                  </a:cubicBezTo>
                  <a:cubicBezTo>
                    <a:pt x="9170" y="22065"/>
                    <a:pt x="8823" y="23471"/>
                    <a:pt x="8650" y="24885"/>
                  </a:cubicBezTo>
                  <a:cubicBezTo>
                    <a:pt x="8598" y="25307"/>
                    <a:pt x="8553" y="25734"/>
                    <a:pt x="8508" y="26156"/>
                  </a:cubicBezTo>
                  <a:cubicBezTo>
                    <a:pt x="8491" y="26305"/>
                    <a:pt x="8466" y="26447"/>
                    <a:pt x="8449" y="26589"/>
                  </a:cubicBezTo>
                  <a:cubicBezTo>
                    <a:pt x="7742" y="26728"/>
                    <a:pt x="7060" y="26963"/>
                    <a:pt x="6343" y="27102"/>
                  </a:cubicBezTo>
                  <a:cubicBezTo>
                    <a:pt x="6220" y="27125"/>
                    <a:pt x="6260" y="27299"/>
                    <a:pt x="6371" y="27299"/>
                  </a:cubicBezTo>
                  <a:cubicBezTo>
                    <a:pt x="6378" y="27299"/>
                    <a:pt x="6386" y="27298"/>
                    <a:pt x="6395" y="27296"/>
                  </a:cubicBezTo>
                  <a:cubicBezTo>
                    <a:pt x="7088" y="27161"/>
                    <a:pt x="7742" y="26936"/>
                    <a:pt x="8421" y="26804"/>
                  </a:cubicBezTo>
                  <a:lnTo>
                    <a:pt x="8421" y="26814"/>
                  </a:lnTo>
                  <a:cubicBezTo>
                    <a:pt x="8411" y="26877"/>
                    <a:pt x="8397" y="26932"/>
                    <a:pt x="8390" y="26991"/>
                  </a:cubicBezTo>
                  <a:lnTo>
                    <a:pt x="8390" y="26998"/>
                  </a:lnTo>
                  <a:cubicBezTo>
                    <a:pt x="8338" y="27008"/>
                    <a:pt x="8290" y="27053"/>
                    <a:pt x="8307" y="27123"/>
                  </a:cubicBezTo>
                  <a:cubicBezTo>
                    <a:pt x="8326" y="27198"/>
                    <a:pt x="8387" y="27258"/>
                    <a:pt x="8446" y="27258"/>
                  </a:cubicBezTo>
                  <a:cubicBezTo>
                    <a:pt x="8483" y="27258"/>
                    <a:pt x="8520" y="27235"/>
                    <a:pt x="8546" y="27178"/>
                  </a:cubicBezTo>
                  <a:cubicBezTo>
                    <a:pt x="8605" y="27057"/>
                    <a:pt x="8636" y="26911"/>
                    <a:pt x="8653" y="26759"/>
                  </a:cubicBezTo>
                  <a:cubicBezTo>
                    <a:pt x="8939" y="26711"/>
                    <a:pt x="9227" y="26678"/>
                    <a:pt x="9523" y="26678"/>
                  </a:cubicBezTo>
                  <a:cubicBezTo>
                    <a:pt x="9550" y="26678"/>
                    <a:pt x="9578" y="26679"/>
                    <a:pt x="9606" y="26679"/>
                  </a:cubicBezTo>
                  <a:cubicBezTo>
                    <a:pt x="9419" y="27552"/>
                    <a:pt x="8775" y="28124"/>
                    <a:pt x="7995" y="28422"/>
                  </a:cubicBezTo>
                  <a:cubicBezTo>
                    <a:pt x="7995" y="28363"/>
                    <a:pt x="7946" y="28310"/>
                    <a:pt x="7892" y="28310"/>
                  </a:cubicBezTo>
                  <a:cubicBezTo>
                    <a:pt x="7869" y="28310"/>
                    <a:pt x="7846" y="28319"/>
                    <a:pt x="7826" y="28342"/>
                  </a:cubicBezTo>
                  <a:cubicBezTo>
                    <a:pt x="7774" y="28404"/>
                    <a:pt x="7729" y="28463"/>
                    <a:pt x="7680" y="28526"/>
                  </a:cubicBezTo>
                  <a:cubicBezTo>
                    <a:pt x="7372" y="28612"/>
                    <a:pt x="7053" y="28661"/>
                    <a:pt x="6734" y="28668"/>
                  </a:cubicBezTo>
                  <a:cubicBezTo>
                    <a:pt x="6699" y="28669"/>
                    <a:pt x="6663" y="28669"/>
                    <a:pt x="6627" y="28669"/>
                  </a:cubicBezTo>
                  <a:cubicBezTo>
                    <a:pt x="5636" y="28669"/>
                    <a:pt x="4507" y="28209"/>
                    <a:pt x="4403" y="27206"/>
                  </a:cubicBezTo>
                  <a:lnTo>
                    <a:pt x="4403" y="27206"/>
                  </a:lnTo>
                  <a:cubicBezTo>
                    <a:pt x="4562" y="27563"/>
                    <a:pt x="4791" y="27885"/>
                    <a:pt x="5072" y="28183"/>
                  </a:cubicBezTo>
                  <a:cubicBezTo>
                    <a:pt x="5093" y="28205"/>
                    <a:pt x="5118" y="28215"/>
                    <a:pt x="5141" y="28215"/>
                  </a:cubicBezTo>
                  <a:cubicBezTo>
                    <a:pt x="5219" y="28215"/>
                    <a:pt x="5286" y="28112"/>
                    <a:pt x="5217" y="28041"/>
                  </a:cubicBezTo>
                  <a:cubicBezTo>
                    <a:pt x="4853" y="27656"/>
                    <a:pt x="4580" y="27237"/>
                    <a:pt x="4445" y="26724"/>
                  </a:cubicBezTo>
                  <a:cubicBezTo>
                    <a:pt x="4455" y="26638"/>
                    <a:pt x="4462" y="26555"/>
                    <a:pt x="4465" y="26471"/>
                  </a:cubicBezTo>
                  <a:cubicBezTo>
                    <a:pt x="4985" y="27043"/>
                    <a:pt x="5636" y="27701"/>
                    <a:pt x="6367" y="28058"/>
                  </a:cubicBezTo>
                  <a:cubicBezTo>
                    <a:pt x="6267" y="28082"/>
                    <a:pt x="6170" y="28106"/>
                    <a:pt x="6059" y="28113"/>
                  </a:cubicBezTo>
                  <a:cubicBezTo>
                    <a:pt x="5933" y="28124"/>
                    <a:pt x="5931" y="28318"/>
                    <a:pt x="6052" y="28318"/>
                  </a:cubicBezTo>
                  <a:cubicBezTo>
                    <a:pt x="6055" y="28318"/>
                    <a:pt x="6057" y="28318"/>
                    <a:pt x="6059" y="28318"/>
                  </a:cubicBezTo>
                  <a:cubicBezTo>
                    <a:pt x="6274" y="28304"/>
                    <a:pt x="6468" y="28252"/>
                    <a:pt x="6655" y="28179"/>
                  </a:cubicBezTo>
                  <a:cubicBezTo>
                    <a:pt x="6895" y="28264"/>
                    <a:pt x="7143" y="28313"/>
                    <a:pt x="7398" y="28313"/>
                  </a:cubicBezTo>
                  <a:cubicBezTo>
                    <a:pt x="7661" y="28313"/>
                    <a:pt x="7932" y="28261"/>
                    <a:pt x="8207" y="28141"/>
                  </a:cubicBezTo>
                  <a:cubicBezTo>
                    <a:pt x="8480" y="28020"/>
                    <a:pt x="8733" y="27663"/>
                    <a:pt x="8397" y="27469"/>
                  </a:cubicBezTo>
                  <a:cubicBezTo>
                    <a:pt x="8309" y="27415"/>
                    <a:pt x="8208" y="27394"/>
                    <a:pt x="8103" y="27394"/>
                  </a:cubicBezTo>
                  <a:cubicBezTo>
                    <a:pt x="7905" y="27394"/>
                    <a:pt x="7694" y="27467"/>
                    <a:pt x="7531" y="27528"/>
                  </a:cubicBezTo>
                  <a:cubicBezTo>
                    <a:pt x="7212" y="27649"/>
                    <a:pt x="6935" y="27836"/>
                    <a:pt x="6637" y="27968"/>
                  </a:cubicBezTo>
                  <a:cubicBezTo>
                    <a:pt x="5778" y="27660"/>
                    <a:pt x="5078" y="26846"/>
                    <a:pt x="4500" y="26208"/>
                  </a:cubicBezTo>
                  <a:cubicBezTo>
                    <a:pt x="4500" y="26205"/>
                    <a:pt x="4497" y="26205"/>
                    <a:pt x="4497" y="26205"/>
                  </a:cubicBezTo>
                  <a:cubicBezTo>
                    <a:pt x="4846" y="22741"/>
                    <a:pt x="5324" y="19290"/>
                    <a:pt x="5491" y="15812"/>
                  </a:cubicBezTo>
                  <a:cubicBezTo>
                    <a:pt x="5557" y="14496"/>
                    <a:pt x="5536" y="13180"/>
                    <a:pt x="5584" y="11863"/>
                  </a:cubicBezTo>
                  <a:cubicBezTo>
                    <a:pt x="5633" y="10547"/>
                    <a:pt x="5737" y="9231"/>
                    <a:pt x="5837" y="7914"/>
                  </a:cubicBezTo>
                  <a:cubicBezTo>
                    <a:pt x="6048" y="5313"/>
                    <a:pt x="6277" y="2708"/>
                    <a:pt x="6163" y="99"/>
                  </a:cubicBezTo>
                  <a:cubicBezTo>
                    <a:pt x="6161" y="33"/>
                    <a:pt x="6109" y="1"/>
                    <a:pt x="6058" y="1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6;p36">
              <a:extLst>
                <a:ext uri="{FF2B5EF4-FFF2-40B4-BE49-F238E27FC236}">
                  <a16:creationId xmlns:a16="http://schemas.microsoft.com/office/drawing/2014/main" id="{8D3A220D-1580-916F-B833-5AF9014B0049}"/>
                </a:ext>
              </a:extLst>
            </p:cNvPr>
            <p:cNvSpPr/>
            <p:nvPr/>
          </p:nvSpPr>
          <p:spPr>
            <a:xfrm>
              <a:off x="7376045" y="1143306"/>
              <a:ext cx="970013" cy="2446372"/>
            </a:xfrm>
            <a:custGeom>
              <a:avLst/>
              <a:gdLst/>
              <a:ahLst/>
              <a:cxnLst/>
              <a:rect l="l" t="t" r="r" b="b"/>
              <a:pathLst>
                <a:path w="22366" h="56407" extrusionOk="0">
                  <a:moveTo>
                    <a:pt x="14935" y="10134"/>
                  </a:moveTo>
                  <a:lnTo>
                    <a:pt x="14935" y="10134"/>
                  </a:lnTo>
                  <a:cubicBezTo>
                    <a:pt x="14859" y="10325"/>
                    <a:pt x="14721" y="10484"/>
                    <a:pt x="14551" y="10619"/>
                  </a:cubicBezTo>
                  <a:cubicBezTo>
                    <a:pt x="14475" y="10619"/>
                    <a:pt x="14395" y="10616"/>
                    <a:pt x="14319" y="10616"/>
                  </a:cubicBezTo>
                  <a:cubicBezTo>
                    <a:pt x="14308" y="10581"/>
                    <a:pt x="14294" y="10539"/>
                    <a:pt x="14288" y="10505"/>
                  </a:cubicBezTo>
                  <a:lnTo>
                    <a:pt x="14288" y="10505"/>
                  </a:lnTo>
                  <a:cubicBezTo>
                    <a:pt x="14293" y="10506"/>
                    <a:pt x="14298" y="10507"/>
                    <a:pt x="14303" y="10507"/>
                  </a:cubicBezTo>
                  <a:cubicBezTo>
                    <a:pt x="14323" y="10507"/>
                    <a:pt x="14344" y="10498"/>
                    <a:pt x="14360" y="10484"/>
                  </a:cubicBezTo>
                  <a:cubicBezTo>
                    <a:pt x="14537" y="10338"/>
                    <a:pt x="14741" y="10245"/>
                    <a:pt x="14935" y="10134"/>
                  </a:cubicBezTo>
                  <a:close/>
                  <a:moveTo>
                    <a:pt x="19463" y="11197"/>
                  </a:moveTo>
                  <a:lnTo>
                    <a:pt x="19463" y="11197"/>
                  </a:lnTo>
                  <a:cubicBezTo>
                    <a:pt x="19584" y="11222"/>
                    <a:pt x="19695" y="11225"/>
                    <a:pt x="19785" y="11229"/>
                  </a:cubicBezTo>
                  <a:cubicBezTo>
                    <a:pt x="19785" y="11281"/>
                    <a:pt x="19782" y="11336"/>
                    <a:pt x="19778" y="11388"/>
                  </a:cubicBezTo>
                  <a:cubicBezTo>
                    <a:pt x="19671" y="11329"/>
                    <a:pt x="19567" y="11263"/>
                    <a:pt x="19463" y="11197"/>
                  </a:cubicBezTo>
                  <a:close/>
                  <a:moveTo>
                    <a:pt x="9926" y="11049"/>
                  </a:moveTo>
                  <a:cubicBezTo>
                    <a:pt x="9930" y="11055"/>
                    <a:pt x="9940" y="11066"/>
                    <a:pt x="9947" y="11073"/>
                  </a:cubicBezTo>
                  <a:cubicBezTo>
                    <a:pt x="10048" y="11173"/>
                    <a:pt x="10238" y="11197"/>
                    <a:pt x="10387" y="11267"/>
                  </a:cubicBezTo>
                  <a:cubicBezTo>
                    <a:pt x="10394" y="11329"/>
                    <a:pt x="10397" y="11385"/>
                    <a:pt x="10408" y="11447"/>
                  </a:cubicBezTo>
                  <a:cubicBezTo>
                    <a:pt x="10396" y="11447"/>
                    <a:pt x="10383" y="11447"/>
                    <a:pt x="10371" y="11447"/>
                  </a:cubicBezTo>
                  <a:cubicBezTo>
                    <a:pt x="9973" y="11447"/>
                    <a:pt x="9604" y="11337"/>
                    <a:pt x="9272" y="11152"/>
                  </a:cubicBezTo>
                  <a:cubicBezTo>
                    <a:pt x="9490" y="11121"/>
                    <a:pt x="9711" y="11087"/>
                    <a:pt x="9926" y="11049"/>
                  </a:cubicBezTo>
                  <a:close/>
                  <a:moveTo>
                    <a:pt x="19245" y="11294"/>
                  </a:moveTo>
                  <a:cubicBezTo>
                    <a:pt x="19411" y="11405"/>
                    <a:pt x="19574" y="11506"/>
                    <a:pt x="19747" y="11596"/>
                  </a:cubicBezTo>
                  <a:cubicBezTo>
                    <a:pt x="19740" y="11679"/>
                    <a:pt x="19723" y="11762"/>
                    <a:pt x="19698" y="11838"/>
                  </a:cubicBezTo>
                  <a:cubicBezTo>
                    <a:pt x="19504" y="11689"/>
                    <a:pt x="19297" y="11561"/>
                    <a:pt x="19075" y="11454"/>
                  </a:cubicBezTo>
                  <a:cubicBezTo>
                    <a:pt x="19127" y="11398"/>
                    <a:pt x="19186" y="11346"/>
                    <a:pt x="19245" y="11294"/>
                  </a:cubicBezTo>
                  <a:close/>
                  <a:moveTo>
                    <a:pt x="12102" y="12077"/>
                  </a:moveTo>
                  <a:lnTo>
                    <a:pt x="12102" y="12077"/>
                  </a:lnTo>
                  <a:cubicBezTo>
                    <a:pt x="11748" y="13186"/>
                    <a:pt x="11638" y="14357"/>
                    <a:pt x="11274" y="15455"/>
                  </a:cubicBezTo>
                  <a:cubicBezTo>
                    <a:pt x="11291" y="15032"/>
                    <a:pt x="11295" y="14606"/>
                    <a:pt x="11326" y="14184"/>
                  </a:cubicBezTo>
                  <a:cubicBezTo>
                    <a:pt x="11374" y="13550"/>
                    <a:pt x="11447" y="12434"/>
                    <a:pt x="12102" y="12077"/>
                  </a:cubicBezTo>
                  <a:close/>
                  <a:moveTo>
                    <a:pt x="7654" y="26273"/>
                  </a:moveTo>
                  <a:cubicBezTo>
                    <a:pt x="7654" y="26367"/>
                    <a:pt x="7643" y="26464"/>
                    <a:pt x="7640" y="26557"/>
                  </a:cubicBezTo>
                  <a:cubicBezTo>
                    <a:pt x="7550" y="26498"/>
                    <a:pt x="7463" y="26436"/>
                    <a:pt x="7377" y="26370"/>
                  </a:cubicBezTo>
                  <a:cubicBezTo>
                    <a:pt x="7467" y="26336"/>
                    <a:pt x="7564" y="26308"/>
                    <a:pt x="7654" y="26273"/>
                  </a:cubicBezTo>
                  <a:close/>
                  <a:moveTo>
                    <a:pt x="20298" y="12559"/>
                  </a:moveTo>
                  <a:cubicBezTo>
                    <a:pt x="20616" y="12815"/>
                    <a:pt x="20963" y="13016"/>
                    <a:pt x="21327" y="13231"/>
                  </a:cubicBezTo>
                  <a:cubicBezTo>
                    <a:pt x="21905" y="13567"/>
                    <a:pt x="21687" y="14454"/>
                    <a:pt x="21621" y="14998"/>
                  </a:cubicBezTo>
                  <a:cubicBezTo>
                    <a:pt x="21323" y="17398"/>
                    <a:pt x="20859" y="19781"/>
                    <a:pt x="20540" y="22186"/>
                  </a:cubicBezTo>
                  <a:cubicBezTo>
                    <a:pt x="20277" y="24170"/>
                    <a:pt x="20041" y="26159"/>
                    <a:pt x="19851" y="28158"/>
                  </a:cubicBezTo>
                  <a:cubicBezTo>
                    <a:pt x="19723" y="29536"/>
                    <a:pt x="19595" y="31047"/>
                    <a:pt x="19082" y="32373"/>
                  </a:cubicBezTo>
                  <a:cubicBezTo>
                    <a:pt x="18150" y="30541"/>
                    <a:pt x="17184" y="28650"/>
                    <a:pt x="16972" y="26613"/>
                  </a:cubicBezTo>
                  <a:cubicBezTo>
                    <a:pt x="17301" y="26606"/>
                    <a:pt x="17620" y="26484"/>
                    <a:pt x="17904" y="26294"/>
                  </a:cubicBezTo>
                  <a:cubicBezTo>
                    <a:pt x="17946" y="26263"/>
                    <a:pt x="17956" y="26228"/>
                    <a:pt x="17949" y="26176"/>
                  </a:cubicBezTo>
                  <a:cubicBezTo>
                    <a:pt x="17908" y="25878"/>
                    <a:pt x="17869" y="25584"/>
                    <a:pt x="17838" y="25282"/>
                  </a:cubicBezTo>
                  <a:lnTo>
                    <a:pt x="17838" y="25282"/>
                  </a:lnTo>
                  <a:cubicBezTo>
                    <a:pt x="17843" y="25283"/>
                    <a:pt x="17847" y="25283"/>
                    <a:pt x="17851" y="25283"/>
                  </a:cubicBezTo>
                  <a:cubicBezTo>
                    <a:pt x="17963" y="25283"/>
                    <a:pt x="18003" y="25109"/>
                    <a:pt x="17880" y="25088"/>
                  </a:cubicBezTo>
                  <a:cubicBezTo>
                    <a:pt x="17859" y="25085"/>
                    <a:pt x="17838" y="25082"/>
                    <a:pt x="17817" y="25082"/>
                  </a:cubicBezTo>
                  <a:cubicBezTo>
                    <a:pt x="17648" y="23391"/>
                    <a:pt x="17669" y="21687"/>
                    <a:pt x="17752" y="19993"/>
                  </a:cubicBezTo>
                  <a:cubicBezTo>
                    <a:pt x="17752" y="19962"/>
                    <a:pt x="17741" y="19937"/>
                    <a:pt x="17724" y="19920"/>
                  </a:cubicBezTo>
                  <a:cubicBezTo>
                    <a:pt x="18032" y="18379"/>
                    <a:pt x="17187" y="16276"/>
                    <a:pt x="19068" y="15580"/>
                  </a:cubicBezTo>
                  <a:cubicBezTo>
                    <a:pt x="20107" y="15195"/>
                    <a:pt x="20558" y="13671"/>
                    <a:pt x="20298" y="12559"/>
                  </a:cubicBezTo>
                  <a:close/>
                  <a:moveTo>
                    <a:pt x="12760" y="27711"/>
                  </a:moveTo>
                  <a:cubicBezTo>
                    <a:pt x="12750" y="29689"/>
                    <a:pt x="12459" y="31684"/>
                    <a:pt x="12562" y="33659"/>
                  </a:cubicBezTo>
                  <a:cubicBezTo>
                    <a:pt x="12597" y="34299"/>
                    <a:pt x="12677" y="34937"/>
                    <a:pt x="12632" y="35581"/>
                  </a:cubicBezTo>
                  <a:cubicBezTo>
                    <a:pt x="12624" y="35740"/>
                    <a:pt x="12488" y="36378"/>
                    <a:pt x="12260" y="36378"/>
                  </a:cubicBezTo>
                  <a:cubicBezTo>
                    <a:pt x="12199" y="36378"/>
                    <a:pt x="12131" y="36332"/>
                    <a:pt x="12057" y="36219"/>
                  </a:cubicBezTo>
                  <a:cubicBezTo>
                    <a:pt x="11939" y="36035"/>
                    <a:pt x="11883" y="35786"/>
                    <a:pt x="11859" y="35557"/>
                  </a:cubicBezTo>
                  <a:lnTo>
                    <a:pt x="11859" y="35557"/>
                  </a:lnTo>
                  <a:cubicBezTo>
                    <a:pt x="11880" y="35564"/>
                    <a:pt x="11897" y="35567"/>
                    <a:pt x="11918" y="35574"/>
                  </a:cubicBezTo>
                  <a:cubicBezTo>
                    <a:pt x="11927" y="35577"/>
                    <a:pt x="11936" y="35578"/>
                    <a:pt x="11945" y="35578"/>
                  </a:cubicBezTo>
                  <a:cubicBezTo>
                    <a:pt x="11999" y="35578"/>
                    <a:pt x="12043" y="35534"/>
                    <a:pt x="12046" y="35474"/>
                  </a:cubicBezTo>
                  <a:cubicBezTo>
                    <a:pt x="12126" y="34088"/>
                    <a:pt x="12313" y="32716"/>
                    <a:pt x="12330" y="31324"/>
                  </a:cubicBezTo>
                  <a:cubicBezTo>
                    <a:pt x="12348" y="30191"/>
                    <a:pt x="12320" y="28760"/>
                    <a:pt x="11568" y="27835"/>
                  </a:cubicBezTo>
                  <a:cubicBezTo>
                    <a:pt x="11963" y="27787"/>
                    <a:pt x="12362" y="27735"/>
                    <a:pt x="12760" y="27711"/>
                  </a:cubicBezTo>
                  <a:close/>
                  <a:moveTo>
                    <a:pt x="11080" y="9964"/>
                  </a:moveTo>
                  <a:cubicBezTo>
                    <a:pt x="11208" y="10314"/>
                    <a:pt x="11402" y="10643"/>
                    <a:pt x="11433" y="11021"/>
                  </a:cubicBezTo>
                  <a:cubicBezTo>
                    <a:pt x="11440" y="11087"/>
                    <a:pt x="11488" y="11120"/>
                    <a:pt x="11535" y="11120"/>
                  </a:cubicBezTo>
                  <a:cubicBezTo>
                    <a:pt x="11583" y="11120"/>
                    <a:pt x="11631" y="11087"/>
                    <a:pt x="11638" y="11021"/>
                  </a:cubicBezTo>
                  <a:cubicBezTo>
                    <a:pt x="11658" y="10806"/>
                    <a:pt x="11731" y="10602"/>
                    <a:pt x="11783" y="10394"/>
                  </a:cubicBezTo>
                  <a:cubicBezTo>
                    <a:pt x="11929" y="10636"/>
                    <a:pt x="12067" y="10875"/>
                    <a:pt x="12147" y="11152"/>
                  </a:cubicBezTo>
                  <a:cubicBezTo>
                    <a:pt x="12162" y="11201"/>
                    <a:pt x="12203" y="11224"/>
                    <a:pt x="12244" y="11224"/>
                  </a:cubicBezTo>
                  <a:cubicBezTo>
                    <a:pt x="12286" y="11224"/>
                    <a:pt x="12328" y="11200"/>
                    <a:pt x="12344" y="11152"/>
                  </a:cubicBezTo>
                  <a:cubicBezTo>
                    <a:pt x="12424" y="10900"/>
                    <a:pt x="12590" y="10706"/>
                    <a:pt x="12725" y="10484"/>
                  </a:cubicBezTo>
                  <a:cubicBezTo>
                    <a:pt x="12777" y="10636"/>
                    <a:pt x="12840" y="10782"/>
                    <a:pt x="12864" y="10948"/>
                  </a:cubicBezTo>
                  <a:cubicBezTo>
                    <a:pt x="12870" y="10996"/>
                    <a:pt x="12915" y="11022"/>
                    <a:pt x="12961" y="11022"/>
                  </a:cubicBezTo>
                  <a:cubicBezTo>
                    <a:pt x="12997" y="11022"/>
                    <a:pt x="13032" y="11006"/>
                    <a:pt x="13047" y="10972"/>
                  </a:cubicBezTo>
                  <a:cubicBezTo>
                    <a:pt x="13150" y="10764"/>
                    <a:pt x="13566" y="10129"/>
                    <a:pt x="13888" y="10129"/>
                  </a:cubicBezTo>
                  <a:cubicBezTo>
                    <a:pt x="13913" y="10129"/>
                    <a:pt x="13938" y="10133"/>
                    <a:pt x="13962" y="10141"/>
                  </a:cubicBezTo>
                  <a:cubicBezTo>
                    <a:pt x="14017" y="10307"/>
                    <a:pt x="14069" y="10477"/>
                    <a:pt x="14114" y="10640"/>
                  </a:cubicBezTo>
                  <a:cubicBezTo>
                    <a:pt x="14062" y="10688"/>
                    <a:pt x="14076" y="10792"/>
                    <a:pt x="14152" y="10813"/>
                  </a:cubicBezTo>
                  <a:lnTo>
                    <a:pt x="14166" y="10865"/>
                  </a:lnTo>
                  <a:cubicBezTo>
                    <a:pt x="13886" y="11014"/>
                    <a:pt x="13581" y="11118"/>
                    <a:pt x="13325" y="11191"/>
                  </a:cubicBezTo>
                  <a:cubicBezTo>
                    <a:pt x="13203" y="11225"/>
                    <a:pt x="13079" y="11260"/>
                    <a:pt x="12950" y="11291"/>
                  </a:cubicBezTo>
                  <a:cubicBezTo>
                    <a:pt x="12936" y="11246"/>
                    <a:pt x="12901" y="11227"/>
                    <a:pt x="12864" y="11227"/>
                  </a:cubicBezTo>
                  <a:cubicBezTo>
                    <a:pt x="12809" y="11227"/>
                    <a:pt x="12751" y="11269"/>
                    <a:pt x="12753" y="11333"/>
                  </a:cubicBezTo>
                  <a:cubicBezTo>
                    <a:pt x="12507" y="11384"/>
                    <a:pt x="12253" y="11416"/>
                    <a:pt x="12003" y="11416"/>
                  </a:cubicBezTo>
                  <a:cubicBezTo>
                    <a:pt x="11779" y="11416"/>
                    <a:pt x="11558" y="11390"/>
                    <a:pt x="11350" y="11329"/>
                  </a:cubicBezTo>
                  <a:cubicBezTo>
                    <a:pt x="11339" y="11326"/>
                    <a:pt x="11329" y="11324"/>
                    <a:pt x="11319" y="11324"/>
                  </a:cubicBezTo>
                  <a:cubicBezTo>
                    <a:pt x="11217" y="11324"/>
                    <a:pt x="11181" y="11492"/>
                    <a:pt x="11298" y="11523"/>
                  </a:cubicBezTo>
                  <a:cubicBezTo>
                    <a:pt x="11522" y="11589"/>
                    <a:pt x="11760" y="11617"/>
                    <a:pt x="12002" y="11617"/>
                  </a:cubicBezTo>
                  <a:cubicBezTo>
                    <a:pt x="12267" y="11617"/>
                    <a:pt x="12538" y="11584"/>
                    <a:pt x="12801" y="11534"/>
                  </a:cubicBezTo>
                  <a:lnTo>
                    <a:pt x="12801" y="11534"/>
                  </a:lnTo>
                  <a:cubicBezTo>
                    <a:pt x="13238" y="13203"/>
                    <a:pt x="14080" y="15032"/>
                    <a:pt x="12684" y="16446"/>
                  </a:cubicBezTo>
                  <a:cubicBezTo>
                    <a:pt x="12071" y="15025"/>
                    <a:pt x="12334" y="13442"/>
                    <a:pt x="12344" y="11935"/>
                  </a:cubicBezTo>
                  <a:cubicBezTo>
                    <a:pt x="12344" y="11871"/>
                    <a:pt x="12298" y="11837"/>
                    <a:pt x="12247" y="11837"/>
                  </a:cubicBezTo>
                  <a:cubicBezTo>
                    <a:pt x="12230" y="11837"/>
                    <a:pt x="12212" y="11841"/>
                    <a:pt x="12195" y="11849"/>
                  </a:cubicBezTo>
                  <a:cubicBezTo>
                    <a:pt x="12181" y="11837"/>
                    <a:pt x="12164" y="11828"/>
                    <a:pt x="12142" y="11828"/>
                  </a:cubicBezTo>
                  <a:cubicBezTo>
                    <a:pt x="12132" y="11828"/>
                    <a:pt x="12121" y="11830"/>
                    <a:pt x="12109" y="11835"/>
                  </a:cubicBezTo>
                  <a:cubicBezTo>
                    <a:pt x="11444" y="12115"/>
                    <a:pt x="11274" y="12936"/>
                    <a:pt x="11177" y="13577"/>
                  </a:cubicBezTo>
                  <a:cubicBezTo>
                    <a:pt x="11049" y="14416"/>
                    <a:pt x="11101" y="15268"/>
                    <a:pt x="11017" y="16110"/>
                  </a:cubicBezTo>
                  <a:cubicBezTo>
                    <a:pt x="11013" y="16172"/>
                    <a:pt x="11072" y="16211"/>
                    <a:pt x="11127" y="16211"/>
                  </a:cubicBezTo>
                  <a:cubicBezTo>
                    <a:pt x="11161" y="16211"/>
                    <a:pt x="11193" y="16196"/>
                    <a:pt x="11208" y="16162"/>
                  </a:cubicBezTo>
                  <a:cubicBezTo>
                    <a:pt x="11693" y="15060"/>
                    <a:pt x="11828" y="13865"/>
                    <a:pt x="12119" y="12715"/>
                  </a:cubicBezTo>
                  <a:lnTo>
                    <a:pt x="12119" y="12715"/>
                  </a:lnTo>
                  <a:cubicBezTo>
                    <a:pt x="12067" y="14062"/>
                    <a:pt x="11970" y="15420"/>
                    <a:pt x="12559" y="16671"/>
                  </a:cubicBezTo>
                  <a:cubicBezTo>
                    <a:pt x="12576" y="16706"/>
                    <a:pt x="12611" y="16721"/>
                    <a:pt x="12646" y="16721"/>
                  </a:cubicBezTo>
                  <a:cubicBezTo>
                    <a:pt x="12673" y="16721"/>
                    <a:pt x="12700" y="16712"/>
                    <a:pt x="12718" y="16695"/>
                  </a:cubicBezTo>
                  <a:cubicBezTo>
                    <a:pt x="14322" y="15209"/>
                    <a:pt x="13463" y="13283"/>
                    <a:pt x="12995" y="11485"/>
                  </a:cubicBezTo>
                  <a:cubicBezTo>
                    <a:pt x="13245" y="11423"/>
                    <a:pt x="13480" y="11353"/>
                    <a:pt x="13702" y="11277"/>
                  </a:cubicBezTo>
                  <a:cubicBezTo>
                    <a:pt x="13903" y="11208"/>
                    <a:pt x="14114" y="11118"/>
                    <a:pt x="14312" y="11004"/>
                  </a:cubicBezTo>
                  <a:cubicBezTo>
                    <a:pt x="14322" y="11000"/>
                    <a:pt x="14329" y="10997"/>
                    <a:pt x="14336" y="10990"/>
                  </a:cubicBezTo>
                  <a:cubicBezTo>
                    <a:pt x="14423" y="10938"/>
                    <a:pt x="14509" y="10886"/>
                    <a:pt x="14589" y="10827"/>
                  </a:cubicBezTo>
                  <a:cubicBezTo>
                    <a:pt x="15410" y="10848"/>
                    <a:pt x="16227" y="10913"/>
                    <a:pt x="17038" y="11055"/>
                  </a:cubicBezTo>
                  <a:cubicBezTo>
                    <a:pt x="17599" y="11156"/>
                    <a:pt x="18209" y="11291"/>
                    <a:pt x="18760" y="11523"/>
                  </a:cubicBezTo>
                  <a:cubicBezTo>
                    <a:pt x="18528" y="11863"/>
                    <a:pt x="18365" y="12278"/>
                    <a:pt x="18244" y="12659"/>
                  </a:cubicBezTo>
                  <a:cubicBezTo>
                    <a:pt x="17908" y="13709"/>
                    <a:pt x="17856" y="14828"/>
                    <a:pt x="17544" y="15881"/>
                  </a:cubicBezTo>
                  <a:cubicBezTo>
                    <a:pt x="17521" y="15957"/>
                    <a:pt x="17584" y="16007"/>
                    <a:pt x="17645" y="16007"/>
                  </a:cubicBezTo>
                  <a:cubicBezTo>
                    <a:pt x="17685" y="16007"/>
                    <a:pt x="17724" y="15985"/>
                    <a:pt x="17738" y="15936"/>
                  </a:cubicBezTo>
                  <a:cubicBezTo>
                    <a:pt x="17998" y="15060"/>
                    <a:pt x="18081" y="14142"/>
                    <a:pt x="18292" y="13255"/>
                  </a:cubicBezTo>
                  <a:cubicBezTo>
                    <a:pt x="18413" y="12753"/>
                    <a:pt x="18590" y="12081"/>
                    <a:pt x="18936" y="11603"/>
                  </a:cubicBezTo>
                  <a:cubicBezTo>
                    <a:pt x="19186" y="11717"/>
                    <a:pt x="19414" y="11863"/>
                    <a:pt x="19622" y="12029"/>
                  </a:cubicBezTo>
                  <a:cubicBezTo>
                    <a:pt x="19588" y="12115"/>
                    <a:pt x="19543" y="12202"/>
                    <a:pt x="19487" y="12285"/>
                  </a:cubicBezTo>
                  <a:cubicBezTo>
                    <a:pt x="19442" y="12356"/>
                    <a:pt x="19506" y="12436"/>
                    <a:pt x="19578" y="12436"/>
                  </a:cubicBezTo>
                  <a:cubicBezTo>
                    <a:pt x="19594" y="12436"/>
                    <a:pt x="19610" y="12433"/>
                    <a:pt x="19626" y="12424"/>
                  </a:cubicBezTo>
                  <a:cubicBezTo>
                    <a:pt x="19726" y="12386"/>
                    <a:pt x="19802" y="12334"/>
                    <a:pt x="19882" y="12278"/>
                  </a:cubicBezTo>
                  <a:cubicBezTo>
                    <a:pt x="19896" y="12289"/>
                    <a:pt x="19906" y="12303"/>
                    <a:pt x="19920" y="12320"/>
                  </a:cubicBezTo>
                  <a:cubicBezTo>
                    <a:pt x="19942" y="12344"/>
                    <a:pt x="19966" y="12353"/>
                    <a:pt x="19990" y="12353"/>
                  </a:cubicBezTo>
                  <a:cubicBezTo>
                    <a:pt x="20000" y="12353"/>
                    <a:pt x="20011" y="12351"/>
                    <a:pt x="20021" y="12348"/>
                  </a:cubicBezTo>
                  <a:lnTo>
                    <a:pt x="20021" y="12348"/>
                  </a:lnTo>
                  <a:cubicBezTo>
                    <a:pt x="20249" y="12978"/>
                    <a:pt x="20159" y="13872"/>
                    <a:pt x="19903" y="14436"/>
                  </a:cubicBezTo>
                  <a:cubicBezTo>
                    <a:pt x="19705" y="14880"/>
                    <a:pt x="19466" y="15205"/>
                    <a:pt x="19013" y="15386"/>
                  </a:cubicBezTo>
                  <a:cubicBezTo>
                    <a:pt x="18746" y="15489"/>
                    <a:pt x="18503" y="15586"/>
                    <a:pt x="18275" y="15763"/>
                  </a:cubicBezTo>
                  <a:cubicBezTo>
                    <a:pt x="17007" y="16757"/>
                    <a:pt x="17876" y="18853"/>
                    <a:pt x="17447" y="20166"/>
                  </a:cubicBezTo>
                  <a:cubicBezTo>
                    <a:pt x="17426" y="20235"/>
                    <a:pt x="17478" y="20284"/>
                    <a:pt x="17533" y="20287"/>
                  </a:cubicBezTo>
                  <a:cubicBezTo>
                    <a:pt x="17481" y="21482"/>
                    <a:pt x="17468" y="22681"/>
                    <a:pt x="17520" y="23876"/>
                  </a:cubicBezTo>
                  <a:cubicBezTo>
                    <a:pt x="17537" y="24267"/>
                    <a:pt x="17568" y="24652"/>
                    <a:pt x="17606" y="25043"/>
                  </a:cubicBezTo>
                  <a:cubicBezTo>
                    <a:pt x="16933" y="24930"/>
                    <a:pt x="16248" y="24895"/>
                    <a:pt x="15559" y="24895"/>
                  </a:cubicBezTo>
                  <a:cubicBezTo>
                    <a:pt x="14837" y="24895"/>
                    <a:pt x="14110" y="24934"/>
                    <a:pt x="13390" y="24960"/>
                  </a:cubicBezTo>
                  <a:cubicBezTo>
                    <a:pt x="14089" y="24809"/>
                    <a:pt x="14785" y="24689"/>
                    <a:pt x="15495" y="24689"/>
                  </a:cubicBezTo>
                  <a:cubicBezTo>
                    <a:pt x="15827" y="24689"/>
                    <a:pt x="16161" y="24715"/>
                    <a:pt x="16501" y="24777"/>
                  </a:cubicBezTo>
                  <a:cubicBezTo>
                    <a:pt x="16508" y="24778"/>
                    <a:pt x="16515" y="24779"/>
                    <a:pt x="16521" y="24779"/>
                  </a:cubicBezTo>
                  <a:cubicBezTo>
                    <a:pt x="16618" y="24779"/>
                    <a:pt x="16678" y="24645"/>
                    <a:pt x="16577" y="24593"/>
                  </a:cubicBezTo>
                  <a:cubicBezTo>
                    <a:pt x="15812" y="24198"/>
                    <a:pt x="15109" y="23699"/>
                    <a:pt x="14277" y="23450"/>
                  </a:cubicBezTo>
                  <a:cubicBezTo>
                    <a:pt x="14046" y="23380"/>
                    <a:pt x="13813" y="23350"/>
                    <a:pt x="13580" y="23350"/>
                  </a:cubicBezTo>
                  <a:cubicBezTo>
                    <a:pt x="12976" y="23350"/>
                    <a:pt x="12374" y="23551"/>
                    <a:pt x="11814" y="23769"/>
                  </a:cubicBezTo>
                  <a:cubicBezTo>
                    <a:pt x="10976" y="24094"/>
                    <a:pt x="10169" y="24579"/>
                    <a:pt x="9272" y="24742"/>
                  </a:cubicBezTo>
                  <a:cubicBezTo>
                    <a:pt x="8482" y="24884"/>
                    <a:pt x="7796" y="24950"/>
                    <a:pt x="7183" y="25528"/>
                  </a:cubicBezTo>
                  <a:cubicBezTo>
                    <a:pt x="7108" y="25598"/>
                    <a:pt x="7176" y="25699"/>
                    <a:pt x="7256" y="25699"/>
                  </a:cubicBezTo>
                  <a:cubicBezTo>
                    <a:pt x="7279" y="25699"/>
                    <a:pt x="7303" y="25691"/>
                    <a:pt x="7325" y="25670"/>
                  </a:cubicBezTo>
                  <a:cubicBezTo>
                    <a:pt x="7945" y="25088"/>
                    <a:pt x="8679" y="25054"/>
                    <a:pt x="9472" y="24912"/>
                  </a:cubicBezTo>
                  <a:cubicBezTo>
                    <a:pt x="10241" y="24773"/>
                    <a:pt x="10993" y="24326"/>
                    <a:pt x="11710" y="24028"/>
                  </a:cubicBezTo>
                  <a:cubicBezTo>
                    <a:pt x="12314" y="23780"/>
                    <a:pt x="12934" y="23570"/>
                    <a:pt x="13572" y="23570"/>
                  </a:cubicBezTo>
                  <a:cubicBezTo>
                    <a:pt x="13786" y="23570"/>
                    <a:pt x="14003" y="23593"/>
                    <a:pt x="14222" y="23647"/>
                  </a:cubicBezTo>
                  <a:cubicBezTo>
                    <a:pt x="14863" y="23807"/>
                    <a:pt x="15438" y="24177"/>
                    <a:pt x="16009" y="24513"/>
                  </a:cubicBezTo>
                  <a:cubicBezTo>
                    <a:pt x="15840" y="24499"/>
                    <a:pt x="15672" y="24493"/>
                    <a:pt x="15505" y="24493"/>
                  </a:cubicBezTo>
                  <a:cubicBezTo>
                    <a:pt x="14432" y="24493"/>
                    <a:pt x="13393" y="24758"/>
                    <a:pt x="12320" y="24995"/>
                  </a:cubicBezTo>
                  <a:cubicBezTo>
                    <a:pt x="12209" y="25019"/>
                    <a:pt x="12233" y="25192"/>
                    <a:pt x="12348" y="25192"/>
                  </a:cubicBezTo>
                  <a:cubicBezTo>
                    <a:pt x="13404" y="25190"/>
                    <a:pt x="14489" y="25104"/>
                    <a:pt x="15565" y="25104"/>
                  </a:cubicBezTo>
                  <a:cubicBezTo>
                    <a:pt x="16260" y="25104"/>
                    <a:pt x="16952" y="25140"/>
                    <a:pt x="17630" y="25258"/>
                  </a:cubicBezTo>
                  <a:cubicBezTo>
                    <a:pt x="17648" y="25407"/>
                    <a:pt x="17655" y="25549"/>
                    <a:pt x="17679" y="25695"/>
                  </a:cubicBezTo>
                  <a:cubicBezTo>
                    <a:pt x="17707" y="25930"/>
                    <a:pt x="17804" y="26142"/>
                    <a:pt x="17561" y="26273"/>
                  </a:cubicBezTo>
                  <a:cubicBezTo>
                    <a:pt x="17374" y="26370"/>
                    <a:pt x="17163" y="26419"/>
                    <a:pt x="16955" y="26419"/>
                  </a:cubicBezTo>
                  <a:lnTo>
                    <a:pt x="16955" y="26415"/>
                  </a:lnTo>
                  <a:cubicBezTo>
                    <a:pt x="17031" y="26398"/>
                    <a:pt x="17080" y="26280"/>
                    <a:pt x="16990" y="26228"/>
                  </a:cubicBezTo>
                  <a:cubicBezTo>
                    <a:pt x="16972" y="26221"/>
                    <a:pt x="16951" y="26211"/>
                    <a:pt x="16934" y="26204"/>
                  </a:cubicBezTo>
                  <a:cubicBezTo>
                    <a:pt x="16924" y="26147"/>
                    <a:pt x="16876" y="26119"/>
                    <a:pt x="16829" y="26119"/>
                  </a:cubicBezTo>
                  <a:cubicBezTo>
                    <a:pt x="16814" y="26119"/>
                    <a:pt x="16799" y="26122"/>
                    <a:pt x="16785" y="26128"/>
                  </a:cubicBezTo>
                  <a:cubicBezTo>
                    <a:pt x="15613" y="25550"/>
                    <a:pt x="14189" y="25442"/>
                    <a:pt x="12866" y="25442"/>
                  </a:cubicBezTo>
                  <a:cubicBezTo>
                    <a:pt x="12602" y="25442"/>
                    <a:pt x="12341" y="25446"/>
                    <a:pt x="12088" y="25452"/>
                  </a:cubicBezTo>
                  <a:cubicBezTo>
                    <a:pt x="10806" y="25480"/>
                    <a:pt x="9417" y="25570"/>
                    <a:pt x="8142" y="25920"/>
                  </a:cubicBezTo>
                  <a:cubicBezTo>
                    <a:pt x="8191" y="25761"/>
                    <a:pt x="8232" y="25601"/>
                    <a:pt x="8274" y="25431"/>
                  </a:cubicBezTo>
                  <a:cubicBezTo>
                    <a:pt x="8289" y="25354"/>
                    <a:pt x="8224" y="25303"/>
                    <a:pt x="8164" y="25303"/>
                  </a:cubicBezTo>
                  <a:cubicBezTo>
                    <a:pt x="8125" y="25303"/>
                    <a:pt x="8087" y="25325"/>
                    <a:pt x="8076" y="25376"/>
                  </a:cubicBezTo>
                  <a:cubicBezTo>
                    <a:pt x="8035" y="25584"/>
                    <a:pt x="7979" y="25788"/>
                    <a:pt x="7914" y="25982"/>
                  </a:cubicBezTo>
                  <a:cubicBezTo>
                    <a:pt x="7900" y="25986"/>
                    <a:pt x="7882" y="25989"/>
                    <a:pt x="7865" y="25996"/>
                  </a:cubicBezTo>
                  <a:cubicBezTo>
                    <a:pt x="7857" y="25941"/>
                    <a:pt x="7811" y="25913"/>
                    <a:pt x="7765" y="25913"/>
                  </a:cubicBezTo>
                  <a:cubicBezTo>
                    <a:pt x="7716" y="25913"/>
                    <a:pt x="7668" y="25945"/>
                    <a:pt x="7668" y="26010"/>
                  </a:cubicBezTo>
                  <a:lnTo>
                    <a:pt x="7668" y="26065"/>
                  </a:lnTo>
                  <a:cubicBezTo>
                    <a:pt x="7519" y="26110"/>
                    <a:pt x="7377" y="26162"/>
                    <a:pt x="7235" y="26221"/>
                  </a:cubicBezTo>
                  <a:cubicBezTo>
                    <a:pt x="7221" y="26225"/>
                    <a:pt x="7210" y="26232"/>
                    <a:pt x="7203" y="26239"/>
                  </a:cubicBezTo>
                  <a:cubicBezTo>
                    <a:pt x="7152" y="26194"/>
                    <a:pt x="7103" y="26145"/>
                    <a:pt x="7055" y="26093"/>
                  </a:cubicBezTo>
                  <a:cubicBezTo>
                    <a:pt x="6760" y="25771"/>
                    <a:pt x="6940" y="24981"/>
                    <a:pt x="6964" y="24600"/>
                  </a:cubicBezTo>
                  <a:cubicBezTo>
                    <a:pt x="7082" y="22930"/>
                    <a:pt x="7713" y="21354"/>
                    <a:pt x="7356" y="19664"/>
                  </a:cubicBezTo>
                  <a:cubicBezTo>
                    <a:pt x="7345" y="19613"/>
                    <a:pt x="7307" y="19591"/>
                    <a:pt x="7267" y="19591"/>
                  </a:cubicBezTo>
                  <a:cubicBezTo>
                    <a:pt x="7207" y="19591"/>
                    <a:pt x="7142" y="19642"/>
                    <a:pt x="7158" y="19719"/>
                  </a:cubicBezTo>
                  <a:cubicBezTo>
                    <a:pt x="7550" y="21552"/>
                    <a:pt x="6812" y="23388"/>
                    <a:pt x="6725" y="25220"/>
                  </a:cubicBezTo>
                  <a:cubicBezTo>
                    <a:pt x="6715" y="25532"/>
                    <a:pt x="6680" y="25934"/>
                    <a:pt x="6881" y="26197"/>
                  </a:cubicBezTo>
                  <a:cubicBezTo>
                    <a:pt x="7061" y="26433"/>
                    <a:pt x="7332" y="26606"/>
                    <a:pt x="7588" y="26779"/>
                  </a:cubicBezTo>
                  <a:cubicBezTo>
                    <a:pt x="6500" y="29062"/>
                    <a:pt x="4266" y="30731"/>
                    <a:pt x="3306" y="33108"/>
                  </a:cubicBezTo>
                  <a:cubicBezTo>
                    <a:pt x="2894" y="33132"/>
                    <a:pt x="2465" y="33229"/>
                    <a:pt x="2063" y="33246"/>
                  </a:cubicBezTo>
                  <a:cubicBezTo>
                    <a:pt x="1936" y="33253"/>
                    <a:pt x="1935" y="33451"/>
                    <a:pt x="2060" y="33451"/>
                  </a:cubicBezTo>
                  <a:cubicBezTo>
                    <a:pt x="2061" y="33451"/>
                    <a:pt x="2062" y="33451"/>
                    <a:pt x="2063" y="33451"/>
                  </a:cubicBezTo>
                  <a:cubicBezTo>
                    <a:pt x="2440" y="33437"/>
                    <a:pt x="2842" y="33340"/>
                    <a:pt x="3234" y="33309"/>
                  </a:cubicBezTo>
                  <a:lnTo>
                    <a:pt x="3234" y="33309"/>
                  </a:lnTo>
                  <a:cubicBezTo>
                    <a:pt x="3220" y="33347"/>
                    <a:pt x="3202" y="33385"/>
                    <a:pt x="3189" y="33427"/>
                  </a:cubicBezTo>
                  <a:cubicBezTo>
                    <a:pt x="3164" y="33501"/>
                    <a:pt x="3224" y="33550"/>
                    <a:pt x="3284" y="33550"/>
                  </a:cubicBezTo>
                  <a:cubicBezTo>
                    <a:pt x="3325" y="33550"/>
                    <a:pt x="3366" y="33528"/>
                    <a:pt x="3383" y="33478"/>
                  </a:cubicBezTo>
                  <a:cubicBezTo>
                    <a:pt x="3407" y="33416"/>
                    <a:pt x="3428" y="33361"/>
                    <a:pt x="3448" y="33298"/>
                  </a:cubicBezTo>
                  <a:cubicBezTo>
                    <a:pt x="3739" y="33305"/>
                    <a:pt x="4017" y="33364"/>
                    <a:pt x="4259" y="33558"/>
                  </a:cubicBezTo>
                  <a:cubicBezTo>
                    <a:pt x="3469" y="33589"/>
                    <a:pt x="2697" y="33773"/>
                    <a:pt x="2281" y="34521"/>
                  </a:cubicBezTo>
                  <a:cubicBezTo>
                    <a:pt x="2239" y="34587"/>
                    <a:pt x="2288" y="34674"/>
                    <a:pt x="2368" y="34674"/>
                  </a:cubicBezTo>
                  <a:lnTo>
                    <a:pt x="5018" y="34674"/>
                  </a:lnTo>
                  <a:cubicBezTo>
                    <a:pt x="5146" y="34674"/>
                    <a:pt x="5146" y="34469"/>
                    <a:pt x="5018" y="34469"/>
                  </a:cubicBezTo>
                  <a:lnTo>
                    <a:pt x="2551" y="34469"/>
                  </a:lnTo>
                  <a:cubicBezTo>
                    <a:pt x="2998" y="33846"/>
                    <a:pt x="3771" y="33763"/>
                    <a:pt x="4505" y="33756"/>
                  </a:cubicBezTo>
                  <a:cubicBezTo>
                    <a:pt x="4602" y="33756"/>
                    <a:pt x="4630" y="33645"/>
                    <a:pt x="4578" y="33582"/>
                  </a:cubicBezTo>
                  <a:cubicBezTo>
                    <a:pt x="4276" y="33226"/>
                    <a:pt x="3913" y="33115"/>
                    <a:pt x="3528" y="33104"/>
                  </a:cubicBezTo>
                  <a:cubicBezTo>
                    <a:pt x="4446" y="30891"/>
                    <a:pt x="6462" y="29290"/>
                    <a:pt x="7591" y="27215"/>
                  </a:cubicBezTo>
                  <a:lnTo>
                    <a:pt x="7591" y="27215"/>
                  </a:lnTo>
                  <a:cubicBezTo>
                    <a:pt x="7546" y="27676"/>
                    <a:pt x="7481" y="28130"/>
                    <a:pt x="7397" y="28584"/>
                  </a:cubicBezTo>
                  <a:cubicBezTo>
                    <a:pt x="7356" y="28615"/>
                    <a:pt x="7349" y="28663"/>
                    <a:pt x="7377" y="28702"/>
                  </a:cubicBezTo>
                  <a:cubicBezTo>
                    <a:pt x="7203" y="29602"/>
                    <a:pt x="6968" y="30492"/>
                    <a:pt x="6722" y="31383"/>
                  </a:cubicBezTo>
                  <a:cubicBezTo>
                    <a:pt x="6317" y="32865"/>
                    <a:pt x="5988" y="34345"/>
                    <a:pt x="5769" y="35862"/>
                  </a:cubicBezTo>
                  <a:cubicBezTo>
                    <a:pt x="5766" y="35491"/>
                    <a:pt x="5544" y="35107"/>
                    <a:pt x="5295" y="34802"/>
                  </a:cubicBezTo>
                  <a:cubicBezTo>
                    <a:pt x="5275" y="34778"/>
                    <a:pt x="5251" y="34768"/>
                    <a:pt x="5228" y="34768"/>
                  </a:cubicBezTo>
                  <a:cubicBezTo>
                    <a:pt x="5154" y="34768"/>
                    <a:pt x="5083" y="34870"/>
                    <a:pt x="5149" y="34944"/>
                  </a:cubicBezTo>
                  <a:cubicBezTo>
                    <a:pt x="5669" y="35574"/>
                    <a:pt x="5717" y="36205"/>
                    <a:pt x="4976" y="36648"/>
                  </a:cubicBezTo>
                  <a:cubicBezTo>
                    <a:pt x="4432" y="36970"/>
                    <a:pt x="3729" y="37074"/>
                    <a:pt x="3105" y="37105"/>
                  </a:cubicBezTo>
                  <a:cubicBezTo>
                    <a:pt x="3020" y="37110"/>
                    <a:pt x="2934" y="37112"/>
                    <a:pt x="2848" y="37112"/>
                  </a:cubicBezTo>
                  <a:cubicBezTo>
                    <a:pt x="2258" y="37112"/>
                    <a:pt x="1658" y="36998"/>
                    <a:pt x="1190" y="36620"/>
                  </a:cubicBezTo>
                  <a:cubicBezTo>
                    <a:pt x="798" y="36309"/>
                    <a:pt x="566" y="35838"/>
                    <a:pt x="383" y="35370"/>
                  </a:cubicBezTo>
                  <a:lnTo>
                    <a:pt x="383" y="35370"/>
                  </a:lnTo>
                  <a:cubicBezTo>
                    <a:pt x="394" y="35374"/>
                    <a:pt x="406" y="35376"/>
                    <a:pt x="419" y="35376"/>
                  </a:cubicBezTo>
                  <a:cubicBezTo>
                    <a:pt x="470" y="35376"/>
                    <a:pt x="527" y="35343"/>
                    <a:pt x="535" y="35280"/>
                  </a:cubicBezTo>
                  <a:cubicBezTo>
                    <a:pt x="968" y="31798"/>
                    <a:pt x="3417" y="29013"/>
                    <a:pt x="4446" y="25726"/>
                  </a:cubicBezTo>
                  <a:cubicBezTo>
                    <a:pt x="5641" y="21881"/>
                    <a:pt x="4124" y="17980"/>
                    <a:pt x="4207" y="14087"/>
                  </a:cubicBezTo>
                  <a:cubicBezTo>
                    <a:pt x="4207" y="14062"/>
                    <a:pt x="4197" y="14038"/>
                    <a:pt x="4186" y="14028"/>
                  </a:cubicBezTo>
                  <a:lnTo>
                    <a:pt x="4862" y="12947"/>
                  </a:lnTo>
                  <a:lnTo>
                    <a:pt x="4862" y="12947"/>
                  </a:lnTo>
                  <a:cubicBezTo>
                    <a:pt x="4838" y="13016"/>
                    <a:pt x="4827" y="13092"/>
                    <a:pt x="4817" y="13172"/>
                  </a:cubicBezTo>
                  <a:cubicBezTo>
                    <a:pt x="4812" y="13237"/>
                    <a:pt x="4864" y="13270"/>
                    <a:pt x="4917" y="13270"/>
                  </a:cubicBezTo>
                  <a:cubicBezTo>
                    <a:pt x="4935" y="13270"/>
                    <a:pt x="4953" y="13267"/>
                    <a:pt x="4969" y="13259"/>
                  </a:cubicBezTo>
                  <a:cubicBezTo>
                    <a:pt x="5139" y="13182"/>
                    <a:pt x="5312" y="13117"/>
                    <a:pt x="5471" y="13023"/>
                  </a:cubicBezTo>
                  <a:lnTo>
                    <a:pt x="5471" y="13023"/>
                  </a:lnTo>
                  <a:cubicBezTo>
                    <a:pt x="5600" y="13456"/>
                    <a:pt x="5527" y="13789"/>
                    <a:pt x="5149" y="14118"/>
                  </a:cubicBezTo>
                  <a:cubicBezTo>
                    <a:pt x="5104" y="14159"/>
                    <a:pt x="5115" y="14246"/>
                    <a:pt x="5174" y="14277"/>
                  </a:cubicBezTo>
                  <a:cubicBezTo>
                    <a:pt x="5852" y="14610"/>
                    <a:pt x="6015" y="15320"/>
                    <a:pt x="5939" y="16023"/>
                  </a:cubicBezTo>
                  <a:cubicBezTo>
                    <a:pt x="5932" y="16087"/>
                    <a:pt x="5980" y="16119"/>
                    <a:pt x="6031" y="16119"/>
                  </a:cubicBezTo>
                  <a:cubicBezTo>
                    <a:pt x="6082" y="16119"/>
                    <a:pt x="6137" y="16087"/>
                    <a:pt x="6143" y="16023"/>
                  </a:cubicBezTo>
                  <a:cubicBezTo>
                    <a:pt x="6223" y="15292"/>
                    <a:pt x="6040" y="14551"/>
                    <a:pt x="5392" y="14166"/>
                  </a:cubicBezTo>
                  <a:cubicBezTo>
                    <a:pt x="5769" y="13778"/>
                    <a:pt x="5825" y="13369"/>
                    <a:pt x="5627" y="12836"/>
                  </a:cubicBezTo>
                  <a:cubicBezTo>
                    <a:pt x="5612" y="12795"/>
                    <a:pt x="5570" y="12758"/>
                    <a:pt x="5524" y="12758"/>
                  </a:cubicBezTo>
                  <a:cubicBezTo>
                    <a:pt x="5508" y="12758"/>
                    <a:pt x="5491" y="12763"/>
                    <a:pt x="5475" y="12774"/>
                  </a:cubicBezTo>
                  <a:cubicBezTo>
                    <a:pt x="5357" y="12860"/>
                    <a:pt x="5225" y="12923"/>
                    <a:pt x="5094" y="12978"/>
                  </a:cubicBezTo>
                  <a:cubicBezTo>
                    <a:pt x="5128" y="12895"/>
                    <a:pt x="5160" y="12815"/>
                    <a:pt x="5194" y="12729"/>
                  </a:cubicBezTo>
                  <a:cubicBezTo>
                    <a:pt x="5225" y="12687"/>
                    <a:pt x="5243" y="12618"/>
                    <a:pt x="5194" y="12583"/>
                  </a:cubicBezTo>
                  <a:cubicBezTo>
                    <a:pt x="5080" y="12493"/>
                    <a:pt x="4948" y="12386"/>
                    <a:pt x="4848" y="12261"/>
                  </a:cubicBezTo>
                  <a:cubicBezTo>
                    <a:pt x="5070" y="12161"/>
                    <a:pt x="5336" y="12008"/>
                    <a:pt x="5454" y="11970"/>
                  </a:cubicBezTo>
                  <a:cubicBezTo>
                    <a:pt x="5658" y="11897"/>
                    <a:pt x="5866" y="11821"/>
                    <a:pt x="6074" y="11759"/>
                  </a:cubicBezTo>
                  <a:cubicBezTo>
                    <a:pt x="6272" y="12961"/>
                    <a:pt x="6493" y="14156"/>
                    <a:pt x="6691" y="15361"/>
                  </a:cubicBezTo>
                  <a:cubicBezTo>
                    <a:pt x="6909" y="16650"/>
                    <a:pt x="7152" y="17966"/>
                    <a:pt x="7158" y="19283"/>
                  </a:cubicBezTo>
                  <a:cubicBezTo>
                    <a:pt x="7158" y="19348"/>
                    <a:pt x="7210" y="19381"/>
                    <a:pt x="7261" y="19381"/>
                  </a:cubicBezTo>
                  <a:cubicBezTo>
                    <a:pt x="7312" y="19381"/>
                    <a:pt x="7363" y="19348"/>
                    <a:pt x="7363" y="19283"/>
                  </a:cubicBezTo>
                  <a:cubicBezTo>
                    <a:pt x="7356" y="18001"/>
                    <a:pt x="7120" y="16719"/>
                    <a:pt x="6913" y="15458"/>
                  </a:cubicBezTo>
                  <a:cubicBezTo>
                    <a:pt x="6705" y="14204"/>
                    <a:pt x="6476" y="12954"/>
                    <a:pt x="6268" y="11696"/>
                  </a:cubicBezTo>
                  <a:cubicBezTo>
                    <a:pt x="6428" y="11648"/>
                    <a:pt x="6594" y="11596"/>
                    <a:pt x="6753" y="11554"/>
                  </a:cubicBezTo>
                  <a:cubicBezTo>
                    <a:pt x="7470" y="11367"/>
                    <a:pt x="8208" y="11291"/>
                    <a:pt x="8942" y="11194"/>
                  </a:cubicBezTo>
                  <a:cubicBezTo>
                    <a:pt x="9364" y="11477"/>
                    <a:pt x="9832" y="11654"/>
                    <a:pt x="10347" y="11654"/>
                  </a:cubicBezTo>
                  <a:cubicBezTo>
                    <a:pt x="10437" y="11654"/>
                    <a:pt x="10529" y="11649"/>
                    <a:pt x="10623" y="11637"/>
                  </a:cubicBezTo>
                  <a:cubicBezTo>
                    <a:pt x="10749" y="11621"/>
                    <a:pt x="10754" y="11432"/>
                    <a:pt x="10638" y="11432"/>
                  </a:cubicBezTo>
                  <a:cubicBezTo>
                    <a:pt x="10633" y="11432"/>
                    <a:pt x="10628" y="11432"/>
                    <a:pt x="10623" y="11433"/>
                  </a:cubicBezTo>
                  <a:lnTo>
                    <a:pt x="10612" y="11433"/>
                  </a:lnTo>
                  <a:cubicBezTo>
                    <a:pt x="10605" y="11388"/>
                    <a:pt x="10598" y="11343"/>
                    <a:pt x="10595" y="11298"/>
                  </a:cubicBezTo>
                  <a:cubicBezTo>
                    <a:pt x="10612" y="11281"/>
                    <a:pt x="10629" y="11256"/>
                    <a:pt x="10623" y="11229"/>
                  </a:cubicBezTo>
                  <a:cubicBezTo>
                    <a:pt x="10605" y="11104"/>
                    <a:pt x="10605" y="10983"/>
                    <a:pt x="10612" y="10865"/>
                  </a:cubicBezTo>
                  <a:cubicBezTo>
                    <a:pt x="10619" y="10844"/>
                    <a:pt x="10619" y="10823"/>
                    <a:pt x="10616" y="10799"/>
                  </a:cubicBezTo>
                  <a:cubicBezTo>
                    <a:pt x="10650" y="10470"/>
                    <a:pt x="10796" y="10189"/>
                    <a:pt x="11080" y="9964"/>
                  </a:cubicBezTo>
                  <a:close/>
                  <a:moveTo>
                    <a:pt x="19163" y="0"/>
                  </a:moveTo>
                  <a:cubicBezTo>
                    <a:pt x="17542" y="0"/>
                    <a:pt x="15798" y="1067"/>
                    <a:pt x="14187" y="1238"/>
                  </a:cubicBezTo>
                  <a:cubicBezTo>
                    <a:pt x="14146" y="1245"/>
                    <a:pt x="14114" y="1269"/>
                    <a:pt x="14101" y="1304"/>
                  </a:cubicBezTo>
                  <a:cubicBezTo>
                    <a:pt x="12874" y="1508"/>
                    <a:pt x="11714" y="2742"/>
                    <a:pt x="10900" y="3483"/>
                  </a:cubicBezTo>
                  <a:cubicBezTo>
                    <a:pt x="10252" y="4072"/>
                    <a:pt x="9497" y="4775"/>
                    <a:pt x="8679" y="5291"/>
                  </a:cubicBezTo>
                  <a:cubicBezTo>
                    <a:pt x="8669" y="5248"/>
                    <a:pt x="8633" y="5208"/>
                    <a:pt x="8586" y="5208"/>
                  </a:cubicBezTo>
                  <a:cubicBezTo>
                    <a:pt x="8570" y="5208"/>
                    <a:pt x="8552" y="5213"/>
                    <a:pt x="8534" y="5225"/>
                  </a:cubicBezTo>
                  <a:cubicBezTo>
                    <a:pt x="8173" y="5478"/>
                    <a:pt x="7775" y="5700"/>
                    <a:pt x="7363" y="5897"/>
                  </a:cubicBezTo>
                  <a:cubicBezTo>
                    <a:pt x="7098" y="5969"/>
                    <a:pt x="6830" y="6009"/>
                    <a:pt x="6558" y="6009"/>
                  </a:cubicBezTo>
                  <a:cubicBezTo>
                    <a:pt x="6104" y="6009"/>
                    <a:pt x="5642" y="5898"/>
                    <a:pt x="5174" y="5638"/>
                  </a:cubicBezTo>
                  <a:cubicBezTo>
                    <a:pt x="5156" y="5628"/>
                    <a:pt x="5138" y="5623"/>
                    <a:pt x="5122" y="5623"/>
                  </a:cubicBezTo>
                  <a:cubicBezTo>
                    <a:pt x="5030" y="5623"/>
                    <a:pt x="4972" y="5761"/>
                    <a:pt x="5070" y="5814"/>
                  </a:cubicBezTo>
                  <a:cubicBezTo>
                    <a:pt x="5566" y="6092"/>
                    <a:pt x="6059" y="6209"/>
                    <a:pt x="6541" y="6209"/>
                  </a:cubicBezTo>
                  <a:cubicBezTo>
                    <a:pt x="6588" y="6209"/>
                    <a:pt x="6634" y="6208"/>
                    <a:pt x="6680" y="6206"/>
                  </a:cubicBezTo>
                  <a:lnTo>
                    <a:pt x="6680" y="6206"/>
                  </a:lnTo>
                  <a:cubicBezTo>
                    <a:pt x="6185" y="6414"/>
                    <a:pt x="5679" y="6594"/>
                    <a:pt x="5198" y="6767"/>
                  </a:cubicBezTo>
                  <a:cubicBezTo>
                    <a:pt x="4839" y="6894"/>
                    <a:pt x="3777" y="7284"/>
                    <a:pt x="3009" y="7284"/>
                  </a:cubicBezTo>
                  <a:cubicBezTo>
                    <a:pt x="2519" y="7284"/>
                    <a:pt x="2149" y="7124"/>
                    <a:pt x="2160" y="6635"/>
                  </a:cubicBezTo>
                  <a:cubicBezTo>
                    <a:pt x="3649" y="6507"/>
                    <a:pt x="4654" y="5295"/>
                    <a:pt x="5537" y="4204"/>
                  </a:cubicBezTo>
                  <a:cubicBezTo>
                    <a:pt x="6390" y="3153"/>
                    <a:pt x="7384" y="1782"/>
                    <a:pt x="8817" y="1782"/>
                  </a:cubicBezTo>
                  <a:cubicBezTo>
                    <a:pt x="8989" y="1782"/>
                    <a:pt x="9169" y="1802"/>
                    <a:pt x="9355" y="1844"/>
                  </a:cubicBezTo>
                  <a:cubicBezTo>
                    <a:pt x="9369" y="1848"/>
                    <a:pt x="9382" y="1855"/>
                    <a:pt x="9403" y="1855"/>
                  </a:cubicBezTo>
                  <a:cubicBezTo>
                    <a:pt x="11187" y="1723"/>
                    <a:pt x="12711" y="746"/>
                    <a:pt x="14423" y="320"/>
                  </a:cubicBezTo>
                  <a:cubicBezTo>
                    <a:pt x="14537" y="292"/>
                    <a:pt x="14503" y="122"/>
                    <a:pt x="14394" y="122"/>
                  </a:cubicBezTo>
                  <a:cubicBezTo>
                    <a:pt x="14384" y="122"/>
                    <a:pt x="14374" y="124"/>
                    <a:pt x="14364" y="126"/>
                  </a:cubicBezTo>
                  <a:cubicBezTo>
                    <a:pt x="12677" y="545"/>
                    <a:pt x="11166" y="1519"/>
                    <a:pt x="9403" y="1650"/>
                  </a:cubicBezTo>
                  <a:cubicBezTo>
                    <a:pt x="9173" y="1597"/>
                    <a:pt x="8954" y="1572"/>
                    <a:pt x="8746" y="1572"/>
                  </a:cubicBezTo>
                  <a:cubicBezTo>
                    <a:pt x="5889" y="1572"/>
                    <a:pt x="5021" y="6289"/>
                    <a:pt x="2063" y="6438"/>
                  </a:cubicBezTo>
                  <a:cubicBezTo>
                    <a:pt x="2004" y="6445"/>
                    <a:pt x="1969" y="6483"/>
                    <a:pt x="1959" y="6542"/>
                  </a:cubicBezTo>
                  <a:cubicBezTo>
                    <a:pt x="1887" y="7203"/>
                    <a:pt x="2313" y="7450"/>
                    <a:pt x="2983" y="7450"/>
                  </a:cubicBezTo>
                  <a:cubicBezTo>
                    <a:pt x="3918" y="7450"/>
                    <a:pt x="5326" y="6970"/>
                    <a:pt x="6514" y="6466"/>
                  </a:cubicBezTo>
                  <a:lnTo>
                    <a:pt x="6514" y="6466"/>
                  </a:lnTo>
                  <a:cubicBezTo>
                    <a:pt x="6171" y="6954"/>
                    <a:pt x="7013" y="8717"/>
                    <a:pt x="7141" y="8977"/>
                  </a:cubicBezTo>
                  <a:cubicBezTo>
                    <a:pt x="7501" y="9691"/>
                    <a:pt x="8035" y="10491"/>
                    <a:pt x="8714" y="11035"/>
                  </a:cubicBezTo>
                  <a:cubicBezTo>
                    <a:pt x="8464" y="11069"/>
                    <a:pt x="8215" y="11101"/>
                    <a:pt x="7966" y="11132"/>
                  </a:cubicBezTo>
                  <a:cubicBezTo>
                    <a:pt x="7363" y="11215"/>
                    <a:pt x="6802" y="11360"/>
                    <a:pt x="6234" y="11520"/>
                  </a:cubicBezTo>
                  <a:cubicBezTo>
                    <a:pt x="6199" y="11312"/>
                    <a:pt x="6164" y="11107"/>
                    <a:pt x="6133" y="10900"/>
                  </a:cubicBezTo>
                  <a:cubicBezTo>
                    <a:pt x="6125" y="10848"/>
                    <a:pt x="6090" y="10825"/>
                    <a:pt x="6051" y="10825"/>
                  </a:cubicBezTo>
                  <a:cubicBezTo>
                    <a:pt x="5993" y="10825"/>
                    <a:pt x="5927" y="10877"/>
                    <a:pt x="5939" y="10955"/>
                  </a:cubicBezTo>
                  <a:cubicBezTo>
                    <a:pt x="5970" y="11163"/>
                    <a:pt x="6005" y="11371"/>
                    <a:pt x="6040" y="11575"/>
                  </a:cubicBezTo>
                  <a:cubicBezTo>
                    <a:pt x="5911" y="11610"/>
                    <a:pt x="5790" y="11648"/>
                    <a:pt x="5665" y="11682"/>
                  </a:cubicBezTo>
                  <a:cubicBezTo>
                    <a:pt x="5593" y="11703"/>
                    <a:pt x="5090" y="11883"/>
                    <a:pt x="4727" y="12077"/>
                  </a:cubicBezTo>
                  <a:cubicBezTo>
                    <a:pt x="4675" y="11956"/>
                    <a:pt x="4664" y="11821"/>
                    <a:pt x="4734" y="11679"/>
                  </a:cubicBezTo>
                  <a:cubicBezTo>
                    <a:pt x="4827" y="11489"/>
                    <a:pt x="5025" y="11429"/>
                    <a:pt x="5236" y="11429"/>
                  </a:cubicBezTo>
                  <a:cubicBezTo>
                    <a:pt x="5442" y="11429"/>
                    <a:pt x="5659" y="11486"/>
                    <a:pt x="5804" y="11537"/>
                  </a:cubicBezTo>
                  <a:cubicBezTo>
                    <a:pt x="5816" y="11541"/>
                    <a:pt x="5827" y="11543"/>
                    <a:pt x="5837" y="11543"/>
                  </a:cubicBezTo>
                  <a:cubicBezTo>
                    <a:pt x="5937" y="11543"/>
                    <a:pt x="5969" y="11377"/>
                    <a:pt x="5859" y="11340"/>
                  </a:cubicBezTo>
                  <a:cubicBezTo>
                    <a:pt x="5705" y="11285"/>
                    <a:pt x="5485" y="11240"/>
                    <a:pt x="5267" y="11240"/>
                  </a:cubicBezTo>
                  <a:cubicBezTo>
                    <a:pt x="4932" y="11240"/>
                    <a:pt x="4601" y="11345"/>
                    <a:pt x="4508" y="11682"/>
                  </a:cubicBezTo>
                  <a:cubicBezTo>
                    <a:pt x="4463" y="11870"/>
                    <a:pt x="4488" y="12025"/>
                    <a:pt x="4557" y="12181"/>
                  </a:cubicBezTo>
                  <a:cubicBezTo>
                    <a:pt x="4335" y="12323"/>
                    <a:pt x="4242" y="12465"/>
                    <a:pt x="4481" y="12559"/>
                  </a:cubicBezTo>
                  <a:cubicBezTo>
                    <a:pt x="4493" y="12563"/>
                    <a:pt x="4505" y="12566"/>
                    <a:pt x="4516" y="12566"/>
                  </a:cubicBezTo>
                  <a:cubicBezTo>
                    <a:pt x="4613" y="12566"/>
                    <a:pt x="4644" y="12407"/>
                    <a:pt x="4541" y="12363"/>
                  </a:cubicBezTo>
                  <a:lnTo>
                    <a:pt x="4541" y="12363"/>
                  </a:lnTo>
                  <a:cubicBezTo>
                    <a:pt x="4546" y="12365"/>
                    <a:pt x="4552" y="12366"/>
                    <a:pt x="4558" y="12366"/>
                  </a:cubicBezTo>
                  <a:cubicBezTo>
                    <a:pt x="4582" y="12366"/>
                    <a:pt x="4614" y="12357"/>
                    <a:pt x="4647" y="12344"/>
                  </a:cubicBezTo>
                  <a:cubicBezTo>
                    <a:pt x="4654" y="12354"/>
                    <a:pt x="4657" y="12361"/>
                    <a:pt x="4664" y="12372"/>
                  </a:cubicBezTo>
                  <a:cubicBezTo>
                    <a:pt x="4692" y="12410"/>
                    <a:pt x="4796" y="12497"/>
                    <a:pt x="4869" y="12576"/>
                  </a:cubicBezTo>
                  <a:cubicBezTo>
                    <a:pt x="4851" y="12583"/>
                    <a:pt x="4838" y="12594"/>
                    <a:pt x="4827" y="12614"/>
                  </a:cubicBezTo>
                  <a:cubicBezTo>
                    <a:pt x="4491" y="13165"/>
                    <a:pt x="4138" y="13699"/>
                    <a:pt x="3809" y="14246"/>
                  </a:cubicBezTo>
                  <a:cubicBezTo>
                    <a:pt x="3761" y="14325"/>
                    <a:pt x="3831" y="14399"/>
                    <a:pt x="3901" y="14399"/>
                  </a:cubicBezTo>
                  <a:cubicBezTo>
                    <a:pt x="3933" y="14399"/>
                    <a:pt x="3964" y="14385"/>
                    <a:pt x="3985" y="14350"/>
                  </a:cubicBezTo>
                  <a:cubicBezTo>
                    <a:pt x="3989" y="14346"/>
                    <a:pt x="3996" y="14339"/>
                    <a:pt x="3999" y="14332"/>
                  </a:cubicBezTo>
                  <a:lnTo>
                    <a:pt x="3999" y="14332"/>
                  </a:lnTo>
                  <a:cubicBezTo>
                    <a:pt x="3978" y="18261"/>
                    <a:pt x="5416" y="22106"/>
                    <a:pt x="4152" y="25986"/>
                  </a:cubicBezTo>
                  <a:cubicBezTo>
                    <a:pt x="3112" y="29176"/>
                    <a:pt x="774" y="31861"/>
                    <a:pt x="334" y="35262"/>
                  </a:cubicBezTo>
                  <a:cubicBezTo>
                    <a:pt x="296" y="35162"/>
                    <a:pt x="261" y="35058"/>
                    <a:pt x="223" y="34961"/>
                  </a:cubicBezTo>
                  <a:cubicBezTo>
                    <a:pt x="206" y="34913"/>
                    <a:pt x="164" y="34892"/>
                    <a:pt x="123" y="34892"/>
                  </a:cubicBezTo>
                  <a:cubicBezTo>
                    <a:pt x="61" y="34892"/>
                    <a:pt x="0" y="34941"/>
                    <a:pt x="29" y="35017"/>
                  </a:cubicBezTo>
                  <a:cubicBezTo>
                    <a:pt x="265" y="35682"/>
                    <a:pt x="549" y="36433"/>
                    <a:pt x="1141" y="36863"/>
                  </a:cubicBezTo>
                  <a:cubicBezTo>
                    <a:pt x="1643" y="37225"/>
                    <a:pt x="2245" y="37336"/>
                    <a:pt x="2847" y="37336"/>
                  </a:cubicBezTo>
                  <a:cubicBezTo>
                    <a:pt x="3052" y="37336"/>
                    <a:pt x="3257" y="37323"/>
                    <a:pt x="3459" y="37303"/>
                  </a:cubicBezTo>
                  <a:cubicBezTo>
                    <a:pt x="4162" y="37237"/>
                    <a:pt x="4959" y="37043"/>
                    <a:pt x="5485" y="36534"/>
                  </a:cubicBezTo>
                  <a:cubicBezTo>
                    <a:pt x="5613" y="36409"/>
                    <a:pt x="5693" y="36271"/>
                    <a:pt x="5731" y="36125"/>
                  </a:cubicBezTo>
                  <a:lnTo>
                    <a:pt x="5731" y="36125"/>
                  </a:lnTo>
                  <a:cubicBezTo>
                    <a:pt x="5721" y="36205"/>
                    <a:pt x="5710" y="36288"/>
                    <a:pt x="5700" y="36364"/>
                  </a:cubicBezTo>
                  <a:cubicBezTo>
                    <a:pt x="5510" y="37916"/>
                    <a:pt x="5340" y="39551"/>
                    <a:pt x="5676" y="41093"/>
                  </a:cubicBezTo>
                  <a:cubicBezTo>
                    <a:pt x="6008" y="42627"/>
                    <a:pt x="6736" y="44120"/>
                    <a:pt x="7574" y="45437"/>
                  </a:cubicBezTo>
                  <a:cubicBezTo>
                    <a:pt x="7595" y="45470"/>
                    <a:pt x="7627" y="45485"/>
                    <a:pt x="7659" y="45485"/>
                  </a:cubicBezTo>
                  <a:cubicBezTo>
                    <a:pt x="7730" y="45485"/>
                    <a:pt x="7802" y="45412"/>
                    <a:pt x="7754" y="45333"/>
                  </a:cubicBezTo>
                  <a:cubicBezTo>
                    <a:pt x="6916" y="44016"/>
                    <a:pt x="6237" y="42561"/>
                    <a:pt x="5873" y="41041"/>
                  </a:cubicBezTo>
                  <a:cubicBezTo>
                    <a:pt x="5506" y="39482"/>
                    <a:pt x="5731" y="37767"/>
                    <a:pt x="5925" y="36201"/>
                  </a:cubicBezTo>
                  <a:cubicBezTo>
                    <a:pt x="6137" y="34466"/>
                    <a:pt x="6549" y="32800"/>
                    <a:pt x="7009" y="31116"/>
                  </a:cubicBezTo>
                  <a:cubicBezTo>
                    <a:pt x="7224" y="30330"/>
                    <a:pt x="7425" y="29536"/>
                    <a:pt x="7574" y="28740"/>
                  </a:cubicBezTo>
                  <a:cubicBezTo>
                    <a:pt x="8620" y="28307"/>
                    <a:pt x="9722" y="28102"/>
                    <a:pt x="10841" y="27964"/>
                  </a:cubicBezTo>
                  <a:cubicBezTo>
                    <a:pt x="11004" y="27943"/>
                    <a:pt x="11173" y="27922"/>
                    <a:pt x="11340" y="27898"/>
                  </a:cubicBezTo>
                  <a:cubicBezTo>
                    <a:pt x="11343" y="27912"/>
                    <a:pt x="11350" y="27926"/>
                    <a:pt x="11360" y="27939"/>
                  </a:cubicBezTo>
                  <a:cubicBezTo>
                    <a:pt x="12192" y="28885"/>
                    <a:pt x="12140" y="30454"/>
                    <a:pt x="12119" y="31632"/>
                  </a:cubicBezTo>
                  <a:cubicBezTo>
                    <a:pt x="12091" y="32879"/>
                    <a:pt x="11929" y="34112"/>
                    <a:pt x="11849" y="35353"/>
                  </a:cubicBezTo>
                  <a:lnTo>
                    <a:pt x="11811" y="35335"/>
                  </a:lnTo>
                  <a:cubicBezTo>
                    <a:pt x="11789" y="35316"/>
                    <a:pt x="11762" y="35306"/>
                    <a:pt x="11736" y="35306"/>
                  </a:cubicBezTo>
                  <a:cubicBezTo>
                    <a:pt x="11684" y="35306"/>
                    <a:pt x="11635" y="35343"/>
                    <a:pt x="11638" y="35408"/>
                  </a:cubicBezTo>
                  <a:cubicBezTo>
                    <a:pt x="11651" y="35766"/>
                    <a:pt x="11765" y="36610"/>
                    <a:pt x="12247" y="36610"/>
                  </a:cubicBezTo>
                  <a:cubicBezTo>
                    <a:pt x="12264" y="36610"/>
                    <a:pt x="12281" y="36609"/>
                    <a:pt x="12299" y="36607"/>
                  </a:cubicBezTo>
                  <a:cubicBezTo>
                    <a:pt x="12909" y="36541"/>
                    <a:pt x="12850" y="35422"/>
                    <a:pt x="12847" y="35023"/>
                  </a:cubicBezTo>
                  <a:cubicBezTo>
                    <a:pt x="12833" y="33970"/>
                    <a:pt x="12750" y="32945"/>
                    <a:pt x="12795" y="31888"/>
                  </a:cubicBezTo>
                  <a:cubicBezTo>
                    <a:pt x="12819" y="31286"/>
                    <a:pt x="12850" y="30683"/>
                    <a:pt x="12885" y="30080"/>
                  </a:cubicBezTo>
                  <a:cubicBezTo>
                    <a:pt x="12943" y="31057"/>
                    <a:pt x="13027" y="32034"/>
                    <a:pt x="13151" y="33004"/>
                  </a:cubicBezTo>
                  <a:cubicBezTo>
                    <a:pt x="13252" y="33780"/>
                    <a:pt x="13383" y="34545"/>
                    <a:pt x="13487" y="35321"/>
                  </a:cubicBezTo>
                  <a:cubicBezTo>
                    <a:pt x="13591" y="36070"/>
                    <a:pt x="13737" y="36877"/>
                    <a:pt x="13577" y="37625"/>
                  </a:cubicBezTo>
                  <a:cubicBezTo>
                    <a:pt x="13561" y="37702"/>
                    <a:pt x="13625" y="37751"/>
                    <a:pt x="13684" y="37751"/>
                  </a:cubicBezTo>
                  <a:cubicBezTo>
                    <a:pt x="13724" y="37751"/>
                    <a:pt x="13762" y="37729"/>
                    <a:pt x="13771" y="37677"/>
                  </a:cubicBezTo>
                  <a:cubicBezTo>
                    <a:pt x="13907" y="37050"/>
                    <a:pt x="13827" y="36402"/>
                    <a:pt x="13751" y="35775"/>
                  </a:cubicBezTo>
                  <a:cubicBezTo>
                    <a:pt x="13661" y="35041"/>
                    <a:pt x="13550" y="34306"/>
                    <a:pt x="13439" y="33572"/>
                  </a:cubicBezTo>
                  <a:cubicBezTo>
                    <a:pt x="13141" y="31639"/>
                    <a:pt x="13054" y="29682"/>
                    <a:pt x="12968" y="27735"/>
                  </a:cubicBezTo>
                  <a:cubicBezTo>
                    <a:pt x="13066" y="27733"/>
                    <a:pt x="13165" y="27729"/>
                    <a:pt x="13266" y="27729"/>
                  </a:cubicBezTo>
                  <a:cubicBezTo>
                    <a:pt x="13311" y="27729"/>
                    <a:pt x="13356" y="27729"/>
                    <a:pt x="13401" y="27732"/>
                  </a:cubicBezTo>
                  <a:cubicBezTo>
                    <a:pt x="14101" y="27749"/>
                    <a:pt x="14807" y="27860"/>
                    <a:pt x="15500" y="27960"/>
                  </a:cubicBezTo>
                  <a:cubicBezTo>
                    <a:pt x="15749" y="27997"/>
                    <a:pt x="16107" y="28102"/>
                    <a:pt x="16407" y="28102"/>
                  </a:cubicBezTo>
                  <a:cubicBezTo>
                    <a:pt x="16498" y="28102"/>
                    <a:pt x="16584" y="28092"/>
                    <a:pt x="16660" y="28068"/>
                  </a:cubicBezTo>
                  <a:cubicBezTo>
                    <a:pt x="16773" y="28033"/>
                    <a:pt x="16739" y="27867"/>
                    <a:pt x="16640" y="27867"/>
                  </a:cubicBezTo>
                  <a:cubicBezTo>
                    <a:pt x="16629" y="27867"/>
                    <a:pt x="16617" y="27869"/>
                    <a:pt x="16605" y="27874"/>
                  </a:cubicBezTo>
                  <a:cubicBezTo>
                    <a:pt x="16566" y="27887"/>
                    <a:pt x="16522" y="27892"/>
                    <a:pt x="16476" y="27892"/>
                  </a:cubicBezTo>
                  <a:cubicBezTo>
                    <a:pt x="16352" y="27892"/>
                    <a:pt x="16213" y="27855"/>
                    <a:pt x="16110" y="27842"/>
                  </a:cubicBezTo>
                  <a:cubicBezTo>
                    <a:pt x="15774" y="27801"/>
                    <a:pt x="15434" y="27749"/>
                    <a:pt x="15098" y="27700"/>
                  </a:cubicBezTo>
                  <a:cubicBezTo>
                    <a:pt x="14455" y="27607"/>
                    <a:pt x="13808" y="27523"/>
                    <a:pt x="13165" y="27523"/>
                  </a:cubicBezTo>
                  <a:cubicBezTo>
                    <a:pt x="13139" y="27523"/>
                    <a:pt x="13114" y="27523"/>
                    <a:pt x="13089" y="27524"/>
                  </a:cubicBezTo>
                  <a:cubicBezTo>
                    <a:pt x="12216" y="27531"/>
                    <a:pt x="11308" y="27697"/>
                    <a:pt x="10449" y="27818"/>
                  </a:cubicBezTo>
                  <a:cubicBezTo>
                    <a:pt x="9479" y="27957"/>
                    <a:pt x="8534" y="28154"/>
                    <a:pt x="7623" y="28511"/>
                  </a:cubicBezTo>
                  <a:cubicBezTo>
                    <a:pt x="7713" y="27998"/>
                    <a:pt x="7782" y="27482"/>
                    <a:pt x="7824" y="26963"/>
                  </a:cubicBezTo>
                  <a:cubicBezTo>
                    <a:pt x="7848" y="26987"/>
                    <a:pt x="7876" y="27004"/>
                    <a:pt x="7900" y="27025"/>
                  </a:cubicBezTo>
                  <a:cubicBezTo>
                    <a:pt x="7921" y="27042"/>
                    <a:pt x="7944" y="27050"/>
                    <a:pt x="7966" y="27050"/>
                  </a:cubicBezTo>
                  <a:cubicBezTo>
                    <a:pt x="8050" y="27050"/>
                    <a:pt x="8124" y="26946"/>
                    <a:pt x="8042" y="26883"/>
                  </a:cubicBezTo>
                  <a:cubicBezTo>
                    <a:pt x="7979" y="26831"/>
                    <a:pt x="7914" y="26782"/>
                    <a:pt x="7844" y="26734"/>
                  </a:cubicBezTo>
                  <a:cubicBezTo>
                    <a:pt x="7927" y="26554"/>
                    <a:pt x="8000" y="26367"/>
                    <a:pt x="8070" y="26176"/>
                  </a:cubicBezTo>
                  <a:cubicBezTo>
                    <a:pt x="9320" y="25816"/>
                    <a:pt x="10685" y="25726"/>
                    <a:pt x="11953" y="25681"/>
                  </a:cubicBezTo>
                  <a:cubicBezTo>
                    <a:pt x="12267" y="25670"/>
                    <a:pt x="12593" y="25662"/>
                    <a:pt x="12924" y="25662"/>
                  </a:cubicBezTo>
                  <a:cubicBezTo>
                    <a:pt x="14224" y="25662"/>
                    <a:pt x="15615" y="25785"/>
                    <a:pt x="16744" y="26356"/>
                  </a:cubicBezTo>
                  <a:cubicBezTo>
                    <a:pt x="16744" y="26381"/>
                    <a:pt x="16747" y="26405"/>
                    <a:pt x="16751" y="26426"/>
                  </a:cubicBezTo>
                  <a:cubicBezTo>
                    <a:pt x="16650" y="26408"/>
                    <a:pt x="16553" y="26384"/>
                    <a:pt x="16456" y="26346"/>
                  </a:cubicBezTo>
                  <a:cubicBezTo>
                    <a:pt x="16442" y="26340"/>
                    <a:pt x="16429" y="26337"/>
                    <a:pt x="16417" y="26337"/>
                  </a:cubicBezTo>
                  <a:cubicBezTo>
                    <a:pt x="16325" y="26337"/>
                    <a:pt x="16297" y="26497"/>
                    <a:pt x="16404" y="26540"/>
                  </a:cubicBezTo>
                  <a:cubicBezTo>
                    <a:pt x="16525" y="26592"/>
                    <a:pt x="16650" y="26623"/>
                    <a:pt x="16771" y="26633"/>
                  </a:cubicBezTo>
                  <a:cubicBezTo>
                    <a:pt x="16993" y="28764"/>
                    <a:pt x="18036" y="30749"/>
                    <a:pt x="18988" y="32644"/>
                  </a:cubicBezTo>
                  <a:cubicBezTo>
                    <a:pt x="18874" y="32914"/>
                    <a:pt x="18739" y="33174"/>
                    <a:pt x="18587" y="33420"/>
                  </a:cubicBezTo>
                  <a:cubicBezTo>
                    <a:pt x="18538" y="33499"/>
                    <a:pt x="18609" y="33570"/>
                    <a:pt x="18680" y="33570"/>
                  </a:cubicBezTo>
                  <a:cubicBezTo>
                    <a:pt x="18711" y="33570"/>
                    <a:pt x="18742" y="33556"/>
                    <a:pt x="18763" y="33524"/>
                  </a:cubicBezTo>
                  <a:cubicBezTo>
                    <a:pt x="18895" y="33316"/>
                    <a:pt x="19006" y="33104"/>
                    <a:pt x="19110" y="32883"/>
                  </a:cubicBezTo>
                  <a:lnTo>
                    <a:pt x="19227" y="33118"/>
                  </a:lnTo>
                  <a:cubicBezTo>
                    <a:pt x="20312" y="35304"/>
                    <a:pt x="21631" y="37864"/>
                    <a:pt x="21025" y="40379"/>
                  </a:cubicBezTo>
                  <a:cubicBezTo>
                    <a:pt x="21008" y="40452"/>
                    <a:pt x="21067" y="40500"/>
                    <a:pt x="21126" y="40504"/>
                  </a:cubicBezTo>
                  <a:cubicBezTo>
                    <a:pt x="21008" y="42599"/>
                    <a:pt x="19608" y="44467"/>
                    <a:pt x="19186" y="46521"/>
                  </a:cubicBezTo>
                  <a:cubicBezTo>
                    <a:pt x="18462" y="46555"/>
                    <a:pt x="18361" y="47006"/>
                    <a:pt x="18053" y="47570"/>
                  </a:cubicBezTo>
                  <a:cubicBezTo>
                    <a:pt x="17804" y="48028"/>
                    <a:pt x="17443" y="48447"/>
                    <a:pt x="17152" y="48880"/>
                  </a:cubicBezTo>
                  <a:cubicBezTo>
                    <a:pt x="16813" y="49386"/>
                    <a:pt x="16487" y="49905"/>
                    <a:pt x="16172" y="50425"/>
                  </a:cubicBezTo>
                  <a:cubicBezTo>
                    <a:pt x="15005" y="52327"/>
                    <a:pt x="13965" y="54301"/>
                    <a:pt x="12885" y="56255"/>
                  </a:cubicBezTo>
                  <a:cubicBezTo>
                    <a:pt x="12839" y="56332"/>
                    <a:pt x="12911" y="56406"/>
                    <a:pt x="12981" y="56406"/>
                  </a:cubicBezTo>
                  <a:cubicBezTo>
                    <a:pt x="13011" y="56406"/>
                    <a:pt x="13041" y="56392"/>
                    <a:pt x="13061" y="56359"/>
                  </a:cubicBezTo>
                  <a:cubicBezTo>
                    <a:pt x="14024" y="54620"/>
                    <a:pt x="14960" y="52870"/>
                    <a:pt x="15968" y="51163"/>
                  </a:cubicBezTo>
                  <a:cubicBezTo>
                    <a:pt x="16466" y="50317"/>
                    <a:pt x="16986" y="49489"/>
                    <a:pt x="17533" y="48679"/>
                  </a:cubicBezTo>
                  <a:cubicBezTo>
                    <a:pt x="17786" y="48308"/>
                    <a:pt x="18081" y="47951"/>
                    <a:pt x="18296" y="47560"/>
                  </a:cubicBezTo>
                  <a:cubicBezTo>
                    <a:pt x="18531" y="47130"/>
                    <a:pt x="18597" y="46774"/>
                    <a:pt x="19144" y="46732"/>
                  </a:cubicBezTo>
                  <a:lnTo>
                    <a:pt x="19144" y="46732"/>
                  </a:lnTo>
                  <a:cubicBezTo>
                    <a:pt x="19123" y="46867"/>
                    <a:pt x="19103" y="46999"/>
                    <a:pt x="19089" y="47134"/>
                  </a:cubicBezTo>
                  <a:cubicBezTo>
                    <a:pt x="19082" y="47200"/>
                    <a:pt x="19130" y="47233"/>
                    <a:pt x="19181" y="47233"/>
                  </a:cubicBezTo>
                  <a:cubicBezTo>
                    <a:pt x="19232" y="47233"/>
                    <a:pt x="19286" y="47200"/>
                    <a:pt x="19293" y="47134"/>
                  </a:cubicBezTo>
                  <a:cubicBezTo>
                    <a:pt x="19550" y="44633"/>
                    <a:pt x="21514" y="42468"/>
                    <a:pt x="21334" y="39897"/>
                  </a:cubicBezTo>
                  <a:cubicBezTo>
                    <a:pt x="21334" y="39894"/>
                    <a:pt x="21327" y="39887"/>
                    <a:pt x="21327" y="39880"/>
                  </a:cubicBezTo>
                  <a:cubicBezTo>
                    <a:pt x="21621" y="37729"/>
                    <a:pt x="20648" y="35585"/>
                    <a:pt x="19733" y="33686"/>
                  </a:cubicBezTo>
                  <a:cubicBezTo>
                    <a:pt x="19570" y="33343"/>
                    <a:pt x="19397" y="33000"/>
                    <a:pt x="19224" y="32654"/>
                  </a:cubicBezTo>
                  <a:cubicBezTo>
                    <a:pt x="19764" y="31355"/>
                    <a:pt x="19906" y="29869"/>
                    <a:pt x="20045" y="28501"/>
                  </a:cubicBezTo>
                  <a:cubicBezTo>
                    <a:pt x="20270" y="26280"/>
                    <a:pt x="20509" y="24067"/>
                    <a:pt x="20814" y="21856"/>
                  </a:cubicBezTo>
                  <a:cubicBezTo>
                    <a:pt x="21150" y="19425"/>
                    <a:pt x="21656" y="17007"/>
                    <a:pt x="21895" y="14568"/>
                  </a:cubicBezTo>
                  <a:cubicBezTo>
                    <a:pt x="21940" y="14114"/>
                    <a:pt x="21985" y="13546"/>
                    <a:pt x="21611" y="13214"/>
                  </a:cubicBezTo>
                  <a:cubicBezTo>
                    <a:pt x="21458" y="13078"/>
                    <a:pt x="21264" y="12995"/>
                    <a:pt x="21091" y="12902"/>
                  </a:cubicBezTo>
                  <a:cubicBezTo>
                    <a:pt x="20755" y="12718"/>
                    <a:pt x="20468" y="12490"/>
                    <a:pt x="20194" y="12230"/>
                  </a:cubicBezTo>
                  <a:cubicBezTo>
                    <a:pt x="20163" y="12164"/>
                    <a:pt x="20132" y="12098"/>
                    <a:pt x="20097" y="12036"/>
                  </a:cubicBezTo>
                  <a:cubicBezTo>
                    <a:pt x="20077" y="12002"/>
                    <a:pt x="20043" y="11985"/>
                    <a:pt x="20009" y="11985"/>
                  </a:cubicBezTo>
                  <a:cubicBezTo>
                    <a:pt x="19983" y="11985"/>
                    <a:pt x="19958" y="11994"/>
                    <a:pt x="19938" y="12012"/>
                  </a:cubicBezTo>
                  <a:cubicBezTo>
                    <a:pt x="19924" y="12025"/>
                    <a:pt x="19917" y="12029"/>
                    <a:pt x="19903" y="12043"/>
                  </a:cubicBezTo>
                  <a:lnTo>
                    <a:pt x="19886" y="12025"/>
                  </a:lnTo>
                  <a:cubicBezTo>
                    <a:pt x="19917" y="11932"/>
                    <a:pt x="19938" y="11835"/>
                    <a:pt x="19955" y="11741"/>
                  </a:cubicBezTo>
                  <a:cubicBezTo>
                    <a:pt x="20322" y="11915"/>
                    <a:pt x="20713" y="12036"/>
                    <a:pt x="21133" y="12088"/>
                  </a:cubicBezTo>
                  <a:cubicBezTo>
                    <a:pt x="21138" y="12088"/>
                    <a:pt x="21143" y="12089"/>
                    <a:pt x="21148" y="12089"/>
                  </a:cubicBezTo>
                  <a:cubicBezTo>
                    <a:pt x="21264" y="12089"/>
                    <a:pt x="21259" y="11900"/>
                    <a:pt x="21133" y="11883"/>
                  </a:cubicBezTo>
                  <a:cubicBezTo>
                    <a:pt x="20720" y="11831"/>
                    <a:pt x="20346" y="11707"/>
                    <a:pt x="19986" y="11534"/>
                  </a:cubicBezTo>
                  <a:cubicBezTo>
                    <a:pt x="20007" y="11346"/>
                    <a:pt x="20010" y="11156"/>
                    <a:pt x="20010" y="10965"/>
                  </a:cubicBezTo>
                  <a:cubicBezTo>
                    <a:pt x="20010" y="10915"/>
                    <a:pt x="19968" y="10861"/>
                    <a:pt x="19912" y="10861"/>
                  </a:cubicBezTo>
                  <a:cubicBezTo>
                    <a:pt x="19910" y="10861"/>
                    <a:pt x="19908" y="10861"/>
                    <a:pt x="19906" y="10861"/>
                  </a:cubicBezTo>
                  <a:cubicBezTo>
                    <a:pt x="19785" y="10875"/>
                    <a:pt x="19671" y="10900"/>
                    <a:pt x="19567" y="10938"/>
                  </a:cubicBezTo>
                  <a:cubicBezTo>
                    <a:pt x="19418" y="10865"/>
                    <a:pt x="19265" y="10796"/>
                    <a:pt x="19117" y="10726"/>
                  </a:cubicBezTo>
                  <a:cubicBezTo>
                    <a:pt x="19141" y="10570"/>
                    <a:pt x="19300" y="10397"/>
                    <a:pt x="19366" y="10325"/>
                  </a:cubicBezTo>
                  <a:cubicBezTo>
                    <a:pt x="19418" y="10269"/>
                    <a:pt x="19394" y="10165"/>
                    <a:pt x="19383" y="10072"/>
                  </a:cubicBezTo>
                  <a:lnTo>
                    <a:pt x="19383" y="10072"/>
                  </a:lnTo>
                  <a:cubicBezTo>
                    <a:pt x="19785" y="10172"/>
                    <a:pt x="20190" y="10269"/>
                    <a:pt x="20565" y="10442"/>
                  </a:cubicBezTo>
                  <a:cubicBezTo>
                    <a:pt x="20580" y="10450"/>
                    <a:pt x="20596" y="10453"/>
                    <a:pt x="20610" y="10453"/>
                  </a:cubicBezTo>
                  <a:cubicBezTo>
                    <a:pt x="20706" y="10453"/>
                    <a:pt x="20771" y="10313"/>
                    <a:pt x="20668" y="10262"/>
                  </a:cubicBezTo>
                  <a:cubicBezTo>
                    <a:pt x="20073" y="9985"/>
                    <a:pt x="19636" y="9542"/>
                    <a:pt x="19255" y="9026"/>
                  </a:cubicBezTo>
                  <a:lnTo>
                    <a:pt x="19255" y="9026"/>
                  </a:lnTo>
                  <a:cubicBezTo>
                    <a:pt x="19747" y="9199"/>
                    <a:pt x="20246" y="9344"/>
                    <a:pt x="20748" y="9459"/>
                  </a:cubicBezTo>
                  <a:cubicBezTo>
                    <a:pt x="21120" y="9584"/>
                    <a:pt x="21523" y="9648"/>
                    <a:pt x="21956" y="9648"/>
                  </a:cubicBezTo>
                  <a:cubicBezTo>
                    <a:pt x="22051" y="9648"/>
                    <a:pt x="22147" y="9645"/>
                    <a:pt x="22245" y="9639"/>
                  </a:cubicBezTo>
                  <a:cubicBezTo>
                    <a:pt x="22366" y="9587"/>
                    <a:pt x="22366" y="9396"/>
                    <a:pt x="22238" y="9393"/>
                  </a:cubicBezTo>
                  <a:cubicBezTo>
                    <a:pt x="21673" y="9382"/>
                    <a:pt x="21136" y="9306"/>
                    <a:pt x="20610" y="9181"/>
                  </a:cubicBezTo>
                  <a:cubicBezTo>
                    <a:pt x="20350" y="9081"/>
                    <a:pt x="20104" y="8946"/>
                    <a:pt x="19872" y="8759"/>
                  </a:cubicBezTo>
                  <a:cubicBezTo>
                    <a:pt x="19307" y="8302"/>
                    <a:pt x="18954" y="7623"/>
                    <a:pt x="18687" y="6954"/>
                  </a:cubicBezTo>
                  <a:cubicBezTo>
                    <a:pt x="18157" y="5638"/>
                    <a:pt x="17956" y="4200"/>
                    <a:pt x="17333" y="2922"/>
                  </a:cubicBezTo>
                  <a:cubicBezTo>
                    <a:pt x="17314" y="2887"/>
                    <a:pt x="17285" y="2872"/>
                    <a:pt x="17255" y="2872"/>
                  </a:cubicBezTo>
                  <a:cubicBezTo>
                    <a:pt x="17187" y="2872"/>
                    <a:pt x="17114" y="2946"/>
                    <a:pt x="17152" y="3026"/>
                  </a:cubicBezTo>
                  <a:cubicBezTo>
                    <a:pt x="17852" y="4453"/>
                    <a:pt x="18032" y="6067"/>
                    <a:pt x="18704" y="7505"/>
                  </a:cubicBezTo>
                  <a:cubicBezTo>
                    <a:pt x="18999" y="8135"/>
                    <a:pt x="19397" y="8634"/>
                    <a:pt x="19886" y="8984"/>
                  </a:cubicBezTo>
                  <a:cubicBezTo>
                    <a:pt x="19591" y="8894"/>
                    <a:pt x="19297" y="8793"/>
                    <a:pt x="19002" y="8686"/>
                  </a:cubicBezTo>
                  <a:cubicBezTo>
                    <a:pt x="18992" y="8682"/>
                    <a:pt x="18983" y="8681"/>
                    <a:pt x="18973" y="8681"/>
                  </a:cubicBezTo>
                  <a:cubicBezTo>
                    <a:pt x="18902" y="8681"/>
                    <a:pt x="18845" y="8774"/>
                    <a:pt x="18884" y="8838"/>
                  </a:cubicBezTo>
                  <a:cubicBezTo>
                    <a:pt x="19168" y="9251"/>
                    <a:pt x="19473" y="9635"/>
                    <a:pt x="19844" y="9947"/>
                  </a:cubicBezTo>
                  <a:cubicBezTo>
                    <a:pt x="19664" y="9898"/>
                    <a:pt x="19487" y="9857"/>
                    <a:pt x="19307" y="9808"/>
                  </a:cubicBezTo>
                  <a:cubicBezTo>
                    <a:pt x="19298" y="9806"/>
                    <a:pt x="19288" y="9805"/>
                    <a:pt x="19280" y="9805"/>
                  </a:cubicBezTo>
                  <a:cubicBezTo>
                    <a:pt x="19234" y="9805"/>
                    <a:pt x="19199" y="9834"/>
                    <a:pt x="19179" y="9878"/>
                  </a:cubicBezTo>
                  <a:cubicBezTo>
                    <a:pt x="19137" y="10002"/>
                    <a:pt x="19175" y="10158"/>
                    <a:pt x="19099" y="10259"/>
                  </a:cubicBezTo>
                  <a:cubicBezTo>
                    <a:pt x="19013" y="10370"/>
                    <a:pt x="18947" y="10480"/>
                    <a:pt x="18919" y="10605"/>
                  </a:cubicBezTo>
                  <a:cubicBezTo>
                    <a:pt x="18777" y="10539"/>
                    <a:pt x="18635" y="10474"/>
                    <a:pt x="18493" y="10418"/>
                  </a:cubicBezTo>
                  <a:cubicBezTo>
                    <a:pt x="18481" y="10414"/>
                    <a:pt x="18470" y="10412"/>
                    <a:pt x="18460" y="10412"/>
                  </a:cubicBezTo>
                  <a:cubicBezTo>
                    <a:pt x="18378" y="10412"/>
                    <a:pt x="18331" y="10530"/>
                    <a:pt x="18393" y="10588"/>
                  </a:cubicBezTo>
                  <a:cubicBezTo>
                    <a:pt x="18607" y="10799"/>
                    <a:pt x="18839" y="11000"/>
                    <a:pt x="19082" y="11177"/>
                  </a:cubicBezTo>
                  <a:cubicBezTo>
                    <a:pt x="19016" y="11236"/>
                    <a:pt x="18950" y="11298"/>
                    <a:pt x="18895" y="11371"/>
                  </a:cubicBezTo>
                  <a:cubicBezTo>
                    <a:pt x="18399" y="11159"/>
                    <a:pt x="17869" y="11021"/>
                    <a:pt x="17360" y="10917"/>
                  </a:cubicBezTo>
                  <a:cubicBezTo>
                    <a:pt x="16536" y="10744"/>
                    <a:pt x="15680" y="10661"/>
                    <a:pt x="14831" y="10629"/>
                  </a:cubicBezTo>
                  <a:cubicBezTo>
                    <a:pt x="15029" y="10432"/>
                    <a:pt x="15167" y="10193"/>
                    <a:pt x="15206" y="9902"/>
                  </a:cubicBezTo>
                  <a:cubicBezTo>
                    <a:pt x="15215" y="9837"/>
                    <a:pt x="15159" y="9805"/>
                    <a:pt x="15105" y="9805"/>
                  </a:cubicBezTo>
                  <a:cubicBezTo>
                    <a:pt x="15078" y="9805"/>
                    <a:pt x="15051" y="9813"/>
                    <a:pt x="15032" y="9829"/>
                  </a:cubicBezTo>
                  <a:cubicBezTo>
                    <a:pt x="14821" y="10006"/>
                    <a:pt x="14561" y="10106"/>
                    <a:pt x="14336" y="10259"/>
                  </a:cubicBezTo>
                  <a:cubicBezTo>
                    <a:pt x="14277" y="10134"/>
                    <a:pt x="14208" y="10051"/>
                    <a:pt x="14132" y="9999"/>
                  </a:cubicBezTo>
                  <a:cubicBezTo>
                    <a:pt x="13907" y="9355"/>
                    <a:pt x="13609" y="8724"/>
                    <a:pt x="13383" y="8090"/>
                  </a:cubicBezTo>
                  <a:cubicBezTo>
                    <a:pt x="13751" y="8076"/>
                    <a:pt x="14111" y="8014"/>
                    <a:pt x="14440" y="7848"/>
                  </a:cubicBezTo>
                  <a:cubicBezTo>
                    <a:pt x="14446" y="7844"/>
                    <a:pt x="14452" y="7840"/>
                    <a:pt x="14457" y="7835"/>
                  </a:cubicBezTo>
                  <a:lnTo>
                    <a:pt x="14457" y="7835"/>
                  </a:lnTo>
                  <a:cubicBezTo>
                    <a:pt x="14341" y="8013"/>
                    <a:pt x="14201" y="8165"/>
                    <a:pt x="14028" y="8284"/>
                  </a:cubicBezTo>
                  <a:cubicBezTo>
                    <a:pt x="13938" y="8345"/>
                    <a:pt x="13991" y="8478"/>
                    <a:pt x="14077" y="8478"/>
                  </a:cubicBezTo>
                  <a:cubicBezTo>
                    <a:pt x="14094" y="8478"/>
                    <a:pt x="14113" y="8473"/>
                    <a:pt x="14132" y="8461"/>
                  </a:cubicBezTo>
                  <a:cubicBezTo>
                    <a:pt x="14897" y="7952"/>
                    <a:pt x="15039" y="6871"/>
                    <a:pt x="15150" y="6036"/>
                  </a:cubicBezTo>
                  <a:cubicBezTo>
                    <a:pt x="15289" y="4945"/>
                    <a:pt x="15174" y="3750"/>
                    <a:pt x="15503" y="2697"/>
                  </a:cubicBezTo>
                  <a:cubicBezTo>
                    <a:pt x="15526" y="2622"/>
                    <a:pt x="15466" y="2573"/>
                    <a:pt x="15405" y="2573"/>
                  </a:cubicBezTo>
                  <a:cubicBezTo>
                    <a:pt x="15365" y="2573"/>
                    <a:pt x="15325" y="2595"/>
                    <a:pt x="15309" y="2645"/>
                  </a:cubicBezTo>
                  <a:cubicBezTo>
                    <a:pt x="15046" y="3490"/>
                    <a:pt x="15088" y="4443"/>
                    <a:pt x="15018" y="5312"/>
                  </a:cubicBezTo>
                  <a:cubicBezTo>
                    <a:pt x="14963" y="6039"/>
                    <a:pt x="14918" y="7096"/>
                    <a:pt x="14485" y="7803"/>
                  </a:cubicBezTo>
                  <a:cubicBezTo>
                    <a:pt x="14508" y="7743"/>
                    <a:pt x="14456" y="7666"/>
                    <a:pt x="14386" y="7666"/>
                  </a:cubicBezTo>
                  <a:cubicBezTo>
                    <a:pt x="14371" y="7666"/>
                    <a:pt x="14355" y="7670"/>
                    <a:pt x="14340" y="7678"/>
                  </a:cubicBezTo>
                  <a:cubicBezTo>
                    <a:pt x="14002" y="7847"/>
                    <a:pt x="13625" y="7900"/>
                    <a:pt x="13236" y="7900"/>
                  </a:cubicBezTo>
                  <a:cubicBezTo>
                    <a:pt x="12630" y="7900"/>
                    <a:pt x="11994" y="7773"/>
                    <a:pt x="11433" y="7765"/>
                  </a:cubicBezTo>
                  <a:cubicBezTo>
                    <a:pt x="11305" y="7765"/>
                    <a:pt x="11305" y="7969"/>
                    <a:pt x="11433" y="7969"/>
                  </a:cubicBezTo>
                  <a:cubicBezTo>
                    <a:pt x="11984" y="7976"/>
                    <a:pt x="12587" y="8083"/>
                    <a:pt x="13169" y="8094"/>
                  </a:cubicBezTo>
                  <a:lnTo>
                    <a:pt x="13169" y="8097"/>
                  </a:lnTo>
                  <a:cubicBezTo>
                    <a:pt x="13383" y="8714"/>
                    <a:pt x="13667" y="9323"/>
                    <a:pt x="13893" y="9943"/>
                  </a:cubicBezTo>
                  <a:cubicBezTo>
                    <a:pt x="13577" y="9968"/>
                    <a:pt x="13214" y="10325"/>
                    <a:pt x="12995" y="10654"/>
                  </a:cubicBezTo>
                  <a:cubicBezTo>
                    <a:pt x="12943" y="10498"/>
                    <a:pt x="12881" y="10345"/>
                    <a:pt x="12853" y="10179"/>
                  </a:cubicBezTo>
                  <a:cubicBezTo>
                    <a:pt x="12845" y="10133"/>
                    <a:pt x="12796" y="10106"/>
                    <a:pt x="12749" y="10106"/>
                  </a:cubicBezTo>
                  <a:cubicBezTo>
                    <a:pt x="12715" y="10106"/>
                    <a:pt x="12681" y="10121"/>
                    <a:pt x="12666" y="10155"/>
                  </a:cubicBezTo>
                  <a:cubicBezTo>
                    <a:pt x="12559" y="10411"/>
                    <a:pt x="12382" y="10619"/>
                    <a:pt x="12251" y="10855"/>
                  </a:cubicBezTo>
                  <a:cubicBezTo>
                    <a:pt x="12129" y="10581"/>
                    <a:pt x="11970" y="10325"/>
                    <a:pt x="11825" y="10054"/>
                  </a:cubicBezTo>
                  <a:cubicBezTo>
                    <a:pt x="11805" y="10020"/>
                    <a:pt x="11775" y="10005"/>
                    <a:pt x="11744" y="10005"/>
                  </a:cubicBezTo>
                  <a:cubicBezTo>
                    <a:pt x="11692" y="10005"/>
                    <a:pt x="11638" y="10047"/>
                    <a:pt x="11634" y="10106"/>
                  </a:cubicBezTo>
                  <a:cubicBezTo>
                    <a:pt x="11617" y="10269"/>
                    <a:pt x="11572" y="10418"/>
                    <a:pt x="11530" y="10570"/>
                  </a:cubicBezTo>
                  <a:cubicBezTo>
                    <a:pt x="11437" y="10300"/>
                    <a:pt x="11308" y="10051"/>
                    <a:pt x="11222" y="9774"/>
                  </a:cubicBezTo>
                  <a:cubicBezTo>
                    <a:pt x="11209" y="9731"/>
                    <a:pt x="11165" y="9698"/>
                    <a:pt x="11120" y="9698"/>
                  </a:cubicBezTo>
                  <a:cubicBezTo>
                    <a:pt x="11103" y="9698"/>
                    <a:pt x="11085" y="9703"/>
                    <a:pt x="11069" y="9715"/>
                  </a:cubicBezTo>
                  <a:cubicBezTo>
                    <a:pt x="10761" y="9923"/>
                    <a:pt x="10567" y="10176"/>
                    <a:pt x="10467" y="10480"/>
                  </a:cubicBezTo>
                  <a:cubicBezTo>
                    <a:pt x="10179" y="8665"/>
                    <a:pt x="9722" y="6857"/>
                    <a:pt x="9902" y="5011"/>
                  </a:cubicBezTo>
                  <a:cubicBezTo>
                    <a:pt x="9907" y="4947"/>
                    <a:pt x="9860" y="4915"/>
                    <a:pt x="9809" y="4915"/>
                  </a:cubicBezTo>
                  <a:cubicBezTo>
                    <a:pt x="9758" y="4915"/>
                    <a:pt x="9705" y="4947"/>
                    <a:pt x="9698" y="5011"/>
                  </a:cubicBezTo>
                  <a:cubicBezTo>
                    <a:pt x="9514" y="6951"/>
                    <a:pt x="10027" y="8852"/>
                    <a:pt x="10311" y="10761"/>
                  </a:cubicBezTo>
                  <a:cubicBezTo>
                    <a:pt x="10221" y="10782"/>
                    <a:pt x="10134" y="10796"/>
                    <a:pt x="10044" y="10813"/>
                  </a:cubicBezTo>
                  <a:cubicBezTo>
                    <a:pt x="10013" y="10726"/>
                    <a:pt x="10016" y="10609"/>
                    <a:pt x="10006" y="10512"/>
                  </a:cubicBezTo>
                  <a:cubicBezTo>
                    <a:pt x="9998" y="10452"/>
                    <a:pt x="9942" y="10411"/>
                    <a:pt x="9891" y="10411"/>
                  </a:cubicBezTo>
                  <a:cubicBezTo>
                    <a:pt x="9854" y="10411"/>
                    <a:pt x="9818" y="10433"/>
                    <a:pt x="9805" y="10484"/>
                  </a:cubicBezTo>
                  <a:cubicBezTo>
                    <a:pt x="9791" y="10532"/>
                    <a:pt x="9784" y="10574"/>
                    <a:pt x="9770" y="10622"/>
                  </a:cubicBezTo>
                  <a:cubicBezTo>
                    <a:pt x="9701" y="10446"/>
                    <a:pt x="9660" y="10262"/>
                    <a:pt x="9614" y="10072"/>
                  </a:cubicBezTo>
                  <a:cubicBezTo>
                    <a:pt x="9643" y="10065"/>
                    <a:pt x="9670" y="10062"/>
                    <a:pt x="9695" y="10062"/>
                  </a:cubicBezTo>
                  <a:cubicBezTo>
                    <a:pt x="9831" y="10062"/>
                    <a:pt x="9916" y="10154"/>
                    <a:pt x="10034" y="10280"/>
                  </a:cubicBezTo>
                  <a:cubicBezTo>
                    <a:pt x="10054" y="10303"/>
                    <a:pt x="10078" y="10313"/>
                    <a:pt x="10102" y="10313"/>
                  </a:cubicBezTo>
                  <a:cubicBezTo>
                    <a:pt x="10176" y="10313"/>
                    <a:pt x="10245" y="10211"/>
                    <a:pt x="10179" y="10137"/>
                  </a:cubicBezTo>
                  <a:cubicBezTo>
                    <a:pt x="10008" y="9947"/>
                    <a:pt x="9910" y="9837"/>
                    <a:pt x="9747" y="9837"/>
                  </a:cubicBezTo>
                  <a:cubicBezTo>
                    <a:pt x="9672" y="9837"/>
                    <a:pt x="9584" y="9860"/>
                    <a:pt x="9469" y="9909"/>
                  </a:cubicBezTo>
                  <a:cubicBezTo>
                    <a:pt x="9417" y="9930"/>
                    <a:pt x="9382" y="9975"/>
                    <a:pt x="9400" y="10034"/>
                  </a:cubicBezTo>
                  <a:cubicBezTo>
                    <a:pt x="9469" y="10338"/>
                    <a:pt x="9528" y="10619"/>
                    <a:pt x="9670" y="10893"/>
                  </a:cubicBezTo>
                  <a:cubicBezTo>
                    <a:pt x="9452" y="10931"/>
                    <a:pt x="9230" y="10962"/>
                    <a:pt x="9005" y="10990"/>
                  </a:cubicBezTo>
                  <a:cubicBezTo>
                    <a:pt x="8402" y="10567"/>
                    <a:pt x="7917" y="9912"/>
                    <a:pt x="7553" y="9306"/>
                  </a:cubicBezTo>
                  <a:cubicBezTo>
                    <a:pt x="7453" y="9136"/>
                    <a:pt x="6258" y="6580"/>
                    <a:pt x="6743" y="6545"/>
                  </a:cubicBezTo>
                  <a:cubicBezTo>
                    <a:pt x="6857" y="6535"/>
                    <a:pt x="6874" y="6379"/>
                    <a:pt x="6788" y="6344"/>
                  </a:cubicBezTo>
                  <a:cubicBezTo>
                    <a:pt x="6961" y="6268"/>
                    <a:pt x="7131" y="6192"/>
                    <a:pt x="7290" y="6116"/>
                  </a:cubicBezTo>
                  <a:cubicBezTo>
                    <a:pt x="8347" y="5859"/>
                    <a:pt x="9330" y="5125"/>
                    <a:pt x="10179" y="4397"/>
                  </a:cubicBezTo>
                  <a:cubicBezTo>
                    <a:pt x="11011" y="3680"/>
                    <a:pt x="11790" y="2894"/>
                    <a:pt x="12673" y="2239"/>
                  </a:cubicBezTo>
                  <a:cubicBezTo>
                    <a:pt x="13192" y="1854"/>
                    <a:pt x="13823" y="1481"/>
                    <a:pt x="14470" y="1481"/>
                  </a:cubicBezTo>
                  <a:cubicBezTo>
                    <a:pt x="14696" y="1481"/>
                    <a:pt x="14924" y="1526"/>
                    <a:pt x="15150" y="1633"/>
                  </a:cubicBezTo>
                  <a:cubicBezTo>
                    <a:pt x="15165" y="1641"/>
                    <a:pt x="15180" y="1644"/>
                    <a:pt x="15195" y="1644"/>
                  </a:cubicBezTo>
                  <a:cubicBezTo>
                    <a:pt x="15288" y="1644"/>
                    <a:pt x="15353" y="1505"/>
                    <a:pt x="15254" y="1456"/>
                  </a:cubicBezTo>
                  <a:cubicBezTo>
                    <a:pt x="15126" y="1394"/>
                    <a:pt x="14998" y="1353"/>
                    <a:pt x="14873" y="1321"/>
                  </a:cubicBezTo>
                  <a:cubicBezTo>
                    <a:pt x="15749" y="1124"/>
                    <a:pt x="16595" y="764"/>
                    <a:pt x="17457" y="493"/>
                  </a:cubicBezTo>
                  <a:cubicBezTo>
                    <a:pt x="18029" y="317"/>
                    <a:pt x="18607" y="189"/>
                    <a:pt x="19210" y="189"/>
                  </a:cubicBezTo>
                  <a:cubicBezTo>
                    <a:pt x="19515" y="189"/>
                    <a:pt x="19809" y="244"/>
                    <a:pt x="20097" y="334"/>
                  </a:cubicBezTo>
                  <a:cubicBezTo>
                    <a:pt x="20305" y="400"/>
                    <a:pt x="21185" y="771"/>
                    <a:pt x="21056" y="1072"/>
                  </a:cubicBezTo>
                  <a:cubicBezTo>
                    <a:pt x="20648" y="2007"/>
                    <a:pt x="19418" y="2253"/>
                    <a:pt x="18517" y="2347"/>
                  </a:cubicBezTo>
                  <a:cubicBezTo>
                    <a:pt x="18202" y="2381"/>
                    <a:pt x="17884" y="2396"/>
                    <a:pt x="17564" y="2396"/>
                  </a:cubicBezTo>
                  <a:cubicBezTo>
                    <a:pt x="16946" y="2396"/>
                    <a:pt x="16324" y="2340"/>
                    <a:pt x="15715" y="2260"/>
                  </a:cubicBezTo>
                  <a:cubicBezTo>
                    <a:pt x="15710" y="2259"/>
                    <a:pt x="15705" y="2259"/>
                    <a:pt x="15700" y="2259"/>
                  </a:cubicBezTo>
                  <a:cubicBezTo>
                    <a:pt x="15587" y="2259"/>
                    <a:pt x="15592" y="2448"/>
                    <a:pt x="15715" y="2465"/>
                  </a:cubicBezTo>
                  <a:cubicBezTo>
                    <a:pt x="16281" y="2537"/>
                    <a:pt x="17019" y="2620"/>
                    <a:pt x="17776" y="2620"/>
                  </a:cubicBezTo>
                  <a:cubicBezTo>
                    <a:pt x="19263" y="2620"/>
                    <a:pt x="20825" y="2301"/>
                    <a:pt x="21316" y="961"/>
                  </a:cubicBezTo>
                  <a:cubicBezTo>
                    <a:pt x="21327" y="926"/>
                    <a:pt x="21316" y="888"/>
                    <a:pt x="21289" y="861"/>
                  </a:cubicBezTo>
                  <a:cubicBezTo>
                    <a:pt x="20622" y="224"/>
                    <a:pt x="19906" y="0"/>
                    <a:pt x="19163" y="0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17;p36">
              <a:extLst>
                <a:ext uri="{FF2B5EF4-FFF2-40B4-BE49-F238E27FC236}">
                  <a16:creationId xmlns:a16="http://schemas.microsoft.com/office/drawing/2014/main" id="{27A5699F-6545-49E3-AF30-A88BF8DEDE5E}"/>
                </a:ext>
              </a:extLst>
            </p:cNvPr>
            <p:cNvSpPr/>
            <p:nvPr/>
          </p:nvSpPr>
          <p:spPr>
            <a:xfrm>
              <a:off x="7874874" y="1399572"/>
              <a:ext cx="100879" cy="18649"/>
            </a:xfrm>
            <a:custGeom>
              <a:avLst/>
              <a:gdLst/>
              <a:ahLst/>
              <a:cxnLst/>
              <a:rect l="l" t="t" r="r" b="b"/>
              <a:pathLst>
                <a:path w="2326" h="430" extrusionOk="0">
                  <a:moveTo>
                    <a:pt x="510" y="0"/>
                  </a:moveTo>
                  <a:cubicBezTo>
                    <a:pt x="386" y="0"/>
                    <a:pt x="261" y="6"/>
                    <a:pt x="136" y="20"/>
                  </a:cubicBezTo>
                  <a:cubicBezTo>
                    <a:pt x="11" y="33"/>
                    <a:pt x="0" y="224"/>
                    <a:pt x="136" y="224"/>
                  </a:cubicBezTo>
                  <a:lnTo>
                    <a:pt x="645" y="224"/>
                  </a:lnTo>
                  <a:cubicBezTo>
                    <a:pt x="669" y="224"/>
                    <a:pt x="686" y="221"/>
                    <a:pt x="697" y="210"/>
                  </a:cubicBezTo>
                  <a:cubicBezTo>
                    <a:pt x="1182" y="231"/>
                    <a:pt x="1663" y="342"/>
                    <a:pt x="2148" y="428"/>
                  </a:cubicBezTo>
                  <a:cubicBezTo>
                    <a:pt x="2154" y="429"/>
                    <a:pt x="2160" y="430"/>
                    <a:pt x="2166" y="430"/>
                  </a:cubicBezTo>
                  <a:cubicBezTo>
                    <a:pt x="2278" y="430"/>
                    <a:pt x="2325" y="247"/>
                    <a:pt x="2200" y="227"/>
                  </a:cubicBezTo>
                  <a:cubicBezTo>
                    <a:pt x="1633" y="128"/>
                    <a:pt x="1081" y="0"/>
                    <a:pt x="510" y="0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18;p36">
              <a:extLst>
                <a:ext uri="{FF2B5EF4-FFF2-40B4-BE49-F238E27FC236}">
                  <a16:creationId xmlns:a16="http://schemas.microsoft.com/office/drawing/2014/main" id="{5F8709A8-7672-034E-373D-66AF7536EFC6}"/>
                </a:ext>
              </a:extLst>
            </p:cNvPr>
            <p:cNvSpPr/>
            <p:nvPr/>
          </p:nvSpPr>
          <p:spPr>
            <a:xfrm>
              <a:off x="7951333" y="1249906"/>
              <a:ext cx="63320" cy="49268"/>
            </a:xfrm>
            <a:custGeom>
              <a:avLst/>
              <a:gdLst/>
              <a:ahLst/>
              <a:cxnLst/>
              <a:rect l="l" t="t" r="r" b="b"/>
              <a:pathLst>
                <a:path w="1460" h="1136" extrusionOk="0">
                  <a:moveTo>
                    <a:pt x="718" y="277"/>
                  </a:moveTo>
                  <a:lnTo>
                    <a:pt x="718" y="277"/>
                  </a:lnTo>
                  <a:cubicBezTo>
                    <a:pt x="572" y="391"/>
                    <a:pt x="437" y="530"/>
                    <a:pt x="299" y="679"/>
                  </a:cubicBezTo>
                  <a:cubicBezTo>
                    <a:pt x="396" y="492"/>
                    <a:pt x="538" y="356"/>
                    <a:pt x="718" y="277"/>
                  </a:cubicBezTo>
                  <a:close/>
                  <a:moveTo>
                    <a:pt x="1138" y="1"/>
                  </a:moveTo>
                  <a:cubicBezTo>
                    <a:pt x="587" y="1"/>
                    <a:pt x="128" y="313"/>
                    <a:pt x="15" y="904"/>
                  </a:cubicBezTo>
                  <a:cubicBezTo>
                    <a:pt x="1" y="970"/>
                    <a:pt x="42" y="1032"/>
                    <a:pt x="112" y="1032"/>
                  </a:cubicBezTo>
                  <a:cubicBezTo>
                    <a:pt x="524" y="1039"/>
                    <a:pt x="926" y="1129"/>
                    <a:pt x="1334" y="1136"/>
                  </a:cubicBezTo>
                  <a:cubicBezTo>
                    <a:pt x="1459" y="1129"/>
                    <a:pt x="1459" y="925"/>
                    <a:pt x="1331" y="925"/>
                  </a:cubicBezTo>
                  <a:cubicBezTo>
                    <a:pt x="1026" y="921"/>
                    <a:pt x="728" y="869"/>
                    <a:pt x="430" y="841"/>
                  </a:cubicBezTo>
                  <a:cubicBezTo>
                    <a:pt x="697" y="554"/>
                    <a:pt x="922" y="287"/>
                    <a:pt x="1359" y="211"/>
                  </a:cubicBezTo>
                  <a:cubicBezTo>
                    <a:pt x="1456" y="194"/>
                    <a:pt x="1459" y="27"/>
                    <a:pt x="1359" y="17"/>
                  </a:cubicBezTo>
                  <a:cubicBezTo>
                    <a:pt x="1284" y="6"/>
                    <a:pt x="1210" y="1"/>
                    <a:pt x="1138" y="1"/>
                  </a:cubicBezTo>
                  <a:close/>
                </a:path>
              </a:pathLst>
            </a:custGeom>
            <a:solidFill>
              <a:srgbClr val="00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19;p36">
              <a:extLst>
                <a:ext uri="{FF2B5EF4-FFF2-40B4-BE49-F238E27FC236}">
                  <a16:creationId xmlns:a16="http://schemas.microsoft.com/office/drawing/2014/main" id="{D0F1C098-7D58-196A-BD7A-75024FC08B6F}"/>
                </a:ext>
              </a:extLst>
            </p:cNvPr>
            <p:cNvSpPr/>
            <p:nvPr/>
          </p:nvSpPr>
          <p:spPr>
            <a:xfrm>
              <a:off x="7588813" y="1738196"/>
              <a:ext cx="7937" cy="1041"/>
            </a:xfrm>
            <a:custGeom>
              <a:avLst/>
              <a:gdLst/>
              <a:ahLst/>
              <a:cxnLst/>
              <a:rect l="l" t="t" r="r" b="b"/>
              <a:pathLst>
                <a:path w="183" h="24" extrusionOk="0">
                  <a:moveTo>
                    <a:pt x="162" y="1"/>
                  </a:moveTo>
                  <a:cubicBezTo>
                    <a:pt x="141" y="1"/>
                    <a:pt x="74" y="6"/>
                    <a:pt x="25" y="9"/>
                  </a:cubicBezTo>
                  <a:lnTo>
                    <a:pt x="1" y="16"/>
                  </a:lnTo>
                  <a:cubicBezTo>
                    <a:pt x="11" y="20"/>
                    <a:pt x="15" y="23"/>
                    <a:pt x="18" y="23"/>
                  </a:cubicBezTo>
                  <a:cubicBezTo>
                    <a:pt x="157" y="6"/>
                    <a:pt x="183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20;p36">
              <a:extLst>
                <a:ext uri="{FF2B5EF4-FFF2-40B4-BE49-F238E27FC236}">
                  <a16:creationId xmlns:a16="http://schemas.microsoft.com/office/drawing/2014/main" id="{21A22FAC-5DFC-40B9-D5DB-FE899AC2BE84}"/>
                </a:ext>
              </a:extLst>
            </p:cNvPr>
            <p:cNvSpPr/>
            <p:nvPr/>
          </p:nvSpPr>
          <p:spPr>
            <a:xfrm>
              <a:off x="7588509" y="1738586"/>
              <a:ext cx="1561" cy="347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1" y="0"/>
                  </a:moveTo>
                  <a:lnTo>
                    <a:pt x="8" y="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21;p36">
              <a:extLst>
                <a:ext uri="{FF2B5EF4-FFF2-40B4-BE49-F238E27FC236}">
                  <a16:creationId xmlns:a16="http://schemas.microsoft.com/office/drawing/2014/main" id="{316A7033-A395-F5B9-430C-2DE07C33C835}"/>
                </a:ext>
              </a:extLst>
            </p:cNvPr>
            <p:cNvSpPr/>
            <p:nvPr/>
          </p:nvSpPr>
          <p:spPr>
            <a:xfrm>
              <a:off x="7583435" y="1738890"/>
              <a:ext cx="6202" cy="1084"/>
            </a:xfrm>
            <a:custGeom>
              <a:avLst/>
              <a:gdLst/>
              <a:ahLst/>
              <a:cxnLst/>
              <a:rect l="l" t="t" r="r" b="b"/>
              <a:pathLst>
                <a:path w="143" h="25" extrusionOk="0">
                  <a:moveTo>
                    <a:pt x="125" y="0"/>
                  </a:moveTo>
                  <a:cubicBezTo>
                    <a:pt x="97" y="7"/>
                    <a:pt x="56" y="18"/>
                    <a:pt x="0" y="24"/>
                  </a:cubicBezTo>
                  <a:lnTo>
                    <a:pt x="142" y="7"/>
                  </a:lnTo>
                  <a:cubicBezTo>
                    <a:pt x="139" y="4"/>
                    <a:pt x="135" y="4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22;p36">
              <a:extLst>
                <a:ext uri="{FF2B5EF4-FFF2-40B4-BE49-F238E27FC236}">
                  <a16:creationId xmlns:a16="http://schemas.microsoft.com/office/drawing/2014/main" id="{2B91A8F6-078F-C6CC-8860-76E4D06C0CD1}"/>
                </a:ext>
              </a:extLst>
            </p:cNvPr>
            <p:cNvSpPr/>
            <p:nvPr/>
          </p:nvSpPr>
          <p:spPr>
            <a:xfrm>
              <a:off x="7587512" y="1738413"/>
              <a:ext cx="1041" cy="434"/>
            </a:xfrm>
            <a:custGeom>
              <a:avLst/>
              <a:gdLst/>
              <a:ahLst/>
              <a:cxnLst/>
              <a:rect l="l" t="t" r="r" b="b"/>
              <a:pathLst>
                <a:path w="24" h="10" extrusionOk="0">
                  <a:moveTo>
                    <a:pt x="13" y="1"/>
                  </a:moveTo>
                  <a:cubicBezTo>
                    <a:pt x="2" y="7"/>
                    <a:pt x="0" y="9"/>
                    <a:pt x="4" y="9"/>
                  </a:cubicBezTo>
                  <a:cubicBezTo>
                    <a:pt x="7" y="9"/>
                    <a:pt x="15" y="7"/>
                    <a:pt x="24" y="4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523;p36">
              <a:extLst>
                <a:ext uri="{FF2B5EF4-FFF2-40B4-BE49-F238E27FC236}">
                  <a16:creationId xmlns:a16="http://schemas.microsoft.com/office/drawing/2014/main" id="{EDE89FC8-B98F-60D3-12B7-D8E32490E4D2}"/>
                </a:ext>
              </a:extLst>
            </p:cNvPr>
            <p:cNvSpPr/>
            <p:nvPr/>
          </p:nvSpPr>
          <p:spPr>
            <a:xfrm>
              <a:off x="7482603" y="1747693"/>
              <a:ext cx="24287" cy="3990"/>
            </a:xfrm>
            <a:custGeom>
              <a:avLst/>
              <a:gdLst/>
              <a:ahLst/>
              <a:cxnLst/>
              <a:rect l="l" t="t" r="r" b="b"/>
              <a:pathLst>
                <a:path w="560" h="92" extrusionOk="0">
                  <a:moveTo>
                    <a:pt x="534" y="0"/>
                  </a:moveTo>
                  <a:cubicBezTo>
                    <a:pt x="498" y="0"/>
                    <a:pt x="350" y="16"/>
                    <a:pt x="229" y="33"/>
                  </a:cubicBezTo>
                  <a:cubicBezTo>
                    <a:pt x="143" y="57"/>
                    <a:pt x="70" y="78"/>
                    <a:pt x="1" y="92"/>
                  </a:cubicBezTo>
                  <a:cubicBezTo>
                    <a:pt x="146" y="67"/>
                    <a:pt x="299" y="47"/>
                    <a:pt x="399" y="29"/>
                  </a:cubicBezTo>
                  <a:cubicBezTo>
                    <a:pt x="530" y="8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524;p36">
              <a:extLst>
                <a:ext uri="{FF2B5EF4-FFF2-40B4-BE49-F238E27FC236}">
                  <a16:creationId xmlns:a16="http://schemas.microsoft.com/office/drawing/2014/main" id="{11D586C7-0C2E-814B-F192-CA85D200E898}"/>
                </a:ext>
              </a:extLst>
            </p:cNvPr>
            <p:cNvSpPr/>
            <p:nvPr/>
          </p:nvSpPr>
          <p:spPr>
            <a:xfrm>
              <a:off x="7477355" y="1752117"/>
              <a:ext cx="4597" cy="304"/>
            </a:xfrm>
            <a:custGeom>
              <a:avLst/>
              <a:gdLst/>
              <a:ahLst/>
              <a:cxnLst/>
              <a:rect l="l" t="t" r="r" b="b"/>
              <a:pathLst>
                <a:path w="106" h="7" extrusionOk="0">
                  <a:moveTo>
                    <a:pt x="52" y="0"/>
                  </a:moveTo>
                  <a:cubicBezTo>
                    <a:pt x="38" y="6"/>
                    <a:pt x="24" y="7"/>
                    <a:pt x="9" y="7"/>
                  </a:cubicBezTo>
                  <a:lnTo>
                    <a:pt x="9" y="7"/>
                  </a:lnTo>
                  <a:cubicBezTo>
                    <a:pt x="76" y="6"/>
                    <a:pt x="105" y="0"/>
                    <a:pt x="52" y="0"/>
                  </a:cubicBezTo>
                  <a:close/>
                  <a:moveTo>
                    <a:pt x="9" y="7"/>
                  </a:moveTo>
                  <a:cubicBezTo>
                    <a:pt x="6" y="7"/>
                    <a:pt x="3" y="7"/>
                    <a:pt x="0" y="7"/>
                  </a:cubicBezTo>
                  <a:cubicBezTo>
                    <a:pt x="3" y="7"/>
                    <a:pt x="6" y="7"/>
                    <a:pt x="9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525;p36">
              <a:extLst>
                <a:ext uri="{FF2B5EF4-FFF2-40B4-BE49-F238E27FC236}">
                  <a16:creationId xmlns:a16="http://schemas.microsoft.com/office/drawing/2014/main" id="{9AF4D86C-A2BC-C0C4-4BD9-5098E08BC20A}"/>
                </a:ext>
              </a:extLst>
            </p:cNvPr>
            <p:cNvSpPr/>
            <p:nvPr/>
          </p:nvSpPr>
          <p:spPr>
            <a:xfrm>
              <a:off x="7467901" y="1744441"/>
              <a:ext cx="57248" cy="17478"/>
            </a:xfrm>
            <a:custGeom>
              <a:avLst/>
              <a:gdLst/>
              <a:ahLst/>
              <a:cxnLst/>
              <a:rect l="l" t="t" r="r" b="b"/>
              <a:pathLst>
                <a:path w="1320" h="403" extrusionOk="0">
                  <a:moveTo>
                    <a:pt x="1137" y="0"/>
                  </a:moveTo>
                  <a:cubicBezTo>
                    <a:pt x="1093" y="0"/>
                    <a:pt x="959" y="19"/>
                    <a:pt x="926" y="19"/>
                  </a:cubicBezTo>
                  <a:cubicBezTo>
                    <a:pt x="921" y="19"/>
                    <a:pt x="918" y="19"/>
                    <a:pt x="918" y="18"/>
                  </a:cubicBezTo>
                  <a:lnTo>
                    <a:pt x="918" y="18"/>
                  </a:lnTo>
                  <a:lnTo>
                    <a:pt x="832" y="38"/>
                  </a:lnTo>
                  <a:cubicBezTo>
                    <a:pt x="762" y="63"/>
                    <a:pt x="703" y="84"/>
                    <a:pt x="641" y="97"/>
                  </a:cubicBezTo>
                  <a:cubicBezTo>
                    <a:pt x="758" y="80"/>
                    <a:pt x="902" y="63"/>
                    <a:pt x="944" y="63"/>
                  </a:cubicBezTo>
                  <a:cubicBezTo>
                    <a:pt x="975" y="63"/>
                    <a:pt x="949" y="72"/>
                    <a:pt x="811" y="97"/>
                  </a:cubicBezTo>
                  <a:cubicBezTo>
                    <a:pt x="710" y="115"/>
                    <a:pt x="561" y="135"/>
                    <a:pt x="412" y="156"/>
                  </a:cubicBezTo>
                  <a:cubicBezTo>
                    <a:pt x="360" y="170"/>
                    <a:pt x="308" y="177"/>
                    <a:pt x="270" y="184"/>
                  </a:cubicBezTo>
                  <a:cubicBezTo>
                    <a:pt x="288" y="182"/>
                    <a:pt x="296" y="181"/>
                    <a:pt x="298" y="181"/>
                  </a:cubicBezTo>
                  <a:lnTo>
                    <a:pt x="298" y="181"/>
                  </a:lnTo>
                  <a:cubicBezTo>
                    <a:pt x="301" y="181"/>
                    <a:pt x="269" y="185"/>
                    <a:pt x="218" y="187"/>
                  </a:cubicBezTo>
                  <a:cubicBezTo>
                    <a:pt x="66" y="219"/>
                    <a:pt x="0" y="271"/>
                    <a:pt x="0" y="357"/>
                  </a:cubicBezTo>
                  <a:cubicBezTo>
                    <a:pt x="0" y="361"/>
                    <a:pt x="132" y="392"/>
                    <a:pt x="347" y="395"/>
                  </a:cubicBezTo>
                  <a:lnTo>
                    <a:pt x="513" y="402"/>
                  </a:lnTo>
                  <a:lnTo>
                    <a:pt x="613" y="402"/>
                  </a:lnTo>
                  <a:cubicBezTo>
                    <a:pt x="620" y="395"/>
                    <a:pt x="665" y="385"/>
                    <a:pt x="603" y="378"/>
                  </a:cubicBezTo>
                  <a:cubicBezTo>
                    <a:pt x="603" y="374"/>
                    <a:pt x="496" y="364"/>
                    <a:pt x="496" y="361"/>
                  </a:cubicBezTo>
                  <a:cubicBezTo>
                    <a:pt x="496" y="340"/>
                    <a:pt x="603" y="312"/>
                    <a:pt x="388" y="291"/>
                  </a:cubicBezTo>
                  <a:cubicBezTo>
                    <a:pt x="277" y="288"/>
                    <a:pt x="717" y="271"/>
                    <a:pt x="606" y="264"/>
                  </a:cubicBezTo>
                  <a:cubicBezTo>
                    <a:pt x="499" y="243"/>
                    <a:pt x="935" y="208"/>
                    <a:pt x="825" y="191"/>
                  </a:cubicBezTo>
                  <a:cubicBezTo>
                    <a:pt x="717" y="177"/>
                    <a:pt x="496" y="184"/>
                    <a:pt x="603" y="167"/>
                  </a:cubicBezTo>
                  <a:cubicBezTo>
                    <a:pt x="603" y="164"/>
                    <a:pt x="591" y="164"/>
                    <a:pt x="575" y="164"/>
                  </a:cubicBezTo>
                  <a:cubicBezTo>
                    <a:pt x="543" y="164"/>
                    <a:pt x="496" y="167"/>
                    <a:pt x="496" y="167"/>
                  </a:cubicBezTo>
                  <a:cubicBezTo>
                    <a:pt x="603" y="156"/>
                    <a:pt x="710" y="132"/>
                    <a:pt x="929" y="84"/>
                  </a:cubicBezTo>
                  <a:cubicBezTo>
                    <a:pt x="929" y="80"/>
                    <a:pt x="1319" y="21"/>
                    <a:pt x="1266" y="21"/>
                  </a:cubicBezTo>
                  <a:cubicBezTo>
                    <a:pt x="1264" y="21"/>
                    <a:pt x="1260" y="21"/>
                    <a:pt x="1254" y="21"/>
                  </a:cubicBezTo>
                  <a:lnTo>
                    <a:pt x="814" y="70"/>
                  </a:lnTo>
                  <a:cubicBezTo>
                    <a:pt x="814" y="70"/>
                    <a:pt x="1140" y="14"/>
                    <a:pt x="1136" y="11"/>
                  </a:cubicBezTo>
                  <a:cubicBezTo>
                    <a:pt x="1157" y="3"/>
                    <a:pt x="1154" y="0"/>
                    <a:pt x="1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526;p36">
              <a:extLst>
                <a:ext uri="{FF2B5EF4-FFF2-40B4-BE49-F238E27FC236}">
                  <a16:creationId xmlns:a16="http://schemas.microsoft.com/office/drawing/2014/main" id="{7154A6DE-9975-56C7-A19B-48AB33C1CA2A}"/>
                </a:ext>
              </a:extLst>
            </p:cNvPr>
            <p:cNvSpPr/>
            <p:nvPr/>
          </p:nvSpPr>
          <p:spPr>
            <a:xfrm>
              <a:off x="7508450" y="1739887"/>
              <a:ext cx="14486" cy="3990"/>
            </a:xfrm>
            <a:custGeom>
              <a:avLst/>
              <a:gdLst/>
              <a:ahLst/>
              <a:cxnLst/>
              <a:rect l="l" t="t" r="r" b="b"/>
              <a:pathLst>
                <a:path w="334" h="92" extrusionOk="0">
                  <a:moveTo>
                    <a:pt x="299" y="1"/>
                  </a:moveTo>
                  <a:cubicBezTo>
                    <a:pt x="282" y="1"/>
                    <a:pt x="243" y="6"/>
                    <a:pt x="181" y="19"/>
                  </a:cubicBezTo>
                  <a:cubicBezTo>
                    <a:pt x="118" y="46"/>
                    <a:pt x="63" y="67"/>
                    <a:pt x="0" y="92"/>
                  </a:cubicBezTo>
                  <a:lnTo>
                    <a:pt x="132" y="67"/>
                  </a:lnTo>
                  <a:cubicBezTo>
                    <a:pt x="275" y="25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27;p36">
              <a:extLst>
                <a:ext uri="{FF2B5EF4-FFF2-40B4-BE49-F238E27FC236}">
                  <a16:creationId xmlns:a16="http://schemas.microsoft.com/office/drawing/2014/main" id="{9CD938BB-2150-29B1-F6FD-309DFB38DD76}"/>
                </a:ext>
              </a:extLst>
            </p:cNvPr>
            <p:cNvSpPr/>
            <p:nvPr/>
          </p:nvSpPr>
          <p:spPr>
            <a:xfrm>
              <a:off x="7503637" y="1742359"/>
              <a:ext cx="13228" cy="3773"/>
            </a:xfrm>
            <a:custGeom>
              <a:avLst/>
              <a:gdLst/>
              <a:ahLst/>
              <a:cxnLst/>
              <a:rect l="l" t="t" r="r" b="b"/>
              <a:pathLst>
                <a:path w="305" h="87" extrusionOk="0">
                  <a:moveTo>
                    <a:pt x="296" y="0"/>
                  </a:moveTo>
                  <a:cubicBezTo>
                    <a:pt x="290" y="0"/>
                    <a:pt x="270" y="4"/>
                    <a:pt x="240" y="10"/>
                  </a:cubicBezTo>
                  <a:lnTo>
                    <a:pt x="181" y="28"/>
                  </a:lnTo>
                  <a:cubicBezTo>
                    <a:pt x="116" y="44"/>
                    <a:pt x="90" y="51"/>
                    <a:pt x="88" y="58"/>
                  </a:cubicBezTo>
                  <a:lnTo>
                    <a:pt x="88" y="58"/>
                  </a:lnTo>
                  <a:lnTo>
                    <a:pt x="1" y="86"/>
                  </a:lnTo>
                  <a:lnTo>
                    <a:pt x="87" y="66"/>
                  </a:lnTo>
                  <a:cubicBezTo>
                    <a:pt x="87" y="62"/>
                    <a:pt x="111" y="52"/>
                    <a:pt x="188" y="35"/>
                  </a:cubicBezTo>
                  <a:lnTo>
                    <a:pt x="243" y="24"/>
                  </a:lnTo>
                  <a:lnTo>
                    <a:pt x="146" y="41"/>
                  </a:lnTo>
                  <a:lnTo>
                    <a:pt x="181" y="31"/>
                  </a:lnTo>
                  <a:cubicBezTo>
                    <a:pt x="273" y="10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28;p36">
              <a:extLst>
                <a:ext uri="{FF2B5EF4-FFF2-40B4-BE49-F238E27FC236}">
                  <a16:creationId xmlns:a16="http://schemas.microsoft.com/office/drawing/2014/main" id="{13B052D3-ED39-1EC2-70DD-AFCFF84531CF}"/>
                </a:ext>
              </a:extLst>
            </p:cNvPr>
            <p:cNvSpPr/>
            <p:nvPr/>
          </p:nvSpPr>
          <p:spPr>
            <a:xfrm>
              <a:off x="7619171" y="1716511"/>
              <a:ext cx="23463" cy="10105"/>
            </a:xfrm>
            <a:custGeom>
              <a:avLst/>
              <a:gdLst/>
              <a:ahLst/>
              <a:cxnLst/>
              <a:rect l="l" t="t" r="r" b="b"/>
              <a:pathLst>
                <a:path w="541" h="233" extrusionOk="0">
                  <a:moveTo>
                    <a:pt x="503" y="0"/>
                  </a:moveTo>
                  <a:lnTo>
                    <a:pt x="503" y="0"/>
                  </a:lnTo>
                  <a:cubicBezTo>
                    <a:pt x="444" y="14"/>
                    <a:pt x="385" y="24"/>
                    <a:pt x="312" y="38"/>
                  </a:cubicBezTo>
                  <a:cubicBezTo>
                    <a:pt x="1" y="142"/>
                    <a:pt x="541" y="55"/>
                    <a:pt x="333" y="139"/>
                  </a:cubicBezTo>
                  <a:cubicBezTo>
                    <a:pt x="201" y="191"/>
                    <a:pt x="226" y="215"/>
                    <a:pt x="281" y="232"/>
                  </a:cubicBezTo>
                  <a:cubicBezTo>
                    <a:pt x="409" y="152"/>
                    <a:pt x="527" y="59"/>
                    <a:pt x="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29;p36">
              <a:extLst>
                <a:ext uri="{FF2B5EF4-FFF2-40B4-BE49-F238E27FC236}">
                  <a16:creationId xmlns:a16="http://schemas.microsoft.com/office/drawing/2014/main" id="{66A13BA1-BCB3-72EE-4FFD-1FDDE4BFB4B6}"/>
                </a:ext>
              </a:extLst>
            </p:cNvPr>
            <p:cNvSpPr/>
            <p:nvPr/>
          </p:nvSpPr>
          <p:spPr>
            <a:xfrm>
              <a:off x="7528443" y="1723147"/>
              <a:ext cx="70650" cy="39076"/>
            </a:xfrm>
            <a:custGeom>
              <a:avLst/>
              <a:gdLst/>
              <a:ahLst/>
              <a:cxnLst/>
              <a:rect l="l" t="t" r="r" b="b"/>
              <a:pathLst>
                <a:path w="1629" h="901" extrusionOk="0">
                  <a:moveTo>
                    <a:pt x="1468" y="1"/>
                  </a:moveTo>
                  <a:cubicBezTo>
                    <a:pt x="1397" y="1"/>
                    <a:pt x="1280" y="14"/>
                    <a:pt x="1109" y="45"/>
                  </a:cubicBezTo>
                  <a:lnTo>
                    <a:pt x="1008" y="76"/>
                  </a:lnTo>
                  <a:cubicBezTo>
                    <a:pt x="1104" y="55"/>
                    <a:pt x="1173" y="44"/>
                    <a:pt x="1200" y="44"/>
                  </a:cubicBezTo>
                  <a:cubicBezTo>
                    <a:pt x="1219" y="44"/>
                    <a:pt x="1219" y="49"/>
                    <a:pt x="1199" y="58"/>
                  </a:cubicBezTo>
                  <a:cubicBezTo>
                    <a:pt x="1098" y="107"/>
                    <a:pt x="787" y="197"/>
                    <a:pt x="793" y="214"/>
                  </a:cubicBezTo>
                  <a:cubicBezTo>
                    <a:pt x="745" y="249"/>
                    <a:pt x="939" y="232"/>
                    <a:pt x="1053" y="242"/>
                  </a:cubicBezTo>
                  <a:cubicBezTo>
                    <a:pt x="1164" y="245"/>
                    <a:pt x="1199" y="277"/>
                    <a:pt x="821" y="356"/>
                  </a:cubicBezTo>
                  <a:cubicBezTo>
                    <a:pt x="180" y="491"/>
                    <a:pt x="620" y="467"/>
                    <a:pt x="624" y="519"/>
                  </a:cubicBezTo>
                  <a:cubicBezTo>
                    <a:pt x="624" y="526"/>
                    <a:pt x="845" y="523"/>
                    <a:pt x="845" y="529"/>
                  </a:cubicBezTo>
                  <a:lnTo>
                    <a:pt x="849" y="623"/>
                  </a:lnTo>
                  <a:cubicBezTo>
                    <a:pt x="849" y="644"/>
                    <a:pt x="302" y="665"/>
                    <a:pt x="412" y="682"/>
                  </a:cubicBezTo>
                  <a:cubicBezTo>
                    <a:pt x="412" y="685"/>
                    <a:pt x="191" y="696"/>
                    <a:pt x="191" y="699"/>
                  </a:cubicBezTo>
                  <a:cubicBezTo>
                    <a:pt x="298" y="762"/>
                    <a:pt x="198" y="831"/>
                    <a:pt x="0" y="900"/>
                  </a:cubicBezTo>
                  <a:lnTo>
                    <a:pt x="690" y="900"/>
                  </a:lnTo>
                  <a:cubicBezTo>
                    <a:pt x="631" y="852"/>
                    <a:pt x="974" y="803"/>
                    <a:pt x="1071" y="751"/>
                  </a:cubicBezTo>
                  <a:cubicBezTo>
                    <a:pt x="1285" y="682"/>
                    <a:pt x="1071" y="623"/>
                    <a:pt x="1282" y="540"/>
                  </a:cubicBezTo>
                  <a:cubicBezTo>
                    <a:pt x="1372" y="502"/>
                    <a:pt x="1459" y="443"/>
                    <a:pt x="1417" y="408"/>
                  </a:cubicBezTo>
                  <a:lnTo>
                    <a:pt x="1417" y="408"/>
                  </a:lnTo>
                  <a:lnTo>
                    <a:pt x="1272" y="422"/>
                  </a:lnTo>
                  <a:cubicBezTo>
                    <a:pt x="1330" y="415"/>
                    <a:pt x="1369" y="405"/>
                    <a:pt x="1396" y="401"/>
                  </a:cubicBezTo>
                  <a:lnTo>
                    <a:pt x="1389" y="398"/>
                  </a:lnTo>
                  <a:cubicBezTo>
                    <a:pt x="1369" y="398"/>
                    <a:pt x="1358" y="398"/>
                    <a:pt x="1382" y="391"/>
                  </a:cubicBezTo>
                  <a:lnTo>
                    <a:pt x="1382" y="391"/>
                  </a:lnTo>
                  <a:lnTo>
                    <a:pt x="1389" y="398"/>
                  </a:lnTo>
                  <a:lnTo>
                    <a:pt x="1421" y="398"/>
                  </a:lnTo>
                  <a:cubicBezTo>
                    <a:pt x="1628" y="339"/>
                    <a:pt x="1074" y="374"/>
                    <a:pt x="1258" y="335"/>
                  </a:cubicBezTo>
                  <a:cubicBezTo>
                    <a:pt x="1580" y="263"/>
                    <a:pt x="1545" y="225"/>
                    <a:pt x="1472" y="200"/>
                  </a:cubicBezTo>
                  <a:cubicBezTo>
                    <a:pt x="1396" y="176"/>
                    <a:pt x="1282" y="166"/>
                    <a:pt x="1438" y="110"/>
                  </a:cubicBezTo>
                  <a:cubicBezTo>
                    <a:pt x="1572" y="45"/>
                    <a:pt x="1598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30;p36">
              <a:extLst>
                <a:ext uri="{FF2B5EF4-FFF2-40B4-BE49-F238E27FC236}">
                  <a16:creationId xmlns:a16="http://schemas.microsoft.com/office/drawing/2014/main" id="{8B723469-2210-0EA8-9C3D-1E10ACC03AC2}"/>
                </a:ext>
              </a:extLst>
            </p:cNvPr>
            <p:cNvSpPr/>
            <p:nvPr/>
          </p:nvSpPr>
          <p:spPr>
            <a:xfrm>
              <a:off x="7493879" y="1725185"/>
              <a:ext cx="87304" cy="37168"/>
            </a:xfrm>
            <a:custGeom>
              <a:avLst/>
              <a:gdLst/>
              <a:ahLst/>
              <a:cxnLst/>
              <a:rect l="l" t="t" r="r" b="b"/>
              <a:pathLst>
                <a:path w="2013" h="857" extrusionOk="0">
                  <a:moveTo>
                    <a:pt x="1994" y="0"/>
                  </a:moveTo>
                  <a:cubicBezTo>
                    <a:pt x="1966" y="0"/>
                    <a:pt x="1898" y="11"/>
                    <a:pt x="1802" y="32"/>
                  </a:cubicBezTo>
                  <a:cubicBezTo>
                    <a:pt x="1542" y="105"/>
                    <a:pt x="1182" y="202"/>
                    <a:pt x="818" y="292"/>
                  </a:cubicBezTo>
                  <a:lnTo>
                    <a:pt x="821" y="285"/>
                  </a:lnTo>
                  <a:lnTo>
                    <a:pt x="662" y="327"/>
                  </a:lnTo>
                  <a:cubicBezTo>
                    <a:pt x="941" y="264"/>
                    <a:pt x="1083" y="244"/>
                    <a:pt x="1148" y="244"/>
                  </a:cubicBezTo>
                  <a:cubicBezTo>
                    <a:pt x="1217" y="244"/>
                    <a:pt x="1200" y="267"/>
                    <a:pt x="1168" y="288"/>
                  </a:cubicBezTo>
                  <a:cubicBezTo>
                    <a:pt x="1168" y="292"/>
                    <a:pt x="957" y="340"/>
                    <a:pt x="849" y="368"/>
                  </a:cubicBezTo>
                  <a:cubicBezTo>
                    <a:pt x="835" y="372"/>
                    <a:pt x="833" y="373"/>
                    <a:pt x="839" y="373"/>
                  </a:cubicBezTo>
                  <a:cubicBezTo>
                    <a:pt x="869" y="373"/>
                    <a:pt x="1136" y="329"/>
                    <a:pt x="1184" y="329"/>
                  </a:cubicBezTo>
                  <a:cubicBezTo>
                    <a:pt x="1195" y="329"/>
                    <a:pt x="1195" y="331"/>
                    <a:pt x="1178" y="337"/>
                  </a:cubicBezTo>
                  <a:cubicBezTo>
                    <a:pt x="759" y="458"/>
                    <a:pt x="707" y="486"/>
                    <a:pt x="776" y="517"/>
                  </a:cubicBezTo>
                  <a:cubicBezTo>
                    <a:pt x="846" y="541"/>
                    <a:pt x="1040" y="573"/>
                    <a:pt x="1095" y="621"/>
                  </a:cubicBezTo>
                  <a:cubicBezTo>
                    <a:pt x="1095" y="628"/>
                    <a:pt x="551" y="638"/>
                    <a:pt x="437" y="649"/>
                  </a:cubicBezTo>
                  <a:cubicBezTo>
                    <a:pt x="330" y="670"/>
                    <a:pt x="437" y="683"/>
                    <a:pt x="108" y="704"/>
                  </a:cubicBezTo>
                  <a:cubicBezTo>
                    <a:pt x="0" y="708"/>
                    <a:pt x="330" y="708"/>
                    <a:pt x="437" y="718"/>
                  </a:cubicBezTo>
                  <a:cubicBezTo>
                    <a:pt x="766" y="742"/>
                    <a:pt x="215" y="773"/>
                    <a:pt x="437" y="805"/>
                  </a:cubicBezTo>
                  <a:cubicBezTo>
                    <a:pt x="596" y="822"/>
                    <a:pt x="465" y="839"/>
                    <a:pt x="558" y="857"/>
                  </a:cubicBezTo>
                  <a:lnTo>
                    <a:pt x="794" y="857"/>
                  </a:lnTo>
                  <a:cubicBezTo>
                    <a:pt x="995" y="787"/>
                    <a:pt x="1092" y="718"/>
                    <a:pt x="984" y="656"/>
                  </a:cubicBezTo>
                  <a:cubicBezTo>
                    <a:pt x="984" y="652"/>
                    <a:pt x="1203" y="642"/>
                    <a:pt x="1203" y="638"/>
                  </a:cubicBezTo>
                  <a:cubicBezTo>
                    <a:pt x="1116" y="628"/>
                    <a:pt x="1642" y="604"/>
                    <a:pt x="1642" y="579"/>
                  </a:cubicBezTo>
                  <a:lnTo>
                    <a:pt x="1636" y="486"/>
                  </a:lnTo>
                  <a:cubicBezTo>
                    <a:pt x="1636" y="479"/>
                    <a:pt x="1417" y="482"/>
                    <a:pt x="1417" y="476"/>
                  </a:cubicBezTo>
                  <a:cubicBezTo>
                    <a:pt x="1410" y="424"/>
                    <a:pt x="974" y="448"/>
                    <a:pt x="1615" y="313"/>
                  </a:cubicBezTo>
                  <a:cubicBezTo>
                    <a:pt x="1992" y="233"/>
                    <a:pt x="1958" y="202"/>
                    <a:pt x="1843" y="198"/>
                  </a:cubicBezTo>
                  <a:cubicBezTo>
                    <a:pt x="1733" y="188"/>
                    <a:pt x="1539" y="205"/>
                    <a:pt x="1584" y="171"/>
                  </a:cubicBezTo>
                  <a:cubicBezTo>
                    <a:pt x="1580" y="157"/>
                    <a:pt x="1895" y="67"/>
                    <a:pt x="1992" y="15"/>
                  </a:cubicBezTo>
                  <a:cubicBezTo>
                    <a:pt x="2013" y="5"/>
                    <a:pt x="2012" y="0"/>
                    <a:pt x="1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31;p36">
              <a:extLst>
                <a:ext uri="{FF2B5EF4-FFF2-40B4-BE49-F238E27FC236}">
                  <a16:creationId xmlns:a16="http://schemas.microsoft.com/office/drawing/2014/main" id="{65613050-46DB-70FD-A22A-DDC17EB6EF8E}"/>
                </a:ext>
              </a:extLst>
            </p:cNvPr>
            <p:cNvSpPr/>
            <p:nvPr/>
          </p:nvSpPr>
          <p:spPr>
            <a:xfrm>
              <a:off x="7519206" y="1725359"/>
              <a:ext cx="55991" cy="14876"/>
            </a:xfrm>
            <a:custGeom>
              <a:avLst/>
              <a:gdLst/>
              <a:ahLst/>
              <a:cxnLst/>
              <a:rect l="l" t="t" r="r" b="b"/>
              <a:pathLst>
                <a:path w="1291" h="343" extrusionOk="0">
                  <a:moveTo>
                    <a:pt x="1291" y="0"/>
                  </a:moveTo>
                  <a:lnTo>
                    <a:pt x="1024" y="63"/>
                  </a:lnTo>
                  <a:cubicBezTo>
                    <a:pt x="366" y="243"/>
                    <a:pt x="1" y="342"/>
                    <a:pt x="1" y="342"/>
                  </a:cubicBezTo>
                  <a:cubicBezTo>
                    <a:pt x="2" y="342"/>
                    <a:pt x="100" y="316"/>
                    <a:pt x="307" y="260"/>
                  </a:cubicBezTo>
                  <a:lnTo>
                    <a:pt x="314" y="264"/>
                  </a:lnTo>
                  <a:cubicBezTo>
                    <a:pt x="670" y="174"/>
                    <a:pt x="1034" y="77"/>
                    <a:pt x="1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32;p36">
              <a:extLst>
                <a:ext uri="{FF2B5EF4-FFF2-40B4-BE49-F238E27FC236}">
                  <a16:creationId xmlns:a16="http://schemas.microsoft.com/office/drawing/2014/main" id="{52A09D9E-F5A9-0BB3-D057-10AD6E773E0E}"/>
                </a:ext>
              </a:extLst>
            </p:cNvPr>
            <p:cNvSpPr/>
            <p:nvPr/>
          </p:nvSpPr>
          <p:spPr>
            <a:xfrm>
              <a:off x="7479610" y="1735160"/>
              <a:ext cx="66703" cy="26586"/>
            </a:xfrm>
            <a:custGeom>
              <a:avLst/>
              <a:gdLst/>
              <a:ahLst/>
              <a:cxnLst/>
              <a:rect l="l" t="t" r="r" b="b"/>
              <a:pathLst>
                <a:path w="1538" h="613" extrusionOk="0">
                  <a:moveTo>
                    <a:pt x="1471" y="0"/>
                  </a:moveTo>
                  <a:cubicBezTo>
                    <a:pt x="1407" y="0"/>
                    <a:pt x="1266" y="22"/>
                    <a:pt x="984" y="86"/>
                  </a:cubicBezTo>
                  <a:lnTo>
                    <a:pt x="887" y="124"/>
                  </a:lnTo>
                  <a:lnTo>
                    <a:pt x="853" y="138"/>
                  </a:lnTo>
                  <a:cubicBezTo>
                    <a:pt x="913" y="127"/>
                    <a:pt x="951" y="122"/>
                    <a:pt x="968" y="122"/>
                  </a:cubicBezTo>
                  <a:cubicBezTo>
                    <a:pt x="1005" y="122"/>
                    <a:pt x="945" y="145"/>
                    <a:pt x="801" y="183"/>
                  </a:cubicBezTo>
                  <a:cubicBezTo>
                    <a:pt x="827" y="180"/>
                    <a:pt x="846" y="178"/>
                    <a:pt x="855" y="178"/>
                  </a:cubicBezTo>
                  <a:cubicBezTo>
                    <a:pt x="872" y="178"/>
                    <a:pt x="844" y="186"/>
                    <a:pt x="745" y="207"/>
                  </a:cubicBezTo>
                  <a:lnTo>
                    <a:pt x="641" y="228"/>
                  </a:lnTo>
                  <a:cubicBezTo>
                    <a:pt x="641" y="229"/>
                    <a:pt x="643" y="229"/>
                    <a:pt x="646" y="229"/>
                  </a:cubicBezTo>
                  <a:cubicBezTo>
                    <a:pt x="674" y="229"/>
                    <a:pt x="821" y="210"/>
                    <a:pt x="861" y="210"/>
                  </a:cubicBezTo>
                  <a:cubicBezTo>
                    <a:pt x="874" y="210"/>
                    <a:pt x="875" y="212"/>
                    <a:pt x="856" y="218"/>
                  </a:cubicBezTo>
                  <a:cubicBezTo>
                    <a:pt x="856" y="225"/>
                    <a:pt x="534" y="280"/>
                    <a:pt x="537" y="280"/>
                  </a:cubicBezTo>
                  <a:lnTo>
                    <a:pt x="974" y="232"/>
                  </a:lnTo>
                  <a:cubicBezTo>
                    <a:pt x="982" y="231"/>
                    <a:pt x="987" y="231"/>
                    <a:pt x="989" y="231"/>
                  </a:cubicBezTo>
                  <a:cubicBezTo>
                    <a:pt x="1020" y="231"/>
                    <a:pt x="648" y="287"/>
                    <a:pt x="648" y="291"/>
                  </a:cubicBezTo>
                  <a:cubicBezTo>
                    <a:pt x="433" y="339"/>
                    <a:pt x="329" y="360"/>
                    <a:pt x="215" y="374"/>
                  </a:cubicBezTo>
                  <a:cubicBezTo>
                    <a:pt x="215" y="374"/>
                    <a:pt x="264" y="372"/>
                    <a:pt x="297" y="372"/>
                  </a:cubicBezTo>
                  <a:cubicBezTo>
                    <a:pt x="314" y="372"/>
                    <a:pt x="326" y="373"/>
                    <a:pt x="326" y="374"/>
                  </a:cubicBezTo>
                  <a:cubicBezTo>
                    <a:pt x="215" y="391"/>
                    <a:pt x="433" y="388"/>
                    <a:pt x="544" y="401"/>
                  </a:cubicBezTo>
                  <a:cubicBezTo>
                    <a:pt x="655" y="419"/>
                    <a:pt x="215" y="453"/>
                    <a:pt x="329" y="474"/>
                  </a:cubicBezTo>
                  <a:cubicBezTo>
                    <a:pt x="437" y="478"/>
                    <a:pt x="0" y="495"/>
                    <a:pt x="108" y="498"/>
                  </a:cubicBezTo>
                  <a:cubicBezTo>
                    <a:pt x="329" y="523"/>
                    <a:pt x="215" y="543"/>
                    <a:pt x="215" y="571"/>
                  </a:cubicBezTo>
                  <a:cubicBezTo>
                    <a:pt x="215" y="575"/>
                    <a:pt x="326" y="582"/>
                    <a:pt x="326" y="585"/>
                  </a:cubicBezTo>
                  <a:cubicBezTo>
                    <a:pt x="385" y="595"/>
                    <a:pt x="347" y="602"/>
                    <a:pt x="333" y="613"/>
                  </a:cubicBezTo>
                  <a:lnTo>
                    <a:pt x="880" y="613"/>
                  </a:lnTo>
                  <a:cubicBezTo>
                    <a:pt x="783" y="595"/>
                    <a:pt x="922" y="578"/>
                    <a:pt x="759" y="561"/>
                  </a:cubicBezTo>
                  <a:cubicBezTo>
                    <a:pt x="537" y="530"/>
                    <a:pt x="1088" y="498"/>
                    <a:pt x="759" y="474"/>
                  </a:cubicBezTo>
                  <a:cubicBezTo>
                    <a:pt x="648" y="471"/>
                    <a:pt x="319" y="464"/>
                    <a:pt x="430" y="460"/>
                  </a:cubicBezTo>
                  <a:cubicBezTo>
                    <a:pt x="759" y="440"/>
                    <a:pt x="645" y="426"/>
                    <a:pt x="759" y="405"/>
                  </a:cubicBezTo>
                  <a:cubicBezTo>
                    <a:pt x="866" y="398"/>
                    <a:pt x="1417" y="384"/>
                    <a:pt x="1417" y="381"/>
                  </a:cubicBezTo>
                  <a:cubicBezTo>
                    <a:pt x="1358" y="332"/>
                    <a:pt x="1164" y="301"/>
                    <a:pt x="1095" y="277"/>
                  </a:cubicBezTo>
                  <a:cubicBezTo>
                    <a:pt x="1022" y="246"/>
                    <a:pt x="1074" y="214"/>
                    <a:pt x="1497" y="93"/>
                  </a:cubicBezTo>
                  <a:cubicBezTo>
                    <a:pt x="1513" y="88"/>
                    <a:pt x="1514" y="86"/>
                    <a:pt x="1505" y="86"/>
                  </a:cubicBezTo>
                  <a:cubicBezTo>
                    <a:pt x="1461" y="86"/>
                    <a:pt x="1191" y="130"/>
                    <a:pt x="1158" y="130"/>
                  </a:cubicBezTo>
                  <a:cubicBezTo>
                    <a:pt x="1151" y="130"/>
                    <a:pt x="1154" y="128"/>
                    <a:pt x="1168" y="124"/>
                  </a:cubicBezTo>
                  <a:cubicBezTo>
                    <a:pt x="1279" y="97"/>
                    <a:pt x="1490" y="52"/>
                    <a:pt x="1490" y="45"/>
                  </a:cubicBezTo>
                  <a:cubicBezTo>
                    <a:pt x="1520" y="23"/>
                    <a:pt x="1537" y="0"/>
                    <a:pt x="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33;p36">
              <a:extLst>
                <a:ext uri="{FF2B5EF4-FFF2-40B4-BE49-F238E27FC236}">
                  <a16:creationId xmlns:a16="http://schemas.microsoft.com/office/drawing/2014/main" id="{4AE5156F-4063-C129-F150-23AB9BF662F4}"/>
                </a:ext>
              </a:extLst>
            </p:cNvPr>
            <p:cNvSpPr/>
            <p:nvPr/>
          </p:nvSpPr>
          <p:spPr>
            <a:xfrm>
              <a:off x="7610150" y="1740061"/>
              <a:ext cx="4857" cy="3817"/>
            </a:xfrm>
            <a:custGeom>
              <a:avLst/>
              <a:gdLst/>
              <a:ahLst/>
              <a:cxnLst/>
              <a:rect l="l" t="t" r="r" b="b"/>
              <a:pathLst>
                <a:path w="112" h="8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60" y="36"/>
                    <a:pt x="1" y="67"/>
                    <a:pt x="63" y="88"/>
                  </a:cubicBezTo>
                  <a:cubicBezTo>
                    <a:pt x="70" y="70"/>
                    <a:pt x="80" y="42"/>
                    <a:pt x="105" y="15"/>
                  </a:cubicBezTo>
                  <a:cubicBezTo>
                    <a:pt x="105" y="15"/>
                    <a:pt x="108" y="1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34;p36">
              <a:extLst>
                <a:ext uri="{FF2B5EF4-FFF2-40B4-BE49-F238E27FC236}">
                  <a16:creationId xmlns:a16="http://schemas.microsoft.com/office/drawing/2014/main" id="{5DD8993C-D87F-166E-2237-239C4658DF70}"/>
                </a:ext>
              </a:extLst>
            </p:cNvPr>
            <p:cNvSpPr/>
            <p:nvPr/>
          </p:nvSpPr>
          <p:spPr>
            <a:xfrm>
              <a:off x="7607158" y="1734813"/>
              <a:ext cx="12794" cy="3817"/>
            </a:xfrm>
            <a:custGeom>
              <a:avLst/>
              <a:gdLst/>
              <a:ahLst/>
              <a:cxnLst/>
              <a:rect l="l" t="t" r="r" b="b"/>
              <a:pathLst>
                <a:path w="295" h="88" extrusionOk="0">
                  <a:moveTo>
                    <a:pt x="295" y="1"/>
                  </a:moveTo>
                  <a:lnTo>
                    <a:pt x="295" y="1"/>
                  </a:lnTo>
                  <a:cubicBezTo>
                    <a:pt x="115" y="42"/>
                    <a:pt x="0" y="70"/>
                    <a:pt x="0" y="87"/>
                  </a:cubicBezTo>
                  <a:cubicBezTo>
                    <a:pt x="3" y="87"/>
                    <a:pt x="157" y="80"/>
                    <a:pt x="205" y="80"/>
                  </a:cubicBezTo>
                  <a:cubicBezTo>
                    <a:pt x="213" y="80"/>
                    <a:pt x="218" y="80"/>
                    <a:pt x="219" y="80"/>
                  </a:cubicBezTo>
                  <a:cubicBezTo>
                    <a:pt x="250" y="49"/>
                    <a:pt x="281" y="18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35;p36">
              <a:extLst>
                <a:ext uri="{FF2B5EF4-FFF2-40B4-BE49-F238E27FC236}">
                  <a16:creationId xmlns:a16="http://schemas.microsoft.com/office/drawing/2014/main" id="{1831652C-DC6F-03C6-0D5F-8B2242DE119B}"/>
                </a:ext>
              </a:extLst>
            </p:cNvPr>
            <p:cNvSpPr/>
            <p:nvPr/>
          </p:nvSpPr>
          <p:spPr>
            <a:xfrm>
              <a:off x="7617957" y="1713562"/>
              <a:ext cx="20948" cy="2125"/>
            </a:xfrm>
            <a:custGeom>
              <a:avLst/>
              <a:gdLst/>
              <a:ahLst/>
              <a:cxnLst/>
              <a:rect l="l" t="t" r="r" b="b"/>
              <a:pathLst>
                <a:path w="483" h="49" extrusionOk="0">
                  <a:moveTo>
                    <a:pt x="273" y="0"/>
                  </a:moveTo>
                  <a:cubicBezTo>
                    <a:pt x="205" y="0"/>
                    <a:pt x="121" y="5"/>
                    <a:pt x="18" y="16"/>
                  </a:cubicBezTo>
                  <a:cubicBezTo>
                    <a:pt x="1" y="40"/>
                    <a:pt x="43" y="49"/>
                    <a:pt x="127" y="49"/>
                  </a:cubicBezTo>
                  <a:cubicBezTo>
                    <a:pt x="210" y="49"/>
                    <a:pt x="335" y="40"/>
                    <a:pt x="482" y="30"/>
                  </a:cubicBezTo>
                  <a:cubicBezTo>
                    <a:pt x="443" y="11"/>
                    <a:pt x="376" y="0"/>
                    <a:pt x="273" y="0"/>
                  </a:cubicBezTo>
                  <a:close/>
                </a:path>
              </a:pathLst>
            </a:custGeom>
            <a:solidFill>
              <a:srgbClr val="EAD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36;p36">
              <a:extLst>
                <a:ext uri="{FF2B5EF4-FFF2-40B4-BE49-F238E27FC236}">
                  <a16:creationId xmlns:a16="http://schemas.microsoft.com/office/drawing/2014/main" id="{9D607505-959A-2D2C-4D6A-289C5C668D99}"/>
                </a:ext>
              </a:extLst>
            </p:cNvPr>
            <p:cNvSpPr/>
            <p:nvPr/>
          </p:nvSpPr>
          <p:spPr>
            <a:xfrm>
              <a:off x="7555766" y="1715904"/>
              <a:ext cx="87651" cy="46319"/>
            </a:xfrm>
            <a:custGeom>
              <a:avLst/>
              <a:gdLst/>
              <a:ahLst/>
              <a:cxnLst/>
              <a:rect l="l" t="t" r="r" b="b"/>
              <a:pathLst>
                <a:path w="2021" h="1068" extrusionOk="0">
                  <a:moveTo>
                    <a:pt x="1476" y="0"/>
                  </a:moveTo>
                  <a:cubicBezTo>
                    <a:pt x="1414" y="4"/>
                    <a:pt x="1338" y="14"/>
                    <a:pt x="1258" y="28"/>
                  </a:cubicBezTo>
                  <a:cubicBezTo>
                    <a:pt x="1109" y="45"/>
                    <a:pt x="877" y="101"/>
                    <a:pt x="617" y="166"/>
                  </a:cubicBezTo>
                  <a:lnTo>
                    <a:pt x="482" y="212"/>
                  </a:lnTo>
                  <a:cubicBezTo>
                    <a:pt x="657" y="179"/>
                    <a:pt x="776" y="165"/>
                    <a:pt x="847" y="165"/>
                  </a:cubicBezTo>
                  <a:cubicBezTo>
                    <a:pt x="974" y="165"/>
                    <a:pt x="947" y="211"/>
                    <a:pt x="811" y="277"/>
                  </a:cubicBezTo>
                  <a:cubicBezTo>
                    <a:pt x="655" y="340"/>
                    <a:pt x="773" y="347"/>
                    <a:pt x="846" y="367"/>
                  </a:cubicBezTo>
                  <a:cubicBezTo>
                    <a:pt x="919" y="392"/>
                    <a:pt x="953" y="430"/>
                    <a:pt x="635" y="502"/>
                  </a:cubicBezTo>
                  <a:cubicBezTo>
                    <a:pt x="448" y="541"/>
                    <a:pt x="1002" y="506"/>
                    <a:pt x="794" y="565"/>
                  </a:cubicBezTo>
                  <a:cubicBezTo>
                    <a:pt x="844" y="561"/>
                    <a:pt x="913" y="557"/>
                    <a:pt x="934" y="557"/>
                  </a:cubicBezTo>
                  <a:cubicBezTo>
                    <a:pt x="955" y="557"/>
                    <a:pt x="929" y="561"/>
                    <a:pt x="791" y="575"/>
                  </a:cubicBezTo>
                  <a:cubicBezTo>
                    <a:pt x="839" y="610"/>
                    <a:pt x="745" y="669"/>
                    <a:pt x="655" y="707"/>
                  </a:cubicBezTo>
                  <a:cubicBezTo>
                    <a:pt x="441" y="790"/>
                    <a:pt x="659" y="849"/>
                    <a:pt x="444" y="918"/>
                  </a:cubicBezTo>
                  <a:cubicBezTo>
                    <a:pt x="347" y="967"/>
                    <a:pt x="1" y="1019"/>
                    <a:pt x="63" y="1067"/>
                  </a:cubicBezTo>
                  <a:cubicBezTo>
                    <a:pt x="690" y="1067"/>
                    <a:pt x="1158" y="1057"/>
                    <a:pt x="1158" y="1039"/>
                  </a:cubicBezTo>
                  <a:cubicBezTo>
                    <a:pt x="1497" y="974"/>
                    <a:pt x="1487" y="915"/>
                    <a:pt x="1428" y="845"/>
                  </a:cubicBezTo>
                  <a:cubicBezTo>
                    <a:pt x="1289" y="825"/>
                    <a:pt x="1220" y="797"/>
                    <a:pt x="1275" y="769"/>
                  </a:cubicBezTo>
                  <a:lnTo>
                    <a:pt x="1275" y="769"/>
                  </a:lnTo>
                  <a:cubicBezTo>
                    <a:pt x="1300" y="783"/>
                    <a:pt x="1352" y="793"/>
                    <a:pt x="1421" y="804"/>
                  </a:cubicBezTo>
                  <a:cubicBezTo>
                    <a:pt x="1397" y="776"/>
                    <a:pt x="1359" y="742"/>
                    <a:pt x="1334" y="707"/>
                  </a:cubicBezTo>
                  <a:lnTo>
                    <a:pt x="1321" y="710"/>
                  </a:lnTo>
                  <a:cubicBezTo>
                    <a:pt x="1321" y="700"/>
                    <a:pt x="1317" y="693"/>
                    <a:pt x="1321" y="683"/>
                  </a:cubicBezTo>
                  <a:cubicBezTo>
                    <a:pt x="1258" y="662"/>
                    <a:pt x="1321" y="641"/>
                    <a:pt x="1369" y="606"/>
                  </a:cubicBezTo>
                  <a:lnTo>
                    <a:pt x="1414" y="565"/>
                  </a:lnTo>
                  <a:cubicBezTo>
                    <a:pt x="1404" y="558"/>
                    <a:pt x="1314" y="520"/>
                    <a:pt x="1490" y="485"/>
                  </a:cubicBezTo>
                  <a:cubicBezTo>
                    <a:pt x="1497" y="482"/>
                    <a:pt x="1501" y="478"/>
                    <a:pt x="1501" y="471"/>
                  </a:cubicBezTo>
                  <a:cubicBezTo>
                    <a:pt x="1553" y="419"/>
                    <a:pt x="1657" y="360"/>
                    <a:pt x="1754" y="295"/>
                  </a:cubicBezTo>
                  <a:cubicBezTo>
                    <a:pt x="1698" y="274"/>
                    <a:pt x="1677" y="253"/>
                    <a:pt x="1812" y="201"/>
                  </a:cubicBezTo>
                  <a:cubicBezTo>
                    <a:pt x="2020" y="121"/>
                    <a:pt x="1927" y="73"/>
                    <a:pt x="1979" y="63"/>
                  </a:cubicBezTo>
                  <a:cubicBezTo>
                    <a:pt x="1975" y="49"/>
                    <a:pt x="1958" y="35"/>
                    <a:pt x="1937" y="21"/>
                  </a:cubicBezTo>
                  <a:cubicBezTo>
                    <a:pt x="1797" y="29"/>
                    <a:pt x="1678" y="37"/>
                    <a:pt x="1595" y="37"/>
                  </a:cubicBezTo>
                  <a:cubicBezTo>
                    <a:pt x="1503" y="37"/>
                    <a:pt x="1456" y="28"/>
                    <a:pt x="1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37;p36">
              <a:extLst>
                <a:ext uri="{FF2B5EF4-FFF2-40B4-BE49-F238E27FC236}">
                  <a16:creationId xmlns:a16="http://schemas.microsoft.com/office/drawing/2014/main" id="{AA3532F9-6F1D-C717-91A2-66B55ACC628F}"/>
                </a:ext>
              </a:extLst>
            </p:cNvPr>
            <p:cNvSpPr/>
            <p:nvPr/>
          </p:nvSpPr>
          <p:spPr>
            <a:xfrm>
              <a:off x="7808172" y="2539608"/>
              <a:ext cx="14616" cy="43327"/>
            </a:xfrm>
            <a:custGeom>
              <a:avLst/>
              <a:gdLst/>
              <a:ahLst/>
              <a:cxnLst/>
              <a:rect l="l" t="t" r="r" b="b"/>
              <a:pathLst>
                <a:path w="337" h="999" extrusionOk="0">
                  <a:moveTo>
                    <a:pt x="0" y="1"/>
                  </a:moveTo>
                  <a:lnTo>
                    <a:pt x="101" y="998"/>
                  </a:lnTo>
                  <a:cubicBezTo>
                    <a:pt x="118" y="732"/>
                    <a:pt x="336" y="461"/>
                    <a:pt x="181" y="2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38;p36">
              <a:extLst>
                <a:ext uri="{FF2B5EF4-FFF2-40B4-BE49-F238E27FC236}">
                  <a16:creationId xmlns:a16="http://schemas.microsoft.com/office/drawing/2014/main" id="{54EFA9D1-F874-10E8-C281-E67E72FFA1C3}"/>
                </a:ext>
              </a:extLst>
            </p:cNvPr>
            <p:cNvSpPr/>
            <p:nvPr/>
          </p:nvSpPr>
          <p:spPr>
            <a:xfrm>
              <a:off x="7813116" y="2589179"/>
              <a:ext cx="9194" cy="33395"/>
            </a:xfrm>
            <a:custGeom>
              <a:avLst/>
              <a:gdLst/>
              <a:ahLst/>
              <a:cxnLst/>
              <a:rect l="l" t="t" r="r" b="b"/>
              <a:pathLst>
                <a:path w="212" h="770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254"/>
                    <a:pt x="42" y="510"/>
                    <a:pt x="60" y="770"/>
                  </a:cubicBezTo>
                  <a:cubicBezTo>
                    <a:pt x="212" y="524"/>
                    <a:pt x="139" y="288"/>
                    <a:pt x="18" y="53"/>
                  </a:cubicBezTo>
                  <a:cubicBezTo>
                    <a:pt x="8" y="32"/>
                    <a:pt x="4" y="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39;p36">
              <a:extLst>
                <a:ext uri="{FF2B5EF4-FFF2-40B4-BE49-F238E27FC236}">
                  <a16:creationId xmlns:a16="http://schemas.microsoft.com/office/drawing/2014/main" id="{6E5F2973-4178-CB8F-BBD9-FE3C00287377}"/>
                </a:ext>
              </a:extLst>
            </p:cNvPr>
            <p:cNvSpPr/>
            <p:nvPr/>
          </p:nvSpPr>
          <p:spPr>
            <a:xfrm>
              <a:off x="7821400" y="2723492"/>
              <a:ext cx="102960" cy="68134"/>
            </a:xfrm>
            <a:custGeom>
              <a:avLst/>
              <a:gdLst/>
              <a:ahLst/>
              <a:cxnLst/>
              <a:rect l="l" t="t" r="r" b="b"/>
              <a:pathLst>
                <a:path w="2374" h="1571" extrusionOk="0">
                  <a:moveTo>
                    <a:pt x="1251" y="1"/>
                  </a:moveTo>
                  <a:cubicBezTo>
                    <a:pt x="1123" y="15"/>
                    <a:pt x="1071" y="198"/>
                    <a:pt x="1012" y="292"/>
                  </a:cubicBezTo>
                  <a:cubicBezTo>
                    <a:pt x="627" y="236"/>
                    <a:pt x="291" y="150"/>
                    <a:pt x="0" y="42"/>
                  </a:cubicBezTo>
                  <a:lnTo>
                    <a:pt x="0" y="42"/>
                  </a:lnTo>
                  <a:cubicBezTo>
                    <a:pt x="7" y="267"/>
                    <a:pt x="107" y="704"/>
                    <a:pt x="135" y="704"/>
                  </a:cubicBezTo>
                  <a:cubicBezTo>
                    <a:pt x="135" y="704"/>
                    <a:pt x="135" y="704"/>
                    <a:pt x="135" y="704"/>
                  </a:cubicBezTo>
                  <a:cubicBezTo>
                    <a:pt x="139" y="766"/>
                    <a:pt x="239" y="839"/>
                    <a:pt x="281" y="908"/>
                  </a:cubicBezTo>
                  <a:cubicBezTo>
                    <a:pt x="884" y="1140"/>
                    <a:pt x="1479" y="1393"/>
                    <a:pt x="2186" y="1570"/>
                  </a:cubicBezTo>
                  <a:cubicBezTo>
                    <a:pt x="2065" y="1172"/>
                    <a:pt x="2356" y="375"/>
                    <a:pt x="2373" y="320"/>
                  </a:cubicBezTo>
                  <a:cubicBezTo>
                    <a:pt x="2068" y="157"/>
                    <a:pt x="1750" y="8"/>
                    <a:pt x="1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40;p36">
              <a:extLst>
                <a:ext uri="{FF2B5EF4-FFF2-40B4-BE49-F238E27FC236}">
                  <a16:creationId xmlns:a16="http://schemas.microsoft.com/office/drawing/2014/main" id="{3FBC6A95-2E37-09A1-FF28-6F1A25D33966}"/>
                </a:ext>
              </a:extLst>
            </p:cNvPr>
            <p:cNvSpPr/>
            <p:nvPr/>
          </p:nvSpPr>
          <p:spPr>
            <a:xfrm>
              <a:off x="7836579" y="2813048"/>
              <a:ext cx="80538" cy="59677"/>
            </a:xfrm>
            <a:custGeom>
              <a:avLst/>
              <a:gdLst/>
              <a:ahLst/>
              <a:cxnLst/>
              <a:rect l="l" t="t" r="r" b="b"/>
              <a:pathLst>
                <a:path w="1857" h="1376" extrusionOk="0">
                  <a:moveTo>
                    <a:pt x="0" y="0"/>
                  </a:moveTo>
                  <a:lnTo>
                    <a:pt x="0" y="0"/>
                  </a:lnTo>
                  <a:cubicBezTo>
                    <a:pt x="114" y="440"/>
                    <a:pt x="236" y="884"/>
                    <a:pt x="333" y="1324"/>
                  </a:cubicBezTo>
                  <a:lnTo>
                    <a:pt x="482" y="1376"/>
                  </a:lnTo>
                  <a:cubicBezTo>
                    <a:pt x="537" y="1282"/>
                    <a:pt x="658" y="1202"/>
                    <a:pt x="776" y="1099"/>
                  </a:cubicBezTo>
                  <a:cubicBezTo>
                    <a:pt x="1025" y="1175"/>
                    <a:pt x="1320" y="1234"/>
                    <a:pt x="1621" y="1282"/>
                  </a:cubicBezTo>
                  <a:cubicBezTo>
                    <a:pt x="1666" y="1126"/>
                    <a:pt x="1853" y="749"/>
                    <a:pt x="1857" y="478"/>
                  </a:cubicBezTo>
                  <a:cubicBezTo>
                    <a:pt x="1320" y="423"/>
                    <a:pt x="177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41;p36">
              <a:extLst>
                <a:ext uri="{FF2B5EF4-FFF2-40B4-BE49-F238E27FC236}">
                  <a16:creationId xmlns:a16="http://schemas.microsoft.com/office/drawing/2014/main" id="{7BD8897F-897A-DF83-DB34-CB1D7AEB2661}"/>
                </a:ext>
              </a:extLst>
            </p:cNvPr>
            <p:cNvSpPr/>
            <p:nvPr/>
          </p:nvSpPr>
          <p:spPr>
            <a:xfrm>
              <a:off x="7824999" y="2759401"/>
              <a:ext cx="93202" cy="74423"/>
            </a:xfrm>
            <a:custGeom>
              <a:avLst/>
              <a:gdLst/>
              <a:ahLst/>
              <a:cxnLst/>
              <a:rect l="l" t="t" r="r" b="b"/>
              <a:pathLst>
                <a:path w="2149" h="1716" extrusionOk="0">
                  <a:moveTo>
                    <a:pt x="0" y="1"/>
                  </a:moveTo>
                  <a:cubicBezTo>
                    <a:pt x="63" y="416"/>
                    <a:pt x="163" y="825"/>
                    <a:pt x="267" y="1234"/>
                  </a:cubicBezTo>
                  <a:cubicBezTo>
                    <a:pt x="444" y="1248"/>
                    <a:pt x="420" y="1352"/>
                    <a:pt x="558" y="1483"/>
                  </a:cubicBezTo>
                  <a:cubicBezTo>
                    <a:pt x="555" y="1452"/>
                    <a:pt x="735" y="1404"/>
                    <a:pt x="731" y="1373"/>
                  </a:cubicBezTo>
                  <a:lnTo>
                    <a:pt x="731" y="1373"/>
                  </a:lnTo>
                  <a:cubicBezTo>
                    <a:pt x="1102" y="1542"/>
                    <a:pt x="1587" y="1660"/>
                    <a:pt x="2124" y="1715"/>
                  </a:cubicBezTo>
                  <a:cubicBezTo>
                    <a:pt x="2148" y="1542"/>
                    <a:pt x="2141" y="1369"/>
                    <a:pt x="2134" y="1199"/>
                  </a:cubicBezTo>
                  <a:cubicBezTo>
                    <a:pt x="2086" y="1120"/>
                    <a:pt x="2037" y="1033"/>
                    <a:pt x="1992" y="936"/>
                  </a:cubicBezTo>
                  <a:cubicBezTo>
                    <a:pt x="1951" y="894"/>
                    <a:pt x="2030" y="863"/>
                    <a:pt x="2107" y="829"/>
                  </a:cubicBezTo>
                  <a:lnTo>
                    <a:pt x="2103" y="742"/>
                  </a:lnTo>
                  <a:cubicBezTo>
                    <a:pt x="1396" y="569"/>
                    <a:pt x="801" y="316"/>
                    <a:pt x="198" y="80"/>
                  </a:cubicBezTo>
                  <a:lnTo>
                    <a:pt x="198" y="80"/>
                  </a:lnTo>
                  <a:cubicBezTo>
                    <a:pt x="243" y="143"/>
                    <a:pt x="243" y="209"/>
                    <a:pt x="90" y="264"/>
                  </a:cubicBezTo>
                  <a:cubicBezTo>
                    <a:pt x="80" y="174"/>
                    <a:pt x="139" y="8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42;p36">
              <a:extLst>
                <a:ext uri="{FF2B5EF4-FFF2-40B4-BE49-F238E27FC236}">
                  <a16:creationId xmlns:a16="http://schemas.microsoft.com/office/drawing/2014/main" id="{7EF61112-7752-A870-6C3C-650065DFBD66}"/>
                </a:ext>
              </a:extLst>
            </p:cNvPr>
            <p:cNvSpPr/>
            <p:nvPr/>
          </p:nvSpPr>
          <p:spPr>
            <a:xfrm>
              <a:off x="7823178" y="2601365"/>
              <a:ext cx="80798" cy="72385"/>
            </a:xfrm>
            <a:custGeom>
              <a:avLst/>
              <a:gdLst/>
              <a:ahLst/>
              <a:cxnLst/>
              <a:rect l="l" t="t" r="r" b="b"/>
              <a:pathLst>
                <a:path w="1863" h="1669" extrusionOk="0">
                  <a:moveTo>
                    <a:pt x="8" y="1"/>
                  </a:moveTo>
                  <a:lnTo>
                    <a:pt x="1" y="4"/>
                  </a:lnTo>
                  <a:lnTo>
                    <a:pt x="8" y="125"/>
                  </a:lnTo>
                  <a:cubicBezTo>
                    <a:pt x="60" y="129"/>
                    <a:pt x="268" y="288"/>
                    <a:pt x="15" y="371"/>
                  </a:cubicBezTo>
                  <a:lnTo>
                    <a:pt x="25" y="801"/>
                  </a:lnTo>
                  <a:cubicBezTo>
                    <a:pt x="25" y="801"/>
                    <a:pt x="205" y="863"/>
                    <a:pt x="226" y="863"/>
                  </a:cubicBezTo>
                  <a:cubicBezTo>
                    <a:pt x="205" y="901"/>
                    <a:pt x="46" y="877"/>
                    <a:pt x="32" y="918"/>
                  </a:cubicBezTo>
                  <a:cubicBezTo>
                    <a:pt x="222" y="1029"/>
                    <a:pt x="434" y="1123"/>
                    <a:pt x="690" y="1126"/>
                  </a:cubicBezTo>
                  <a:cubicBezTo>
                    <a:pt x="992" y="1252"/>
                    <a:pt x="1567" y="1515"/>
                    <a:pt x="1776" y="1622"/>
                  </a:cubicBezTo>
                  <a:lnTo>
                    <a:pt x="1776" y="1622"/>
                  </a:lnTo>
                  <a:cubicBezTo>
                    <a:pt x="1686" y="1501"/>
                    <a:pt x="1750" y="1172"/>
                    <a:pt x="1750" y="1009"/>
                  </a:cubicBezTo>
                  <a:cubicBezTo>
                    <a:pt x="1629" y="908"/>
                    <a:pt x="1729" y="763"/>
                    <a:pt x="1767" y="683"/>
                  </a:cubicBezTo>
                  <a:cubicBezTo>
                    <a:pt x="1279" y="572"/>
                    <a:pt x="839" y="416"/>
                    <a:pt x="517" y="170"/>
                  </a:cubicBezTo>
                  <a:cubicBezTo>
                    <a:pt x="517" y="170"/>
                    <a:pt x="491" y="171"/>
                    <a:pt x="455" y="171"/>
                  </a:cubicBezTo>
                  <a:cubicBezTo>
                    <a:pt x="392" y="171"/>
                    <a:pt x="298" y="168"/>
                    <a:pt x="254" y="153"/>
                  </a:cubicBezTo>
                  <a:lnTo>
                    <a:pt x="8" y="1"/>
                  </a:lnTo>
                  <a:close/>
                  <a:moveTo>
                    <a:pt x="1776" y="1622"/>
                  </a:moveTo>
                  <a:lnTo>
                    <a:pt x="1776" y="1622"/>
                  </a:lnTo>
                  <a:cubicBezTo>
                    <a:pt x="1791" y="1642"/>
                    <a:pt x="1810" y="1656"/>
                    <a:pt x="1833" y="1663"/>
                  </a:cubicBezTo>
                  <a:cubicBezTo>
                    <a:pt x="1844" y="1667"/>
                    <a:pt x="1850" y="1668"/>
                    <a:pt x="1853" y="1668"/>
                  </a:cubicBezTo>
                  <a:cubicBezTo>
                    <a:pt x="1863" y="1668"/>
                    <a:pt x="1833" y="1651"/>
                    <a:pt x="1776" y="16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43;p36">
              <a:extLst>
                <a:ext uri="{FF2B5EF4-FFF2-40B4-BE49-F238E27FC236}">
                  <a16:creationId xmlns:a16="http://schemas.microsoft.com/office/drawing/2014/main" id="{E66B380E-2E21-40B4-8B11-73B64FB82E4E}"/>
                </a:ext>
              </a:extLst>
            </p:cNvPr>
            <p:cNvSpPr/>
            <p:nvPr/>
          </p:nvSpPr>
          <p:spPr>
            <a:xfrm>
              <a:off x="7814461" y="2641048"/>
              <a:ext cx="112892" cy="96325"/>
            </a:xfrm>
            <a:custGeom>
              <a:avLst/>
              <a:gdLst/>
              <a:ahLst/>
              <a:cxnLst/>
              <a:rect l="l" t="t" r="r" b="b"/>
              <a:pathLst>
                <a:path w="2603" h="2221" extrusionOk="0">
                  <a:moveTo>
                    <a:pt x="233" y="0"/>
                  </a:moveTo>
                  <a:cubicBezTo>
                    <a:pt x="229" y="7"/>
                    <a:pt x="219" y="350"/>
                    <a:pt x="216" y="513"/>
                  </a:cubicBezTo>
                  <a:cubicBezTo>
                    <a:pt x="264" y="506"/>
                    <a:pt x="365" y="437"/>
                    <a:pt x="382" y="419"/>
                  </a:cubicBezTo>
                  <a:lnTo>
                    <a:pt x="382" y="419"/>
                  </a:lnTo>
                  <a:cubicBezTo>
                    <a:pt x="382" y="440"/>
                    <a:pt x="236" y="613"/>
                    <a:pt x="209" y="679"/>
                  </a:cubicBezTo>
                  <a:cubicBezTo>
                    <a:pt x="202" y="783"/>
                    <a:pt x="212" y="1043"/>
                    <a:pt x="226" y="1064"/>
                  </a:cubicBezTo>
                  <a:cubicBezTo>
                    <a:pt x="226" y="1069"/>
                    <a:pt x="230" y="1072"/>
                    <a:pt x="238" y="1072"/>
                  </a:cubicBezTo>
                  <a:cubicBezTo>
                    <a:pt x="273" y="1072"/>
                    <a:pt x="378" y="1024"/>
                    <a:pt x="486" y="1015"/>
                  </a:cubicBezTo>
                  <a:lnTo>
                    <a:pt x="486" y="1015"/>
                  </a:lnTo>
                  <a:cubicBezTo>
                    <a:pt x="316" y="1154"/>
                    <a:pt x="212" y="1299"/>
                    <a:pt x="157" y="1441"/>
                  </a:cubicBezTo>
                  <a:lnTo>
                    <a:pt x="150" y="1552"/>
                  </a:lnTo>
                  <a:cubicBezTo>
                    <a:pt x="117" y="1564"/>
                    <a:pt x="92" y="1572"/>
                    <a:pt x="79" y="1572"/>
                  </a:cubicBezTo>
                  <a:cubicBezTo>
                    <a:pt x="73" y="1572"/>
                    <a:pt x="70" y="1570"/>
                    <a:pt x="70" y="1566"/>
                  </a:cubicBezTo>
                  <a:cubicBezTo>
                    <a:pt x="53" y="1545"/>
                    <a:pt x="39" y="1524"/>
                    <a:pt x="29" y="1497"/>
                  </a:cubicBezTo>
                  <a:lnTo>
                    <a:pt x="1" y="1943"/>
                  </a:lnTo>
                  <a:cubicBezTo>
                    <a:pt x="29" y="1860"/>
                    <a:pt x="81" y="1777"/>
                    <a:pt x="150" y="1697"/>
                  </a:cubicBezTo>
                  <a:cubicBezTo>
                    <a:pt x="150" y="1777"/>
                    <a:pt x="150" y="1857"/>
                    <a:pt x="157" y="1940"/>
                  </a:cubicBezTo>
                  <a:lnTo>
                    <a:pt x="160" y="1947"/>
                  </a:lnTo>
                  <a:cubicBezTo>
                    <a:pt x="451" y="2054"/>
                    <a:pt x="787" y="2141"/>
                    <a:pt x="1168" y="2200"/>
                  </a:cubicBezTo>
                  <a:cubicBezTo>
                    <a:pt x="1231" y="2099"/>
                    <a:pt x="1276" y="1912"/>
                    <a:pt x="1407" y="1905"/>
                  </a:cubicBezTo>
                  <a:cubicBezTo>
                    <a:pt x="1906" y="1909"/>
                    <a:pt x="2225" y="2061"/>
                    <a:pt x="2530" y="2221"/>
                  </a:cubicBezTo>
                  <a:lnTo>
                    <a:pt x="2602" y="1933"/>
                  </a:lnTo>
                  <a:lnTo>
                    <a:pt x="2602" y="1933"/>
                  </a:lnTo>
                  <a:cubicBezTo>
                    <a:pt x="2523" y="1956"/>
                    <a:pt x="2438" y="1989"/>
                    <a:pt x="2378" y="1989"/>
                  </a:cubicBezTo>
                  <a:cubicBezTo>
                    <a:pt x="2357" y="1989"/>
                    <a:pt x="2339" y="1984"/>
                    <a:pt x="2325" y="1975"/>
                  </a:cubicBezTo>
                  <a:cubicBezTo>
                    <a:pt x="2253" y="1860"/>
                    <a:pt x="2173" y="1722"/>
                    <a:pt x="2166" y="1632"/>
                  </a:cubicBezTo>
                  <a:cubicBezTo>
                    <a:pt x="2190" y="1514"/>
                    <a:pt x="2332" y="1386"/>
                    <a:pt x="2401" y="1257"/>
                  </a:cubicBezTo>
                  <a:cubicBezTo>
                    <a:pt x="2356" y="1164"/>
                    <a:pt x="2304" y="1067"/>
                    <a:pt x="2246" y="977"/>
                  </a:cubicBezTo>
                  <a:cubicBezTo>
                    <a:pt x="2242" y="974"/>
                    <a:pt x="2097" y="937"/>
                    <a:pt x="2010" y="937"/>
                  </a:cubicBezTo>
                  <a:cubicBezTo>
                    <a:pt x="2000" y="937"/>
                    <a:pt x="1991" y="938"/>
                    <a:pt x="1982" y="939"/>
                  </a:cubicBezTo>
                  <a:cubicBezTo>
                    <a:pt x="1979" y="870"/>
                    <a:pt x="2000" y="807"/>
                    <a:pt x="2034" y="745"/>
                  </a:cubicBezTo>
                  <a:cubicBezTo>
                    <a:pt x="1996" y="738"/>
                    <a:pt x="1348" y="243"/>
                    <a:pt x="891" y="208"/>
                  </a:cubicBezTo>
                  <a:cubicBezTo>
                    <a:pt x="635" y="201"/>
                    <a:pt x="423" y="111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44;p36">
              <a:extLst>
                <a:ext uri="{FF2B5EF4-FFF2-40B4-BE49-F238E27FC236}">
                  <a16:creationId xmlns:a16="http://schemas.microsoft.com/office/drawing/2014/main" id="{9AF05019-D987-D53C-B4C9-28F4A3151A6A}"/>
                </a:ext>
              </a:extLst>
            </p:cNvPr>
            <p:cNvSpPr/>
            <p:nvPr/>
          </p:nvSpPr>
          <p:spPr>
            <a:xfrm>
              <a:off x="7814764" y="2355724"/>
              <a:ext cx="109900" cy="92161"/>
            </a:xfrm>
            <a:custGeom>
              <a:avLst/>
              <a:gdLst/>
              <a:ahLst/>
              <a:cxnLst/>
              <a:rect l="l" t="t" r="r" b="b"/>
              <a:pathLst>
                <a:path w="2534" h="2125" extrusionOk="0">
                  <a:moveTo>
                    <a:pt x="973" y="1"/>
                  </a:moveTo>
                  <a:cubicBezTo>
                    <a:pt x="824" y="1"/>
                    <a:pt x="689" y="62"/>
                    <a:pt x="569" y="146"/>
                  </a:cubicBezTo>
                  <a:cubicBezTo>
                    <a:pt x="413" y="254"/>
                    <a:pt x="288" y="399"/>
                    <a:pt x="125" y="503"/>
                  </a:cubicBezTo>
                  <a:cubicBezTo>
                    <a:pt x="67" y="728"/>
                    <a:pt x="119" y="908"/>
                    <a:pt x="11" y="995"/>
                  </a:cubicBezTo>
                  <a:lnTo>
                    <a:pt x="1" y="1092"/>
                  </a:lnTo>
                  <a:cubicBezTo>
                    <a:pt x="205" y="1081"/>
                    <a:pt x="385" y="1049"/>
                    <a:pt x="548" y="1049"/>
                  </a:cubicBezTo>
                  <a:cubicBezTo>
                    <a:pt x="593" y="1049"/>
                    <a:pt x="637" y="1051"/>
                    <a:pt x="680" y="1057"/>
                  </a:cubicBezTo>
                  <a:cubicBezTo>
                    <a:pt x="1002" y="1102"/>
                    <a:pt x="1043" y="1411"/>
                    <a:pt x="1244" y="1584"/>
                  </a:cubicBezTo>
                  <a:cubicBezTo>
                    <a:pt x="1310" y="1553"/>
                    <a:pt x="1373" y="1497"/>
                    <a:pt x="1438" y="1497"/>
                  </a:cubicBezTo>
                  <a:cubicBezTo>
                    <a:pt x="1906" y="1646"/>
                    <a:pt x="1754" y="1899"/>
                    <a:pt x="2045" y="2124"/>
                  </a:cubicBezTo>
                  <a:lnTo>
                    <a:pt x="2048" y="2072"/>
                  </a:lnTo>
                  <a:lnTo>
                    <a:pt x="2055" y="2038"/>
                  </a:lnTo>
                  <a:lnTo>
                    <a:pt x="2062" y="1968"/>
                  </a:lnTo>
                  <a:lnTo>
                    <a:pt x="2076" y="1837"/>
                  </a:lnTo>
                  <a:cubicBezTo>
                    <a:pt x="2083" y="1750"/>
                    <a:pt x="2097" y="1667"/>
                    <a:pt x="2110" y="1587"/>
                  </a:cubicBezTo>
                  <a:cubicBezTo>
                    <a:pt x="2142" y="1431"/>
                    <a:pt x="2176" y="1300"/>
                    <a:pt x="2228" y="1220"/>
                  </a:cubicBezTo>
                  <a:cubicBezTo>
                    <a:pt x="2252" y="1182"/>
                    <a:pt x="2273" y="1172"/>
                    <a:pt x="2301" y="1165"/>
                  </a:cubicBezTo>
                  <a:cubicBezTo>
                    <a:pt x="2319" y="1157"/>
                    <a:pt x="2339" y="1153"/>
                    <a:pt x="2361" y="1153"/>
                  </a:cubicBezTo>
                  <a:cubicBezTo>
                    <a:pt x="2369" y="1153"/>
                    <a:pt x="2376" y="1153"/>
                    <a:pt x="2384" y="1154"/>
                  </a:cubicBezTo>
                  <a:cubicBezTo>
                    <a:pt x="2440" y="1161"/>
                    <a:pt x="2495" y="1196"/>
                    <a:pt x="2533" y="1237"/>
                  </a:cubicBezTo>
                  <a:cubicBezTo>
                    <a:pt x="2336" y="1009"/>
                    <a:pt x="2124" y="784"/>
                    <a:pt x="1910" y="565"/>
                  </a:cubicBezTo>
                  <a:cubicBezTo>
                    <a:pt x="1799" y="455"/>
                    <a:pt x="1698" y="364"/>
                    <a:pt x="1560" y="254"/>
                  </a:cubicBezTo>
                  <a:cubicBezTo>
                    <a:pt x="1421" y="153"/>
                    <a:pt x="1269" y="60"/>
                    <a:pt x="1095" y="15"/>
                  </a:cubicBezTo>
                  <a:cubicBezTo>
                    <a:pt x="1054" y="5"/>
                    <a:pt x="1013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45;p36">
              <a:extLst>
                <a:ext uri="{FF2B5EF4-FFF2-40B4-BE49-F238E27FC236}">
                  <a16:creationId xmlns:a16="http://schemas.microsoft.com/office/drawing/2014/main" id="{63B5BE6C-AD07-ED84-7AAD-664779163440}"/>
                </a:ext>
              </a:extLst>
            </p:cNvPr>
            <p:cNvSpPr/>
            <p:nvPr/>
          </p:nvSpPr>
          <p:spPr>
            <a:xfrm>
              <a:off x="7802014" y="2426329"/>
              <a:ext cx="10409" cy="21858"/>
            </a:xfrm>
            <a:custGeom>
              <a:avLst/>
              <a:gdLst/>
              <a:ahLst/>
              <a:cxnLst/>
              <a:rect l="l" t="t" r="r" b="b"/>
              <a:pathLst>
                <a:path w="240" h="504" extrusionOk="0">
                  <a:moveTo>
                    <a:pt x="177" y="1"/>
                  </a:moveTo>
                  <a:cubicBezTo>
                    <a:pt x="122" y="4"/>
                    <a:pt x="59" y="8"/>
                    <a:pt x="0" y="11"/>
                  </a:cubicBezTo>
                  <a:lnTo>
                    <a:pt x="28" y="268"/>
                  </a:lnTo>
                  <a:lnTo>
                    <a:pt x="38" y="385"/>
                  </a:lnTo>
                  <a:cubicBezTo>
                    <a:pt x="45" y="413"/>
                    <a:pt x="48" y="460"/>
                    <a:pt x="51" y="460"/>
                  </a:cubicBezTo>
                  <a:cubicBezTo>
                    <a:pt x="52" y="460"/>
                    <a:pt x="52" y="460"/>
                    <a:pt x="52" y="458"/>
                  </a:cubicBezTo>
                  <a:cubicBezTo>
                    <a:pt x="87" y="458"/>
                    <a:pt x="122" y="458"/>
                    <a:pt x="149" y="462"/>
                  </a:cubicBezTo>
                  <a:cubicBezTo>
                    <a:pt x="177" y="469"/>
                    <a:pt x="208" y="489"/>
                    <a:pt x="239" y="503"/>
                  </a:cubicBezTo>
                  <a:cubicBezTo>
                    <a:pt x="239" y="489"/>
                    <a:pt x="236" y="475"/>
                    <a:pt x="236" y="469"/>
                  </a:cubicBezTo>
                  <a:lnTo>
                    <a:pt x="229" y="469"/>
                  </a:lnTo>
                  <a:lnTo>
                    <a:pt x="226" y="465"/>
                  </a:lnTo>
                  <a:cubicBezTo>
                    <a:pt x="226" y="458"/>
                    <a:pt x="222" y="441"/>
                    <a:pt x="222" y="434"/>
                  </a:cubicBezTo>
                  <a:lnTo>
                    <a:pt x="201" y="299"/>
                  </a:lnTo>
                  <a:cubicBezTo>
                    <a:pt x="191" y="205"/>
                    <a:pt x="184" y="108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46;p36">
              <a:extLst>
                <a:ext uri="{FF2B5EF4-FFF2-40B4-BE49-F238E27FC236}">
                  <a16:creationId xmlns:a16="http://schemas.microsoft.com/office/drawing/2014/main" id="{4916A917-8B52-CDAB-74FB-DC354FF481A8}"/>
                </a:ext>
              </a:extLst>
            </p:cNvPr>
            <p:cNvSpPr/>
            <p:nvPr/>
          </p:nvSpPr>
          <p:spPr>
            <a:xfrm>
              <a:off x="7813420" y="2401565"/>
              <a:ext cx="90036" cy="89429"/>
            </a:xfrm>
            <a:custGeom>
              <a:avLst/>
              <a:gdLst/>
              <a:ahLst/>
              <a:cxnLst/>
              <a:rect l="l" t="t" r="r" b="b"/>
              <a:pathLst>
                <a:path w="2076" h="2062" extrusionOk="0">
                  <a:moveTo>
                    <a:pt x="573" y="0"/>
                  </a:moveTo>
                  <a:cubicBezTo>
                    <a:pt x="409" y="0"/>
                    <a:pt x="224" y="31"/>
                    <a:pt x="18" y="42"/>
                  </a:cubicBezTo>
                  <a:cubicBezTo>
                    <a:pt x="1" y="312"/>
                    <a:pt x="28" y="527"/>
                    <a:pt x="66" y="728"/>
                  </a:cubicBezTo>
                  <a:cubicBezTo>
                    <a:pt x="257" y="807"/>
                    <a:pt x="402" y="904"/>
                    <a:pt x="531" y="1005"/>
                  </a:cubicBezTo>
                  <a:cubicBezTo>
                    <a:pt x="593" y="1060"/>
                    <a:pt x="645" y="1064"/>
                    <a:pt x="693" y="1143"/>
                  </a:cubicBezTo>
                  <a:cubicBezTo>
                    <a:pt x="742" y="1202"/>
                    <a:pt x="784" y="1265"/>
                    <a:pt x="829" y="1327"/>
                  </a:cubicBezTo>
                  <a:cubicBezTo>
                    <a:pt x="998" y="1580"/>
                    <a:pt x="1130" y="1840"/>
                    <a:pt x="1362" y="2061"/>
                  </a:cubicBezTo>
                  <a:cubicBezTo>
                    <a:pt x="1365" y="1912"/>
                    <a:pt x="1823" y="1902"/>
                    <a:pt x="1830" y="1753"/>
                  </a:cubicBezTo>
                  <a:lnTo>
                    <a:pt x="1986" y="1892"/>
                  </a:lnTo>
                  <a:cubicBezTo>
                    <a:pt x="1992" y="1764"/>
                    <a:pt x="2006" y="1632"/>
                    <a:pt x="2020" y="1504"/>
                  </a:cubicBezTo>
                  <a:lnTo>
                    <a:pt x="2076" y="1074"/>
                  </a:lnTo>
                  <a:cubicBezTo>
                    <a:pt x="1785" y="846"/>
                    <a:pt x="1937" y="589"/>
                    <a:pt x="1469" y="447"/>
                  </a:cubicBezTo>
                  <a:cubicBezTo>
                    <a:pt x="1404" y="447"/>
                    <a:pt x="1341" y="503"/>
                    <a:pt x="1275" y="534"/>
                  </a:cubicBezTo>
                  <a:cubicBezTo>
                    <a:pt x="1074" y="354"/>
                    <a:pt x="1033" y="49"/>
                    <a:pt x="697" y="7"/>
                  </a:cubicBezTo>
                  <a:cubicBezTo>
                    <a:pt x="657" y="2"/>
                    <a:pt x="616" y="0"/>
                    <a:pt x="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47;p36">
              <a:extLst>
                <a:ext uri="{FF2B5EF4-FFF2-40B4-BE49-F238E27FC236}">
                  <a16:creationId xmlns:a16="http://schemas.microsoft.com/office/drawing/2014/main" id="{9EA0109F-4F46-318D-63E7-FBBA7DBA7DD6}"/>
                </a:ext>
              </a:extLst>
            </p:cNvPr>
            <p:cNvSpPr/>
            <p:nvPr/>
          </p:nvSpPr>
          <p:spPr>
            <a:xfrm>
              <a:off x="7811468" y="2432487"/>
              <a:ext cx="88388" cy="121002"/>
            </a:xfrm>
            <a:custGeom>
              <a:avLst/>
              <a:gdLst/>
              <a:ahLst/>
              <a:cxnLst/>
              <a:rect l="l" t="t" r="r" b="b"/>
              <a:pathLst>
                <a:path w="2038" h="2790" extrusionOk="0">
                  <a:moveTo>
                    <a:pt x="129" y="1"/>
                  </a:moveTo>
                  <a:lnTo>
                    <a:pt x="129" y="1"/>
                  </a:lnTo>
                  <a:cubicBezTo>
                    <a:pt x="143" y="70"/>
                    <a:pt x="156" y="136"/>
                    <a:pt x="174" y="195"/>
                  </a:cubicBezTo>
                  <a:cubicBezTo>
                    <a:pt x="184" y="256"/>
                    <a:pt x="201" y="330"/>
                    <a:pt x="218" y="330"/>
                  </a:cubicBezTo>
                  <a:cubicBezTo>
                    <a:pt x="218" y="330"/>
                    <a:pt x="218" y="330"/>
                    <a:pt x="219" y="330"/>
                  </a:cubicBezTo>
                  <a:lnTo>
                    <a:pt x="219" y="330"/>
                  </a:lnTo>
                  <a:cubicBezTo>
                    <a:pt x="219" y="344"/>
                    <a:pt x="80" y="392"/>
                    <a:pt x="1" y="417"/>
                  </a:cubicBezTo>
                  <a:cubicBezTo>
                    <a:pt x="28" y="905"/>
                    <a:pt x="73" y="1387"/>
                    <a:pt x="115" y="1865"/>
                  </a:cubicBezTo>
                  <a:cubicBezTo>
                    <a:pt x="180" y="1887"/>
                    <a:pt x="262" y="1897"/>
                    <a:pt x="356" y="1897"/>
                  </a:cubicBezTo>
                  <a:cubicBezTo>
                    <a:pt x="722" y="1897"/>
                    <a:pt x="1256" y="1743"/>
                    <a:pt x="1546" y="1577"/>
                  </a:cubicBezTo>
                  <a:cubicBezTo>
                    <a:pt x="1611" y="1522"/>
                    <a:pt x="1934" y="1556"/>
                    <a:pt x="2003" y="1442"/>
                  </a:cubicBezTo>
                  <a:lnTo>
                    <a:pt x="2003" y="1442"/>
                  </a:lnTo>
                  <a:cubicBezTo>
                    <a:pt x="1809" y="1768"/>
                    <a:pt x="1511" y="2065"/>
                    <a:pt x="1151" y="2353"/>
                  </a:cubicBezTo>
                  <a:cubicBezTo>
                    <a:pt x="1397" y="2505"/>
                    <a:pt x="1656" y="2647"/>
                    <a:pt x="1923" y="2789"/>
                  </a:cubicBezTo>
                  <a:cubicBezTo>
                    <a:pt x="1968" y="2575"/>
                    <a:pt x="1940" y="2377"/>
                    <a:pt x="1992" y="2145"/>
                  </a:cubicBezTo>
                  <a:cubicBezTo>
                    <a:pt x="1996" y="2124"/>
                    <a:pt x="2003" y="2107"/>
                    <a:pt x="2013" y="2083"/>
                  </a:cubicBezTo>
                  <a:cubicBezTo>
                    <a:pt x="2013" y="1781"/>
                    <a:pt x="2017" y="1477"/>
                    <a:pt x="2037" y="1175"/>
                  </a:cubicBezTo>
                  <a:lnTo>
                    <a:pt x="1882" y="1037"/>
                  </a:lnTo>
                  <a:cubicBezTo>
                    <a:pt x="1878" y="1179"/>
                    <a:pt x="1421" y="1196"/>
                    <a:pt x="1414" y="1345"/>
                  </a:cubicBezTo>
                  <a:cubicBezTo>
                    <a:pt x="1182" y="1123"/>
                    <a:pt x="1047" y="863"/>
                    <a:pt x="891" y="604"/>
                  </a:cubicBezTo>
                  <a:cubicBezTo>
                    <a:pt x="849" y="541"/>
                    <a:pt x="804" y="479"/>
                    <a:pt x="756" y="417"/>
                  </a:cubicBezTo>
                  <a:cubicBezTo>
                    <a:pt x="707" y="340"/>
                    <a:pt x="652" y="333"/>
                    <a:pt x="593" y="278"/>
                  </a:cubicBezTo>
                  <a:cubicBezTo>
                    <a:pt x="468" y="174"/>
                    <a:pt x="319" y="84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548;p36">
              <a:extLst>
                <a:ext uri="{FF2B5EF4-FFF2-40B4-BE49-F238E27FC236}">
                  <a16:creationId xmlns:a16="http://schemas.microsoft.com/office/drawing/2014/main" id="{45597919-3916-9CE9-29B4-9A35AB1D0971}"/>
                </a:ext>
              </a:extLst>
            </p:cNvPr>
            <p:cNvSpPr/>
            <p:nvPr/>
          </p:nvSpPr>
          <p:spPr>
            <a:xfrm>
              <a:off x="7816109" y="2493637"/>
              <a:ext cx="87217" cy="137353"/>
            </a:xfrm>
            <a:custGeom>
              <a:avLst/>
              <a:gdLst/>
              <a:ahLst/>
              <a:cxnLst/>
              <a:rect l="l" t="t" r="r" b="b"/>
              <a:pathLst>
                <a:path w="2011" h="3167" extrusionOk="0">
                  <a:moveTo>
                    <a:pt x="1835" y="1"/>
                  </a:moveTo>
                  <a:cubicBezTo>
                    <a:pt x="1724" y="1"/>
                    <a:pt x="1480" y="123"/>
                    <a:pt x="1428" y="167"/>
                  </a:cubicBezTo>
                  <a:cubicBezTo>
                    <a:pt x="1139" y="332"/>
                    <a:pt x="610" y="489"/>
                    <a:pt x="245" y="489"/>
                  </a:cubicBezTo>
                  <a:cubicBezTo>
                    <a:pt x="150" y="489"/>
                    <a:pt x="66" y="478"/>
                    <a:pt x="1" y="455"/>
                  </a:cubicBezTo>
                  <a:lnTo>
                    <a:pt x="1" y="455"/>
                  </a:lnTo>
                  <a:lnTo>
                    <a:pt x="8" y="565"/>
                  </a:lnTo>
                  <a:cubicBezTo>
                    <a:pt x="455" y="884"/>
                    <a:pt x="119" y="1293"/>
                    <a:pt x="101" y="1567"/>
                  </a:cubicBezTo>
                  <a:lnTo>
                    <a:pt x="112" y="1709"/>
                  </a:lnTo>
                  <a:cubicBezTo>
                    <a:pt x="119" y="1729"/>
                    <a:pt x="472" y="2142"/>
                    <a:pt x="171" y="2478"/>
                  </a:cubicBezTo>
                  <a:lnTo>
                    <a:pt x="417" y="2630"/>
                  </a:lnTo>
                  <a:cubicBezTo>
                    <a:pt x="456" y="2649"/>
                    <a:pt x="542" y="2652"/>
                    <a:pt x="604" y="2652"/>
                  </a:cubicBezTo>
                  <a:cubicBezTo>
                    <a:pt x="645" y="2652"/>
                    <a:pt x="676" y="2651"/>
                    <a:pt x="676" y="2651"/>
                  </a:cubicBezTo>
                  <a:cubicBezTo>
                    <a:pt x="995" y="2904"/>
                    <a:pt x="1439" y="3056"/>
                    <a:pt x="1927" y="3167"/>
                  </a:cubicBezTo>
                  <a:cubicBezTo>
                    <a:pt x="1948" y="3125"/>
                    <a:pt x="1979" y="3084"/>
                    <a:pt x="2010" y="3042"/>
                  </a:cubicBezTo>
                  <a:cubicBezTo>
                    <a:pt x="2007" y="2973"/>
                    <a:pt x="1816" y="2592"/>
                    <a:pt x="1965" y="2315"/>
                  </a:cubicBezTo>
                  <a:cubicBezTo>
                    <a:pt x="1952" y="2314"/>
                    <a:pt x="1938" y="2313"/>
                    <a:pt x="1923" y="2313"/>
                  </a:cubicBezTo>
                  <a:cubicBezTo>
                    <a:pt x="1892" y="2313"/>
                    <a:pt x="1860" y="2315"/>
                    <a:pt x="1837" y="2315"/>
                  </a:cubicBezTo>
                  <a:cubicBezTo>
                    <a:pt x="1837" y="2256"/>
                    <a:pt x="1962" y="2194"/>
                    <a:pt x="1833" y="2138"/>
                  </a:cubicBezTo>
                  <a:lnTo>
                    <a:pt x="1636" y="2142"/>
                  </a:lnTo>
                  <a:cubicBezTo>
                    <a:pt x="1775" y="2107"/>
                    <a:pt x="1875" y="2055"/>
                    <a:pt x="1948" y="1989"/>
                  </a:cubicBezTo>
                  <a:lnTo>
                    <a:pt x="1941" y="1816"/>
                  </a:lnTo>
                  <a:cubicBezTo>
                    <a:pt x="1698" y="1750"/>
                    <a:pt x="1896" y="1705"/>
                    <a:pt x="1930" y="1653"/>
                  </a:cubicBezTo>
                  <a:lnTo>
                    <a:pt x="1927" y="1532"/>
                  </a:lnTo>
                  <a:cubicBezTo>
                    <a:pt x="1868" y="1553"/>
                    <a:pt x="1809" y="1553"/>
                    <a:pt x="1754" y="1553"/>
                  </a:cubicBezTo>
                  <a:cubicBezTo>
                    <a:pt x="1782" y="1490"/>
                    <a:pt x="1799" y="1435"/>
                    <a:pt x="1809" y="1379"/>
                  </a:cubicBezTo>
                  <a:cubicBezTo>
                    <a:pt x="1549" y="1237"/>
                    <a:pt x="1286" y="1095"/>
                    <a:pt x="1040" y="943"/>
                  </a:cubicBezTo>
                  <a:cubicBezTo>
                    <a:pt x="1040" y="943"/>
                    <a:pt x="1040" y="943"/>
                    <a:pt x="1040" y="943"/>
                  </a:cubicBezTo>
                  <a:cubicBezTo>
                    <a:pt x="1036" y="943"/>
                    <a:pt x="1821" y="387"/>
                    <a:pt x="1889" y="32"/>
                  </a:cubicBezTo>
                  <a:cubicBezTo>
                    <a:pt x="1885" y="10"/>
                    <a:pt x="1865" y="1"/>
                    <a:pt x="1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549;p36">
              <a:extLst>
                <a:ext uri="{FF2B5EF4-FFF2-40B4-BE49-F238E27FC236}">
                  <a16:creationId xmlns:a16="http://schemas.microsoft.com/office/drawing/2014/main" id="{BA14FA72-F404-BB57-1AC1-0BB6D4EEB971}"/>
                </a:ext>
              </a:extLst>
            </p:cNvPr>
            <p:cNvSpPr/>
            <p:nvPr/>
          </p:nvSpPr>
          <p:spPr>
            <a:xfrm>
              <a:off x="7886149" y="2915182"/>
              <a:ext cx="8284" cy="18996"/>
            </a:xfrm>
            <a:custGeom>
              <a:avLst/>
              <a:gdLst/>
              <a:ahLst/>
              <a:cxnLst/>
              <a:rect l="l" t="t" r="r" b="b"/>
              <a:pathLst>
                <a:path w="191" h="438" extrusionOk="0">
                  <a:moveTo>
                    <a:pt x="28" y="1"/>
                  </a:moveTo>
                  <a:cubicBezTo>
                    <a:pt x="35" y="56"/>
                    <a:pt x="45" y="112"/>
                    <a:pt x="0" y="167"/>
                  </a:cubicBezTo>
                  <a:cubicBezTo>
                    <a:pt x="156" y="202"/>
                    <a:pt x="104" y="323"/>
                    <a:pt x="121" y="437"/>
                  </a:cubicBezTo>
                  <a:lnTo>
                    <a:pt x="191" y="115"/>
                  </a:lnTo>
                  <a:cubicBezTo>
                    <a:pt x="149" y="74"/>
                    <a:pt x="97" y="36"/>
                    <a:pt x="28" y="1"/>
                  </a:cubicBezTo>
                  <a:close/>
                </a:path>
              </a:pathLst>
            </a:custGeom>
            <a:solidFill>
              <a:srgbClr val="F9F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50;p36">
              <a:extLst>
                <a:ext uri="{FF2B5EF4-FFF2-40B4-BE49-F238E27FC236}">
                  <a16:creationId xmlns:a16="http://schemas.microsoft.com/office/drawing/2014/main" id="{A0F3E87A-705B-7D62-81FF-7483AB9CDE88}"/>
                </a:ext>
              </a:extLst>
            </p:cNvPr>
            <p:cNvSpPr/>
            <p:nvPr/>
          </p:nvSpPr>
          <p:spPr>
            <a:xfrm>
              <a:off x="7845730" y="2913100"/>
              <a:ext cx="26369" cy="4554"/>
            </a:xfrm>
            <a:custGeom>
              <a:avLst/>
              <a:gdLst/>
              <a:ahLst/>
              <a:cxnLst/>
              <a:rect l="l" t="t" r="r" b="b"/>
              <a:pathLst>
                <a:path w="608" h="105" extrusionOk="0">
                  <a:moveTo>
                    <a:pt x="220" y="0"/>
                  </a:moveTo>
                  <a:cubicBezTo>
                    <a:pt x="201" y="0"/>
                    <a:pt x="182" y="1"/>
                    <a:pt x="163" y="4"/>
                  </a:cubicBezTo>
                  <a:lnTo>
                    <a:pt x="174" y="94"/>
                  </a:lnTo>
                  <a:cubicBezTo>
                    <a:pt x="101" y="91"/>
                    <a:pt x="63" y="42"/>
                    <a:pt x="0" y="7"/>
                  </a:cubicBezTo>
                  <a:lnTo>
                    <a:pt x="0" y="7"/>
                  </a:lnTo>
                  <a:lnTo>
                    <a:pt x="11" y="70"/>
                  </a:lnTo>
                  <a:cubicBezTo>
                    <a:pt x="13" y="92"/>
                    <a:pt x="100" y="105"/>
                    <a:pt x="226" y="105"/>
                  </a:cubicBezTo>
                  <a:cubicBezTo>
                    <a:pt x="332" y="105"/>
                    <a:pt x="466" y="96"/>
                    <a:pt x="600" y="77"/>
                  </a:cubicBezTo>
                  <a:cubicBezTo>
                    <a:pt x="608" y="44"/>
                    <a:pt x="605" y="18"/>
                    <a:pt x="521" y="18"/>
                  </a:cubicBezTo>
                  <a:cubicBezTo>
                    <a:pt x="498" y="18"/>
                    <a:pt x="468" y="20"/>
                    <a:pt x="430" y="25"/>
                  </a:cubicBezTo>
                  <a:cubicBezTo>
                    <a:pt x="364" y="35"/>
                    <a:pt x="503" y="77"/>
                    <a:pt x="375" y="94"/>
                  </a:cubicBezTo>
                  <a:cubicBezTo>
                    <a:pt x="422" y="41"/>
                    <a:pt x="328" y="0"/>
                    <a:pt x="220" y="0"/>
                  </a:cubicBezTo>
                  <a:close/>
                </a:path>
              </a:pathLst>
            </a:custGeom>
            <a:solidFill>
              <a:srgbClr val="F9F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51;p36">
              <a:extLst>
                <a:ext uri="{FF2B5EF4-FFF2-40B4-BE49-F238E27FC236}">
                  <a16:creationId xmlns:a16="http://schemas.microsoft.com/office/drawing/2014/main" id="{13E73FD2-9473-157C-3386-1C328D70BC9C}"/>
                </a:ext>
              </a:extLst>
            </p:cNvPr>
            <p:cNvSpPr/>
            <p:nvPr/>
          </p:nvSpPr>
          <p:spPr>
            <a:xfrm>
              <a:off x="7850977" y="2860667"/>
              <a:ext cx="55947" cy="46753"/>
            </a:xfrm>
            <a:custGeom>
              <a:avLst/>
              <a:gdLst/>
              <a:ahLst/>
              <a:cxnLst/>
              <a:rect l="l" t="t" r="r" b="b"/>
              <a:pathLst>
                <a:path w="1290" h="1078" extrusionOk="0">
                  <a:moveTo>
                    <a:pt x="444" y="1"/>
                  </a:moveTo>
                  <a:cubicBezTo>
                    <a:pt x="323" y="104"/>
                    <a:pt x="202" y="177"/>
                    <a:pt x="150" y="278"/>
                  </a:cubicBezTo>
                  <a:lnTo>
                    <a:pt x="1" y="236"/>
                  </a:lnTo>
                  <a:lnTo>
                    <a:pt x="1" y="236"/>
                  </a:lnTo>
                  <a:cubicBezTo>
                    <a:pt x="56" y="485"/>
                    <a:pt x="108" y="742"/>
                    <a:pt x="143" y="998"/>
                  </a:cubicBezTo>
                  <a:cubicBezTo>
                    <a:pt x="208" y="1022"/>
                    <a:pt x="250" y="1071"/>
                    <a:pt x="323" y="1078"/>
                  </a:cubicBezTo>
                  <a:lnTo>
                    <a:pt x="309" y="988"/>
                  </a:lnTo>
                  <a:cubicBezTo>
                    <a:pt x="329" y="985"/>
                    <a:pt x="350" y="984"/>
                    <a:pt x="370" y="984"/>
                  </a:cubicBezTo>
                  <a:cubicBezTo>
                    <a:pt x="473" y="984"/>
                    <a:pt x="563" y="1020"/>
                    <a:pt x="517" y="1078"/>
                  </a:cubicBezTo>
                  <a:cubicBezTo>
                    <a:pt x="648" y="1061"/>
                    <a:pt x="510" y="1019"/>
                    <a:pt x="572" y="1009"/>
                  </a:cubicBezTo>
                  <a:cubicBezTo>
                    <a:pt x="612" y="1003"/>
                    <a:pt x="643" y="1001"/>
                    <a:pt x="668" y="1001"/>
                  </a:cubicBezTo>
                  <a:cubicBezTo>
                    <a:pt x="750" y="1001"/>
                    <a:pt x="755" y="1028"/>
                    <a:pt x="742" y="1061"/>
                  </a:cubicBezTo>
                  <a:lnTo>
                    <a:pt x="745" y="1061"/>
                  </a:lnTo>
                  <a:cubicBezTo>
                    <a:pt x="794" y="1061"/>
                    <a:pt x="832" y="1067"/>
                    <a:pt x="863" y="1074"/>
                  </a:cubicBezTo>
                  <a:cubicBezTo>
                    <a:pt x="901" y="1019"/>
                    <a:pt x="898" y="964"/>
                    <a:pt x="891" y="905"/>
                  </a:cubicBezTo>
                  <a:lnTo>
                    <a:pt x="891" y="905"/>
                  </a:lnTo>
                  <a:cubicBezTo>
                    <a:pt x="960" y="939"/>
                    <a:pt x="1012" y="981"/>
                    <a:pt x="1054" y="1022"/>
                  </a:cubicBezTo>
                  <a:cubicBezTo>
                    <a:pt x="1123" y="742"/>
                    <a:pt x="1196" y="465"/>
                    <a:pt x="1289" y="184"/>
                  </a:cubicBezTo>
                  <a:cubicBezTo>
                    <a:pt x="984" y="136"/>
                    <a:pt x="693" y="77"/>
                    <a:pt x="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52;p36">
              <a:extLst>
                <a:ext uri="{FF2B5EF4-FFF2-40B4-BE49-F238E27FC236}">
                  <a16:creationId xmlns:a16="http://schemas.microsoft.com/office/drawing/2014/main" id="{3E92F666-D935-486E-4FA9-8D54FA82C26F}"/>
                </a:ext>
              </a:extLst>
            </p:cNvPr>
            <p:cNvSpPr/>
            <p:nvPr/>
          </p:nvSpPr>
          <p:spPr>
            <a:xfrm>
              <a:off x="7884632" y="2572091"/>
              <a:ext cx="16741" cy="47360"/>
            </a:xfrm>
            <a:custGeom>
              <a:avLst/>
              <a:gdLst/>
              <a:ahLst/>
              <a:cxnLst/>
              <a:rect l="l" t="t" r="r" b="b"/>
              <a:pathLst>
                <a:path w="386" h="1092" extrusionOk="0">
                  <a:moveTo>
                    <a:pt x="1" y="0"/>
                  </a:moveTo>
                  <a:lnTo>
                    <a:pt x="1" y="0"/>
                  </a:lnTo>
                  <a:cubicBezTo>
                    <a:pt x="70" y="364"/>
                    <a:pt x="139" y="727"/>
                    <a:pt x="202" y="1091"/>
                  </a:cubicBezTo>
                  <a:cubicBezTo>
                    <a:pt x="191" y="793"/>
                    <a:pt x="385" y="482"/>
                    <a:pt x="202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53;p36">
              <a:extLst>
                <a:ext uri="{FF2B5EF4-FFF2-40B4-BE49-F238E27FC236}">
                  <a16:creationId xmlns:a16="http://schemas.microsoft.com/office/drawing/2014/main" id="{4D51DB25-1C3D-4453-EEF4-80CD3B86EF7D}"/>
                </a:ext>
              </a:extLst>
            </p:cNvPr>
            <p:cNvSpPr/>
            <p:nvPr/>
          </p:nvSpPr>
          <p:spPr>
            <a:xfrm>
              <a:off x="7894390" y="2626172"/>
              <a:ext cx="11189" cy="36691"/>
            </a:xfrm>
            <a:custGeom>
              <a:avLst/>
              <a:gdLst/>
              <a:ahLst/>
              <a:cxnLst/>
              <a:rect l="l" t="t" r="r" b="b"/>
              <a:pathLst>
                <a:path w="258" h="846" extrusionOk="0">
                  <a:moveTo>
                    <a:pt x="1" y="0"/>
                  </a:moveTo>
                  <a:cubicBezTo>
                    <a:pt x="49" y="281"/>
                    <a:pt x="87" y="561"/>
                    <a:pt x="125" y="845"/>
                  </a:cubicBezTo>
                  <a:cubicBezTo>
                    <a:pt x="257" y="561"/>
                    <a:pt x="167" y="305"/>
                    <a:pt x="22" y="56"/>
                  </a:cubicBezTo>
                  <a:cubicBezTo>
                    <a:pt x="15" y="38"/>
                    <a:pt x="4" y="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54;p36">
              <a:extLst>
                <a:ext uri="{FF2B5EF4-FFF2-40B4-BE49-F238E27FC236}">
                  <a16:creationId xmlns:a16="http://schemas.microsoft.com/office/drawing/2014/main" id="{A0B86DA6-9FC1-8289-D5A9-F8D953B04594}"/>
                </a:ext>
              </a:extLst>
            </p:cNvPr>
            <p:cNvSpPr/>
            <p:nvPr/>
          </p:nvSpPr>
          <p:spPr>
            <a:xfrm>
              <a:off x="7911087" y="2773236"/>
              <a:ext cx="103568" cy="77112"/>
            </a:xfrm>
            <a:custGeom>
              <a:avLst/>
              <a:gdLst/>
              <a:ahLst/>
              <a:cxnLst/>
              <a:rect l="l" t="t" r="r" b="b"/>
              <a:pathLst>
                <a:path w="2388" h="1778" extrusionOk="0">
                  <a:moveTo>
                    <a:pt x="1280" y="0"/>
                  </a:moveTo>
                  <a:cubicBezTo>
                    <a:pt x="1270" y="0"/>
                    <a:pt x="1261" y="0"/>
                    <a:pt x="1251" y="0"/>
                  </a:cubicBezTo>
                  <a:cubicBezTo>
                    <a:pt x="1123" y="18"/>
                    <a:pt x="1078" y="219"/>
                    <a:pt x="1026" y="330"/>
                  </a:cubicBezTo>
                  <a:cubicBezTo>
                    <a:pt x="638" y="267"/>
                    <a:pt x="295" y="177"/>
                    <a:pt x="0" y="59"/>
                  </a:cubicBezTo>
                  <a:lnTo>
                    <a:pt x="0" y="59"/>
                  </a:lnTo>
                  <a:cubicBezTo>
                    <a:pt x="17" y="310"/>
                    <a:pt x="134" y="790"/>
                    <a:pt x="156" y="790"/>
                  </a:cubicBezTo>
                  <a:cubicBezTo>
                    <a:pt x="156" y="790"/>
                    <a:pt x="156" y="790"/>
                    <a:pt x="156" y="790"/>
                  </a:cubicBezTo>
                  <a:cubicBezTo>
                    <a:pt x="163" y="860"/>
                    <a:pt x="260" y="939"/>
                    <a:pt x="309" y="1015"/>
                  </a:cubicBezTo>
                  <a:cubicBezTo>
                    <a:pt x="918" y="1275"/>
                    <a:pt x="1521" y="1563"/>
                    <a:pt x="2228" y="1778"/>
                  </a:cubicBezTo>
                  <a:cubicBezTo>
                    <a:pt x="2106" y="1320"/>
                    <a:pt x="2373" y="409"/>
                    <a:pt x="2387" y="347"/>
                  </a:cubicBezTo>
                  <a:cubicBezTo>
                    <a:pt x="2085" y="167"/>
                    <a:pt x="1763" y="0"/>
                    <a:pt x="1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55;p36">
              <a:extLst>
                <a:ext uri="{FF2B5EF4-FFF2-40B4-BE49-F238E27FC236}">
                  <a16:creationId xmlns:a16="http://schemas.microsoft.com/office/drawing/2014/main" id="{EF95B955-6AEF-2A1E-EE70-2BAF6477E74F}"/>
                </a:ext>
              </a:extLst>
            </p:cNvPr>
            <p:cNvSpPr/>
            <p:nvPr/>
          </p:nvSpPr>
          <p:spPr>
            <a:xfrm>
              <a:off x="7928044" y="2872854"/>
              <a:ext cx="80581" cy="66443"/>
            </a:xfrm>
            <a:custGeom>
              <a:avLst/>
              <a:gdLst/>
              <a:ahLst/>
              <a:cxnLst/>
              <a:rect l="l" t="t" r="r" b="b"/>
              <a:pathLst>
                <a:path w="1858" h="1532" extrusionOk="0">
                  <a:moveTo>
                    <a:pt x="1" y="0"/>
                  </a:moveTo>
                  <a:lnTo>
                    <a:pt x="1" y="0"/>
                  </a:lnTo>
                  <a:cubicBezTo>
                    <a:pt x="112" y="485"/>
                    <a:pt x="226" y="977"/>
                    <a:pt x="309" y="1465"/>
                  </a:cubicBezTo>
                  <a:lnTo>
                    <a:pt x="455" y="1531"/>
                  </a:lnTo>
                  <a:cubicBezTo>
                    <a:pt x="510" y="1427"/>
                    <a:pt x="635" y="1348"/>
                    <a:pt x="756" y="1240"/>
                  </a:cubicBezTo>
                  <a:cubicBezTo>
                    <a:pt x="1005" y="1344"/>
                    <a:pt x="1296" y="1420"/>
                    <a:pt x="1594" y="1500"/>
                  </a:cubicBezTo>
                  <a:cubicBezTo>
                    <a:pt x="1653" y="1327"/>
                    <a:pt x="1851" y="908"/>
                    <a:pt x="1857" y="599"/>
                  </a:cubicBezTo>
                  <a:cubicBezTo>
                    <a:pt x="1321" y="502"/>
                    <a:pt x="177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56;p36">
              <a:extLst>
                <a:ext uri="{FF2B5EF4-FFF2-40B4-BE49-F238E27FC236}">
                  <a16:creationId xmlns:a16="http://schemas.microsoft.com/office/drawing/2014/main" id="{D9FD3136-F59C-BE09-2720-A1DA742EE69F}"/>
                </a:ext>
              </a:extLst>
            </p:cNvPr>
            <p:cNvSpPr/>
            <p:nvPr/>
          </p:nvSpPr>
          <p:spPr>
            <a:xfrm>
              <a:off x="7915597" y="2813656"/>
              <a:ext cx="93939" cy="85222"/>
            </a:xfrm>
            <a:custGeom>
              <a:avLst/>
              <a:gdLst/>
              <a:ahLst/>
              <a:cxnLst/>
              <a:rect l="l" t="t" r="r" b="b"/>
              <a:pathLst>
                <a:path w="2166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80" y="461"/>
                    <a:pt x="184" y="911"/>
                    <a:pt x="288" y="1365"/>
                  </a:cubicBezTo>
                  <a:cubicBezTo>
                    <a:pt x="464" y="1379"/>
                    <a:pt x="437" y="1497"/>
                    <a:pt x="572" y="1642"/>
                  </a:cubicBezTo>
                  <a:cubicBezTo>
                    <a:pt x="572" y="1615"/>
                    <a:pt x="755" y="1566"/>
                    <a:pt x="752" y="1531"/>
                  </a:cubicBezTo>
                  <a:lnTo>
                    <a:pt x="752" y="1531"/>
                  </a:lnTo>
                  <a:cubicBezTo>
                    <a:pt x="1123" y="1725"/>
                    <a:pt x="1608" y="1874"/>
                    <a:pt x="2144" y="1964"/>
                  </a:cubicBezTo>
                  <a:cubicBezTo>
                    <a:pt x="2165" y="1760"/>
                    <a:pt x="2165" y="1566"/>
                    <a:pt x="2158" y="1372"/>
                  </a:cubicBezTo>
                  <a:cubicBezTo>
                    <a:pt x="2110" y="1275"/>
                    <a:pt x="2061" y="1175"/>
                    <a:pt x="2016" y="1064"/>
                  </a:cubicBezTo>
                  <a:cubicBezTo>
                    <a:pt x="1975" y="1015"/>
                    <a:pt x="2054" y="981"/>
                    <a:pt x="2127" y="946"/>
                  </a:cubicBezTo>
                  <a:lnTo>
                    <a:pt x="2124" y="846"/>
                  </a:lnTo>
                  <a:cubicBezTo>
                    <a:pt x="1417" y="634"/>
                    <a:pt x="814" y="343"/>
                    <a:pt x="205" y="83"/>
                  </a:cubicBezTo>
                  <a:lnTo>
                    <a:pt x="205" y="83"/>
                  </a:lnTo>
                  <a:cubicBezTo>
                    <a:pt x="243" y="160"/>
                    <a:pt x="246" y="225"/>
                    <a:pt x="97" y="291"/>
                  </a:cubicBezTo>
                  <a:cubicBezTo>
                    <a:pt x="87" y="194"/>
                    <a:pt x="139" y="8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557;p36">
              <a:extLst>
                <a:ext uri="{FF2B5EF4-FFF2-40B4-BE49-F238E27FC236}">
                  <a16:creationId xmlns:a16="http://schemas.microsoft.com/office/drawing/2014/main" id="{82541CBF-E6C5-BD62-9D17-F6F985494F90}"/>
                </a:ext>
              </a:extLst>
            </p:cNvPr>
            <p:cNvSpPr/>
            <p:nvPr/>
          </p:nvSpPr>
          <p:spPr>
            <a:xfrm>
              <a:off x="7905535" y="2638489"/>
              <a:ext cx="86046" cy="77285"/>
            </a:xfrm>
            <a:custGeom>
              <a:avLst/>
              <a:gdLst/>
              <a:ahLst/>
              <a:cxnLst/>
              <a:rect l="l" t="t" r="r" b="b"/>
              <a:pathLst>
                <a:path w="1984" h="1782" extrusionOk="0">
                  <a:moveTo>
                    <a:pt x="4" y="0"/>
                  </a:moveTo>
                  <a:lnTo>
                    <a:pt x="0" y="7"/>
                  </a:lnTo>
                  <a:lnTo>
                    <a:pt x="17" y="139"/>
                  </a:lnTo>
                  <a:cubicBezTo>
                    <a:pt x="73" y="139"/>
                    <a:pt x="295" y="308"/>
                    <a:pt x="49" y="412"/>
                  </a:cubicBezTo>
                  <a:lnTo>
                    <a:pt x="87" y="883"/>
                  </a:lnTo>
                  <a:cubicBezTo>
                    <a:pt x="87" y="883"/>
                    <a:pt x="261" y="943"/>
                    <a:pt x="292" y="943"/>
                  </a:cubicBezTo>
                  <a:cubicBezTo>
                    <a:pt x="293" y="943"/>
                    <a:pt x="294" y="942"/>
                    <a:pt x="295" y="942"/>
                  </a:cubicBezTo>
                  <a:lnTo>
                    <a:pt x="295" y="942"/>
                  </a:lnTo>
                  <a:cubicBezTo>
                    <a:pt x="277" y="987"/>
                    <a:pt x="118" y="970"/>
                    <a:pt x="104" y="1015"/>
                  </a:cubicBezTo>
                  <a:cubicBezTo>
                    <a:pt x="298" y="1124"/>
                    <a:pt x="512" y="1213"/>
                    <a:pt x="762" y="1213"/>
                  </a:cubicBezTo>
                  <a:cubicBezTo>
                    <a:pt x="767" y="1213"/>
                    <a:pt x="771" y="1213"/>
                    <a:pt x="776" y="1213"/>
                  </a:cubicBezTo>
                  <a:cubicBezTo>
                    <a:pt x="1087" y="1338"/>
                    <a:pt x="1679" y="1619"/>
                    <a:pt x="1895" y="1732"/>
                  </a:cubicBezTo>
                  <a:lnTo>
                    <a:pt x="1895" y="1732"/>
                  </a:lnTo>
                  <a:cubicBezTo>
                    <a:pt x="1796" y="1597"/>
                    <a:pt x="1838" y="1224"/>
                    <a:pt x="1826" y="1036"/>
                  </a:cubicBezTo>
                  <a:cubicBezTo>
                    <a:pt x="1698" y="932"/>
                    <a:pt x="1784" y="759"/>
                    <a:pt x="1819" y="669"/>
                  </a:cubicBezTo>
                  <a:cubicBezTo>
                    <a:pt x="1320" y="565"/>
                    <a:pt x="870" y="416"/>
                    <a:pt x="527" y="163"/>
                  </a:cubicBezTo>
                  <a:cubicBezTo>
                    <a:pt x="527" y="163"/>
                    <a:pt x="463" y="170"/>
                    <a:pt x="396" y="170"/>
                  </a:cubicBezTo>
                  <a:cubicBezTo>
                    <a:pt x="346" y="170"/>
                    <a:pt x="293" y="166"/>
                    <a:pt x="263" y="153"/>
                  </a:cubicBezTo>
                  <a:lnTo>
                    <a:pt x="4" y="0"/>
                  </a:lnTo>
                  <a:close/>
                  <a:moveTo>
                    <a:pt x="1895" y="1732"/>
                  </a:moveTo>
                  <a:lnTo>
                    <a:pt x="1895" y="1732"/>
                  </a:lnTo>
                  <a:cubicBezTo>
                    <a:pt x="1910" y="1754"/>
                    <a:pt x="1930" y="1770"/>
                    <a:pt x="1954" y="1777"/>
                  </a:cubicBezTo>
                  <a:cubicBezTo>
                    <a:pt x="1964" y="1780"/>
                    <a:pt x="1970" y="1782"/>
                    <a:pt x="1973" y="1782"/>
                  </a:cubicBezTo>
                  <a:cubicBezTo>
                    <a:pt x="1983" y="1782"/>
                    <a:pt x="1953" y="1763"/>
                    <a:pt x="1895" y="17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558;p36">
              <a:extLst>
                <a:ext uri="{FF2B5EF4-FFF2-40B4-BE49-F238E27FC236}">
                  <a16:creationId xmlns:a16="http://schemas.microsoft.com/office/drawing/2014/main" id="{17D356B8-D792-3305-8FCB-487D86BF0712}"/>
                </a:ext>
              </a:extLst>
            </p:cNvPr>
            <p:cNvSpPr/>
            <p:nvPr/>
          </p:nvSpPr>
          <p:spPr>
            <a:xfrm>
              <a:off x="7904147" y="2682335"/>
              <a:ext cx="113196" cy="105649"/>
            </a:xfrm>
            <a:custGeom>
              <a:avLst/>
              <a:gdLst/>
              <a:ahLst/>
              <a:cxnLst/>
              <a:rect l="l" t="t" r="r" b="b"/>
              <a:pathLst>
                <a:path w="2610" h="2436" extrusionOk="0">
                  <a:moveTo>
                    <a:pt x="133" y="1"/>
                  </a:moveTo>
                  <a:lnTo>
                    <a:pt x="150" y="572"/>
                  </a:lnTo>
                  <a:cubicBezTo>
                    <a:pt x="195" y="558"/>
                    <a:pt x="292" y="479"/>
                    <a:pt x="309" y="458"/>
                  </a:cubicBezTo>
                  <a:lnTo>
                    <a:pt x="309" y="458"/>
                  </a:lnTo>
                  <a:cubicBezTo>
                    <a:pt x="313" y="486"/>
                    <a:pt x="178" y="680"/>
                    <a:pt x="153" y="752"/>
                  </a:cubicBezTo>
                  <a:cubicBezTo>
                    <a:pt x="153" y="870"/>
                    <a:pt x="174" y="1154"/>
                    <a:pt x="191" y="1178"/>
                  </a:cubicBezTo>
                  <a:cubicBezTo>
                    <a:pt x="192" y="1184"/>
                    <a:pt x="196" y="1187"/>
                    <a:pt x="203" y="1187"/>
                  </a:cubicBezTo>
                  <a:cubicBezTo>
                    <a:pt x="236" y="1187"/>
                    <a:pt x="339" y="1128"/>
                    <a:pt x="448" y="1116"/>
                  </a:cubicBezTo>
                  <a:lnTo>
                    <a:pt x="448" y="1116"/>
                  </a:lnTo>
                  <a:cubicBezTo>
                    <a:pt x="285" y="1275"/>
                    <a:pt x="188" y="1438"/>
                    <a:pt x="139" y="1594"/>
                  </a:cubicBezTo>
                  <a:lnTo>
                    <a:pt x="139" y="1719"/>
                  </a:lnTo>
                  <a:cubicBezTo>
                    <a:pt x="107" y="1731"/>
                    <a:pt x="80" y="1741"/>
                    <a:pt x="67" y="1741"/>
                  </a:cubicBezTo>
                  <a:cubicBezTo>
                    <a:pt x="60" y="1741"/>
                    <a:pt x="56" y="1738"/>
                    <a:pt x="56" y="1733"/>
                  </a:cubicBezTo>
                  <a:cubicBezTo>
                    <a:pt x="39" y="1705"/>
                    <a:pt x="25" y="1684"/>
                    <a:pt x="15" y="1656"/>
                  </a:cubicBezTo>
                  <a:lnTo>
                    <a:pt x="1" y="2148"/>
                  </a:lnTo>
                  <a:cubicBezTo>
                    <a:pt x="32" y="2055"/>
                    <a:pt x="77" y="1965"/>
                    <a:pt x="139" y="1875"/>
                  </a:cubicBezTo>
                  <a:cubicBezTo>
                    <a:pt x="143" y="1965"/>
                    <a:pt x="146" y="2051"/>
                    <a:pt x="153" y="2138"/>
                  </a:cubicBezTo>
                  <a:lnTo>
                    <a:pt x="157" y="2148"/>
                  </a:lnTo>
                  <a:cubicBezTo>
                    <a:pt x="451" y="2263"/>
                    <a:pt x="794" y="2349"/>
                    <a:pt x="1179" y="2412"/>
                  </a:cubicBezTo>
                  <a:cubicBezTo>
                    <a:pt x="1241" y="2311"/>
                    <a:pt x="1279" y="2107"/>
                    <a:pt x="1407" y="2089"/>
                  </a:cubicBezTo>
                  <a:cubicBezTo>
                    <a:pt x="1412" y="2089"/>
                    <a:pt x="1417" y="2089"/>
                    <a:pt x="1422" y="2089"/>
                  </a:cubicBezTo>
                  <a:cubicBezTo>
                    <a:pt x="1913" y="2089"/>
                    <a:pt x="2238" y="2258"/>
                    <a:pt x="2544" y="2436"/>
                  </a:cubicBezTo>
                  <a:lnTo>
                    <a:pt x="2609" y="2107"/>
                  </a:lnTo>
                  <a:lnTo>
                    <a:pt x="2609" y="2107"/>
                  </a:lnTo>
                  <a:cubicBezTo>
                    <a:pt x="2529" y="2137"/>
                    <a:pt x="2448" y="2173"/>
                    <a:pt x="2389" y="2173"/>
                  </a:cubicBezTo>
                  <a:cubicBezTo>
                    <a:pt x="2367" y="2173"/>
                    <a:pt x="2347" y="2168"/>
                    <a:pt x="2332" y="2155"/>
                  </a:cubicBezTo>
                  <a:cubicBezTo>
                    <a:pt x="2253" y="2031"/>
                    <a:pt x="2166" y="1871"/>
                    <a:pt x="2159" y="1771"/>
                  </a:cubicBezTo>
                  <a:cubicBezTo>
                    <a:pt x="2180" y="1639"/>
                    <a:pt x="2315" y="1483"/>
                    <a:pt x="2377" y="1338"/>
                  </a:cubicBezTo>
                  <a:cubicBezTo>
                    <a:pt x="2325" y="1230"/>
                    <a:pt x="2270" y="1123"/>
                    <a:pt x="2204" y="1023"/>
                  </a:cubicBezTo>
                  <a:cubicBezTo>
                    <a:pt x="2201" y="1013"/>
                    <a:pt x="2049" y="980"/>
                    <a:pt x="1962" y="980"/>
                  </a:cubicBezTo>
                  <a:cubicBezTo>
                    <a:pt x="1955" y="980"/>
                    <a:pt x="1947" y="980"/>
                    <a:pt x="1941" y="981"/>
                  </a:cubicBezTo>
                  <a:cubicBezTo>
                    <a:pt x="1934" y="905"/>
                    <a:pt x="1955" y="835"/>
                    <a:pt x="1979" y="763"/>
                  </a:cubicBezTo>
                  <a:cubicBezTo>
                    <a:pt x="1941" y="756"/>
                    <a:pt x="1265" y="215"/>
                    <a:pt x="801" y="198"/>
                  </a:cubicBezTo>
                  <a:cubicBezTo>
                    <a:pt x="796" y="198"/>
                    <a:pt x="792" y="198"/>
                    <a:pt x="787" y="198"/>
                  </a:cubicBezTo>
                  <a:cubicBezTo>
                    <a:pt x="540" y="198"/>
                    <a:pt x="326" y="109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559;p36">
              <a:extLst>
                <a:ext uri="{FF2B5EF4-FFF2-40B4-BE49-F238E27FC236}">
                  <a16:creationId xmlns:a16="http://schemas.microsoft.com/office/drawing/2014/main" id="{801F04DB-F4C7-DEEA-8362-94B1041C967F}"/>
                </a:ext>
              </a:extLst>
            </p:cNvPr>
            <p:cNvSpPr/>
            <p:nvPr/>
          </p:nvSpPr>
          <p:spPr>
            <a:xfrm>
              <a:off x="7877736" y="2365742"/>
              <a:ext cx="110593" cy="95501"/>
            </a:xfrm>
            <a:custGeom>
              <a:avLst/>
              <a:gdLst/>
              <a:ahLst/>
              <a:cxnLst/>
              <a:rect l="l" t="t" r="r" b="b"/>
              <a:pathLst>
                <a:path w="2550" h="2202" extrusionOk="0">
                  <a:moveTo>
                    <a:pt x="2539" y="475"/>
                  </a:moveTo>
                  <a:cubicBezTo>
                    <a:pt x="2542" y="477"/>
                    <a:pt x="2546" y="478"/>
                    <a:pt x="2550" y="480"/>
                  </a:cubicBezTo>
                  <a:cubicBezTo>
                    <a:pt x="2546" y="478"/>
                    <a:pt x="2542" y="477"/>
                    <a:pt x="2539" y="475"/>
                  </a:cubicBezTo>
                  <a:close/>
                  <a:moveTo>
                    <a:pt x="949" y="1"/>
                  </a:moveTo>
                  <a:cubicBezTo>
                    <a:pt x="846" y="1"/>
                    <a:pt x="744" y="14"/>
                    <a:pt x="641" y="47"/>
                  </a:cubicBezTo>
                  <a:cubicBezTo>
                    <a:pt x="458" y="130"/>
                    <a:pt x="361" y="279"/>
                    <a:pt x="281" y="414"/>
                  </a:cubicBezTo>
                  <a:cubicBezTo>
                    <a:pt x="198" y="553"/>
                    <a:pt x="132" y="688"/>
                    <a:pt x="7" y="792"/>
                  </a:cubicBezTo>
                  <a:cubicBezTo>
                    <a:pt x="14" y="951"/>
                    <a:pt x="87" y="1083"/>
                    <a:pt x="0" y="1173"/>
                  </a:cubicBezTo>
                  <a:lnTo>
                    <a:pt x="4" y="1256"/>
                  </a:lnTo>
                  <a:cubicBezTo>
                    <a:pt x="260" y="1214"/>
                    <a:pt x="475" y="1148"/>
                    <a:pt x="676" y="1145"/>
                  </a:cubicBezTo>
                  <a:cubicBezTo>
                    <a:pt x="677" y="1145"/>
                    <a:pt x="679" y="1145"/>
                    <a:pt x="681" y="1145"/>
                  </a:cubicBezTo>
                  <a:cubicBezTo>
                    <a:pt x="1002" y="1145"/>
                    <a:pt x="1075" y="1479"/>
                    <a:pt x="1279" y="1668"/>
                  </a:cubicBezTo>
                  <a:cubicBezTo>
                    <a:pt x="1341" y="1630"/>
                    <a:pt x="1403" y="1564"/>
                    <a:pt x="1469" y="1561"/>
                  </a:cubicBezTo>
                  <a:cubicBezTo>
                    <a:pt x="1944" y="1699"/>
                    <a:pt x="1802" y="2028"/>
                    <a:pt x="2103" y="2202"/>
                  </a:cubicBezTo>
                  <a:cubicBezTo>
                    <a:pt x="2113" y="1820"/>
                    <a:pt x="2148" y="1436"/>
                    <a:pt x="2221" y="1076"/>
                  </a:cubicBezTo>
                  <a:cubicBezTo>
                    <a:pt x="2255" y="899"/>
                    <a:pt x="2304" y="722"/>
                    <a:pt x="2363" y="587"/>
                  </a:cubicBezTo>
                  <a:cubicBezTo>
                    <a:pt x="2392" y="525"/>
                    <a:pt x="2425" y="462"/>
                    <a:pt x="2455" y="462"/>
                  </a:cubicBezTo>
                  <a:cubicBezTo>
                    <a:pt x="2457" y="462"/>
                    <a:pt x="2458" y="462"/>
                    <a:pt x="2460" y="463"/>
                  </a:cubicBezTo>
                  <a:cubicBezTo>
                    <a:pt x="2487" y="463"/>
                    <a:pt x="2512" y="465"/>
                    <a:pt x="2539" y="475"/>
                  </a:cubicBezTo>
                  <a:lnTo>
                    <a:pt x="2539" y="475"/>
                  </a:lnTo>
                  <a:cubicBezTo>
                    <a:pt x="2230" y="349"/>
                    <a:pt x="1916" y="236"/>
                    <a:pt x="1608" y="133"/>
                  </a:cubicBezTo>
                  <a:cubicBezTo>
                    <a:pt x="1394" y="65"/>
                    <a:pt x="1172" y="1"/>
                    <a:pt x="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560;p36">
              <a:extLst>
                <a:ext uri="{FF2B5EF4-FFF2-40B4-BE49-F238E27FC236}">
                  <a16:creationId xmlns:a16="http://schemas.microsoft.com/office/drawing/2014/main" id="{F1EBEF6B-78BB-762E-A531-31DCDAD6AE11}"/>
                </a:ext>
              </a:extLst>
            </p:cNvPr>
            <p:cNvSpPr/>
            <p:nvPr/>
          </p:nvSpPr>
          <p:spPr>
            <a:xfrm>
              <a:off x="7866287" y="2442419"/>
              <a:ext cx="12100" cy="28884"/>
            </a:xfrm>
            <a:custGeom>
              <a:avLst/>
              <a:gdLst/>
              <a:ahLst/>
              <a:cxnLst/>
              <a:rect l="l" t="t" r="r" b="b"/>
              <a:pathLst>
                <a:path w="279" h="666" extrusionOk="0">
                  <a:moveTo>
                    <a:pt x="178" y="1"/>
                  </a:moveTo>
                  <a:cubicBezTo>
                    <a:pt x="122" y="11"/>
                    <a:pt x="60" y="18"/>
                    <a:pt x="1" y="25"/>
                  </a:cubicBezTo>
                  <a:cubicBezTo>
                    <a:pt x="25" y="219"/>
                    <a:pt x="53" y="409"/>
                    <a:pt x="81" y="596"/>
                  </a:cubicBezTo>
                  <a:cubicBezTo>
                    <a:pt x="150" y="617"/>
                    <a:pt x="216" y="638"/>
                    <a:pt x="278" y="666"/>
                  </a:cubicBezTo>
                  <a:cubicBezTo>
                    <a:pt x="230" y="447"/>
                    <a:pt x="195" y="226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561;p36">
              <a:extLst>
                <a:ext uri="{FF2B5EF4-FFF2-40B4-BE49-F238E27FC236}">
                  <a16:creationId xmlns:a16="http://schemas.microsoft.com/office/drawing/2014/main" id="{02AF3F14-4BE0-9D40-B41B-1F6C2A7C0F0F}"/>
                </a:ext>
              </a:extLst>
            </p:cNvPr>
            <p:cNvSpPr/>
            <p:nvPr/>
          </p:nvSpPr>
          <p:spPr>
            <a:xfrm>
              <a:off x="7877259" y="2415226"/>
              <a:ext cx="91988" cy="96065"/>
            </a:xfrm>
            <a:custGeom>
              <a:avLst/>
              <a:gdLst/>
              <a:ahLst/>
              <a:cxnLst/>
              <a:rect l="l" t="t" r="r" b="b"/>
              <a:pathLst>
                <a:path w="2121" h="2215" extrusionOk="0">
                  <a:moveTo>
                    <a:pt x="673" y="1"/>
                  </a:moveTo>
                  <a:cubicBezTo>
                    <a:pt x="472" y="4"/>
                    <a:pt x="261" y="73"/>
                    <a:pt x="1" y="108"/>
                  </a:cubicBezTo>
                  <a:cubicBezTo>
                    <a:pt x="15" y="337"/>
                    <a:pt x="46" y="562"/>
                    <a:pt x="94" y="783"/>
                  </a:cubicBezTo>
                  <a:cubicBezTo>
                    <a:pt x="867" y="1123"/>
                    <a:pt x="1012" y="1767"/>
                    <a:pt x="1525" y="2214"/>
                  </a:cubicBezTo>
                  <a:cubicBezTo>
                    <a:pt x="1515" y="2044"/>
                    <a:pt x="1965" y="1975"/>
                    <a:pt x="1951" y="1809"/>
                  </a:cubicBezTo>
                  <a:lnTo>
                    <a:pt x="1951" y="1809"/>
                  </a:lnTo>
                  <a:lnTo>
                    <a:pt x="2121" y="1947"/>
                  </a:lnTo>
                  <a:cubicBezTo>
                    <a:pt x="2100" y="1649"/>
                    <a:pt x="2097" y="1352"/>
                    <a:pt x="2107" y="1057"/>
                  </a:cubicBezTo>
                  <a:cubicBezTo>
                    <a:pt x="1802" y="887"/>
                    <a:pt x="1948" y="555"/>
                    <a:pt x="1470" y="416"/>
                  </a:cubicBezTo>
                  <a:cubicBezTo>
                    <a:pt x="1404" y="420"/>
                    <a:pt x="1345" y="489"/>
                    <a:pt x="1279" y="524"/>
                  </a:cubicBezTo>
                  <a:cubicBezTo>
                    <a:pt x="1075" y="333"/>
                    <a:pt x="1002" y="1"/>
                    <a:pt x="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562;p36">
              <a:extLst>
                <a:ext uri="{FF2B5EF4-FFF2-40B4-BE49-F238E27FC236}">
                  <a16:creationId xmlns:a16="http://schemas.microsoft.com/office/drawing/2014/main" id="{905A7023-E206-EF35-D58F-DA3CD41221D4}"/>
                </a:ext>
              </a:extLst>
            </p:cNvPr>
            <p:cNvSpPr/>
            <p:nvPr/>
          </p:nvSpPr>
          <p:spPr>
            <a:xfrm>
              <a:off x="7877129" y="2449011"/>
              <a:ext cx="96325" cy="130761"/>
            </a:xfrm>
            <a:custGeom>
              <a:avLst/>
              <a:gdLst/>
              <a:ahLst/>
              <a:cxnLst/>
              <a:rect l="l" t="t" r="r" b="b"/>
              <a:pathLst>
                <a:path w="2221" h="3015" extrusionOk="0">
                  <a:moveTo>
                    <a:pt x="90" y="1"/>
                  </a:moveTo>
                  <a:lnTo>
                    <a:pt x="90" y="1"/>
                  </a:lnTo>
                  <a:cubicBezTo>
                    <a:pt x="125" y="153"/>
                    <a:pt x="167" y="299"/>
                    <a:pt x="208" y="448"/>
                  </a:cubicBezTo>
                  <a:cubicBezTo>
                    <a:pt x="212" y="472"/>
                    <a:pt x="84" y="534"/>
                    <a:pt x="0" y="576"/>
                  </a:cubicBezTo>
                  <a:cubicBezTo>
                    <a:pt x="90" y="1109"/>
                    <a:pt x="191" y="1633"/>
                    <a:pt x="291" y="2152"/>
                  </a:cubicBezTo>
                  <a:cubicBezTo>
                    <a:pt x="335" y="2164"/>
                    <a:pt x="386" y="2170"/>
                    <a:pt x="441" y="2170"/>
                  </a:cubicBezTo>
                  <a:cubicBezTo>
                    <a:pt x="807" y="2170"/>
                    <a:pt x="1389" y="1922"/>
                    <a:pt x="1680" y="1681"/>
                  </a:cubicBezTo>
                  <a:cubicBezTo>
                    <a:pt x="1743" y="1612"/>
                    <a:pt x="2070" y="1615"/>
                    <a:pt x="2123" y="1478"/>
                  </a:cubicBezTo>
                  <a:lnTo>
                    <a:pt x="2123" y="1478"/>
                  </a:lnTo>
                  <a:cubicBezTo>
                    <a:pt x="1974" y="1869"/>
                    <a:pt x="1704" y="2239"/>
                    <a:pt x="1383" y="2592"/>
                  </a:cubicBezTo>
                  <a:cubicBezTo>
                    <a:pt x="1642" y="2738"/>
                    <a:pt x="1920" y="2876"/>
                    <a:pt x="2197" y="3015"/>
                  </a:cubicBezTo>
                  <a:cubicBezTo>
                    <a:pt x="2221" y="2765"/>
                    <a:pt x="2169" y="2544"/>
                    <a:pt x="2197" y="2273"/>
                  </a:cubicBezTo>
                  <a:cubicBezTo>
                    <a:pt x="2200" y="2253"/>
                    <a:pt x="2204" y="2232"/>
                    <a:pt x="2210" y="2204"/>
                  </a:cubicBezTo>
                  <a:cubicBezTo>
                    <a:pt x="2169" y="1858"/>
                    <a:pt x="2138" y="1511"/>
                    <a:pt x="2124" y="1172"/>
                  </a:cubicBezTo>
                  <a:lnTo>
                    <a:pt x="1954" y="1033"/>
                  </a:lnTo>
                  <a:lnTo>
                    <a:pt x="1954" y="1033"/>
                  </a:lnTo>
                  <a:cubicBezTo>
                    <a:pt x="1968" y="1196"/>
                    <a:pt x="1518" y="1269"/>
                    <a:pt x="1528" y="1435"/>
                  </a:cubicBezTo>
                  <a:cubicBezTo>
                    <a:pt x="1015" y="988"/>
                    <a:pt x="870" y="344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63;p36">
              <a:extLst>
                <a:ext uri="{FF2B5EF4-FFF2-40B4-BE49-F238E27FC236}">
                  <a16:creationId xmlns:a16="http://schemas.microsoft.com/office/drawing/2014/main" id="{EBAFD1C0-AF78-5630-0EB9-840261067211}"/>
                </a:ext>
              </a:extLst>
            </p:cNvPr>
            <p:cNvSpPr/>
            <p:nvPr/>
          </p:nvSpPr>
          <p:spPr>
            <a:xfrm>
              <a:off x="7889749" y="2512112"/>
              <a:ext cx="97713" cy="155395"/>
            </a:xfrm>
            <a:custGeom>
              <a:avLst/>
              <a:gdLst/>
              <a:ahLst/>
              <a:cxnLst/>
              <a:rect l="l" t="t" r="r" b="b"/>
              <a:pathLst>
                <a:path w="2253" h="3583" extrusionOk="0">
                  <a:moveTo>
                    <a:pt x="1786" y="1"/>
                  </a:moveTo>
                  <a:cubicBezTo>
                    <a:pt x="1680" y="1"/>
                    <a:pt x="1440" y="174"/>
                    <a:pt x="1389" y="233"/>
                  </a:cubicBezTo>
                  <a:cubicBezTo>
                    <a:pt x="1097" y="474"/>
                    <a:pt x="512" y="725"/>
                    <a:pt x="148" y="725"/>
                  </a:cubicBezTo>
                  <a:cubicBezTo>
                    <a:pt x="93" y="725"/>
                    <a:pt x="43" y="720"/>
                    <a:pt x="0" y="708"/>
                  </a:cubicBezTo>
                  <a:lnTo>
                    <a:pt x="0" y="708"/>
                  </a:lnTo>
                  <a:lnTo>
                    <a:pt x="21" y="829"/>
                  </a:lnTo>
                  <a:cubicBezTo>
                    <a:pt x="499" y="1130"/>
                    <a:pt x="208" y="1619"/>
                    <a:pt x="215" y="1920"/>
                  </a:cubicBezTo>
                  <a:lnTo>
                    <a:pt x="243" y="2076"/>
                  </a:lnTo>
                  <a:cubicBezTo>
                    <a:pt x="246" y="2093"/>
                    <a:pt x="641" y="2519"/>
                    <a:pt x="364" y="2918"/>
                  </a:cubicBezTo>
                  <a:lnTo>
                    <a:pt x="624" y="3070"/>
                  </a:lnTo>
                  <a:cubicBezTo>
                    <a:pt x="649" y="3080"/>
                    <a:pt x="691" y="3083"/>
                    <a:pt x="734" y="3083"/>
                  </a:cubicBezTo>
                  <a:cubicBezTo>
                    <a:pt x="809" y="3083"/>
                    <a:pt x="887" y="3073"/>
                    <a:pt x="887" y="3073"/>
                  </a:cubicBezTo>
                  <a:cubicBezTo>
                    <a:pt x="1230" y="3330"/>
                    <a:pt x="1680" y="3479"/>
                    <a:pt x="2179" y="3583"/>
                  </a:cubicBezTo>
                  <a:cubicBezTo>
                    <a:pt x="2200" y="3531"/>
                    <a:pt x="2224" y="3482"/>
                    <a:pt x="2252" y="3434"/>
                  </a:cubicBezTo>
                  <a:cubicBezTo>
                    <a:pt x="2242" y="3351"/>
                    <a:pt x="2027" y="2931"/>
                    <a:pt x="2152" y="2606"/>
                  </a:cubicBezTo>
                  <a:cubicBezTo>
                    <a:pt x="2110" y="2606"/>
                    <a:pt x="2058" y="2613"/>
                    <a:pt x="2023" y="2616"/>
                  </a:cubicBezTo>
                  <a:cubicBezTo>
                    <a:pt x="2013" y="2550"/>
                    <a:pt x="2138" y="2467"/>
                    <a:pt x="1999" y="2415"/>
                  </a:cubicBezTo>
                  <a:lnTo>
                    <a:pt x="1805" y="2440"/>
                  </a:lnTo>
                  <a:cubicBezTo>
                    <a:pt x="1940" y="2388"/>
                    <a:pt x="2034" y="2322"/>
                    <a:pt x="2103" y="2242"/>
                  </a:cubicBezTo>
                  <a:lnTo>
                    <a:pt x="2079" y="2048"/>
                  </a:lnTo>
                  <a:cubicBezTo>
                    <a:pt x="1826" y="1996"/>
                    <a:pt x="2023" y="1923"/>
                    <a:pt x="2051" y="1861"/>
                  </a:cubicBezTo>
                  <a:lnTo>
                    <a:pt x="2034" y="1722"/>
                  </a:lnTo>
                  <a:cubicBezTo>
                    <a:pt x="1978" y="1750"/>
                    <a:pt x="1923" y="1757"/>
                    <a:pt x="1868" y="1764"/>
                  </a:cubicBezTo>
                  <a:cubicBezTo>
                    <a:pt x="1888" y="1695"/>
                    <a:pt x="1902" y="1629"/>
                    <a:pt x="1906" y="1563"/>
                  </a:cubicBezTo>
                  <a:cubicBezTo>
                    <a:pt x="1632" y="1425"/>
                    <a:pt x="1355" y="1286"/>
                    <a:pt x="1092" y="1141"/>
                  </a:cubicBezTo>
                  <a:lnTo>
                    <a:pt x="1092" y="1141"/>
                  </a:lnTo>
                  <a:cubicBezTo>
                    <a:pt x="1112" y="1121"/>
                    <a:pt x="1806" y="433"/>
                    <a:pt x="1833" y="32"/>
                  </a:cubicBezTo>
                  <a:cubicBezTo>
                    <a:pt x="1827" y="10"/>
                    <a:pt x="1810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64;p36">
              <a:extLst>
                <a:ext uri="{FF2B5EF4-FFF2-40B4-BE49-F238E27FC236}">
                  <a16:creationId xmlns:a16="http://schemas.microsoft.com/office/drawing/2014/main" id="{041684E0-270F-A191-DA96-3E1E71E9083B}"/>
                </a:ext>
              </a:extLst>
            </p:cNvPr>
            <p:cNvSpPr/>
            <p:nvPr/>
          </p:nvSpPr>
          <p:spPr>
            <a:xfrm>
              <a:off x="7971022" y="2988822"/>
              <a:ext cx="9064" cy="19733"/>
            </a:xfrm>
            <a:custGeom>
              <a:avLst/>
              <a:gdLst/>
              <a:ahLst/>
              <a:cxnLst/>
              <a:rect l="l" t="t" r="r" b="b"/>
              <a:pathLst>
                <a:path w="209" h="455" extrusionOk="0">
                  <a:moveTo>
                    <a:pt x="66" y="0"/>
                  </a:moveTo>
                  <a:cubicBezTo>
                    <a:pt x="66" y="59"/>
                    <a:pt x="63" y="125"/>
                    <a:pt x="11" y="174"/>
                  </a:cubicBezTo>
                  <a:cubicBezTo>
                    <a:pt x="84" y="208"/>
                    <a:pt x="101" y="260"/>
                    <a:pt x="91" y="312"/>
                  </a:cubicBezTo>
                  <a:cubicBezTo>
                    <a:pt x="87" y="336"/>
                    <a:pt x="80" y="368"/>
                    <a:pt x="66" y="392"/>
                  </a:cubicBezTo>
                  <a:cubicBezTo>
                    <a:pt x="52" y="420"/>
                    <a:pt x="32" y="451"/>
                    <a:pt x="0" y="454"/>
                  </a:cubicBezTo>
                  <a:cubicBezTo>
                    <a:pt x="39" y="454"/>
                    <a:pt x="66" y="423"/>
                    <a:pt x="84" y="402"/>
                  </a:cubicBezTo>
                  <a:cubicBezTo>
                    <a:pt x="101" y="375"/>
                    <a:pt x="118" y="350"/>
                    <a:pt x="132" y="323"/>
                  </a:cubicBezTo>
                  <a:cubicBezTo>
                    <a:pt x="160" y="267"/>
                    <a:pt x="188" y="212"/>
                    <a:pt x="208" y="156"/>
                  </a:cubicBezTo>
                  <a:cubicBezTo>
                    <a:pt x="174" y="94"/>
                    <a:pt x="132" y="42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65;p36">
              <a:extLst>
                <a:ext uri="{FF2B5EF4-FFF2-40B4-BE49-F238E27FC236}">
                  <a16:creationId xmlns:a16="http://schemas.microsoft.com/office/drawing/2014/main" id="{3F04186E-9F01-CEC7-3F09-852A69A03FAC}"/>
                </a:ext>
              </a:extLst>
            </p:cNvPr>
            <p:cNvSpPr/>
            <p:nvPr/>
          </p:nvSpPr>
          <p:spPr>
            <a:xfrm>
              <a:off x="7932858" y="2981319"/>
              <a:ext cx="26326" cy="6332"/>
            </a:xfrm>
            <a:custGeom>
              <a:avLst/>
              <a:gdLst/>
              <a:ahLst/>
              <a:cxnLst/>
              <a:rect l="l" t="t" r="r" b="b"/>
              <a:pathLst>
                <a:path w="607" h="146" extrusionOk="0">
                  <a:moveTo>
                    <a:pt x="1" y="0"/>
                  </a:moveTo>
                  <a:lnTo>
                    <a:pt x="1" y="56"/>
                  </a:lnTo>
                  <a:cubicBezTo>
                    <a:pt x="1" y="97"/>
                    <a:pt x="292" y="142"/>
                    <a:pt x="586" y="146"/>
                  </a:cubicBezTo>
                  <a:cubicBezTo>
                    <a:pt x="607" y="104"/>
                    <a:pt x="600" y="69"/>
                    <a:pt x="427" y="69"/>
                  </a:cubicBezTo>
                  <a:cubicBezTo>
                    <a:pt x="361" y="69"/>
                    <a:pt x="492" y="128"/>
                    <a:pt x="361" y="128"/>
                  </a:cubicBezTo>
                  <a:cubicBezTo>
                    <a:pt x="425" y="74"/>
                    <a:pt x="302" y="10"/>
                    <a:pt x="177" y="10"/>
                  </a:cubicBezTo>
                  <a:cubicBezTo>
                    <a:pt x="173" y="10"/>
                    <a:pt x="170" y="10"/>
                    <a:pt x="167" y="11"/>
                  </a:cubicBezTo>
                  <a:lnTo>
                    <a:pt x="167" y="97"/>
                  </a:lnTo>
                  <a:cubicBezTo>
                    <a:pt x="94" y="80"/>
                    <a:pt x="63" y="2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66;p36">
              <a:extLst>
                <a:ext uri="{FF2B5EF4-FFF2-40B4-BE49-F238E27FC236}">
                  <a16:creationId xmlns:a16="http://schemas.microsoft.com/office/drawing/2014/main" id="{2BF58FED-B1EC-F82D-860F-130747EB0066}"/>
                </a:ext>
              </a:extLst>
            </p:cNvPr>
            <p:cNvSpPr/>
            <p:nvPr/>
          </p:nvSpPr>
          <p:spPr>
            <a:xfrm>
              <a:off x="7941141" y="2926631"/>
              <a:ext cx="56077" cy="53215"/>
            </a:xfrm>
            <a:custGeom>
              <a:avLst/>
              <a:gdLst/>
              <a:ahLst/>
              <a:cxnLst/>
              <a:rect l="l" t="t" r="r" b="b"/>
              <a:pathLst>
                <a:path w="1293" h="1227" extrusionOk="0">
                  <a:moveTo>
                    <a:pt x="457" y="0"/>
                  </a:moveTo>
                  <a:cubicBezTo>
                    <a:pt x="336" y="111"/>
                    <a:pt x="208" y="187"/>
                    <a:pt x="153" y="291"/>
                  </a:cubicBezTo>
                  <a:lnTo>
                    <a:pt x="0" y="222"/>
                  </a:lnTo>
                  <a:lnTo>
                    <a:pt x="0" y="222"/>
                  </a:lnTo>
                  <a:cubicBezTo>
                    <a:pt x="45" y="503"/>
                    <a:pt x="80" y="780"/>
                    <a:pt x="94" y="1053"/>
                  </a:cubicBezTo>
                  <a:cubicBezTo>
                    <a:pt x="153" y="1088"/>
                    <a:pt x="187" y="1140"/>
                    <a:pt x="260" y="1157"/>
                  </a:cubicBezTo>
                  <a:lnTo>
                    <a:pt x="256" y="1060"/>
                  </a:lnTo>
                  <a:cubicBezTo>
                    <a:pt x="260" y="1060"/>
                    <a:pt x="264" y="1060"/>
                    <a:pt x="267" y="1060"/>
                  </a:cubicBezTo>
                  <a:cubicBezTo>
                    <a:pt x="392" y="1060"/>
                    <a:pt x="518" y="1118"/>
                    <a:pt x="454" y="1182"/>
                  </a:cubicBezTo>
                  <a:cubicBezTo>
                    <a:pt x="586" y="1182"/>
                    <a:pt x="454" y="1116"/>
                    <a:pt x="520" y="1116"/>
                  </a:cubicBezTo>
                  <a:cubicBezTo>
                    <a:pt x="527" y="1116"/>
                    <a:pt x="534" y="1115"/>
                    <a:pt x="541" y="1115"/>
                  </a:cubicBezTo>
                  <a:cubicBezTo>
                    <a:pt x="694" y="1115"/>
                    <a:pt x="702" y="1152"/>
                    <a:pt x="679" y="1195"/>
                  </a:cubicBezTo>
                  <a:lnTo>
                    <a:pt x="686" y="1195"/>
                  </a:lnTo>
                  <a:cubicBezTo>
                    <a:pt x="734" y="1202"/>
                    <a:pt x="769" y="1213"/>
                    <a:pt x="797" y="1227"/>
                  </a:cubicBezTo>
                  <a:cubicBezTo>
                    <a:pt x="849" y="1168"/>
                    <a:pt x="845" y="1109"/>
                    <a:pt x="845" y="1043"/>
                  </a:cubicBezTo>
                  <a:lnTo>
                    <a:pt x="845" y="1043"/>
                  </a:lnTo>
                  <a:cubicBezTo>
                    <a:pt x="911" y="1088"/>
                    <a:pt x="960" y="1140"/>
                    <a:pt x="998" y="1195"/>
                  </a:cubicBezTo>
                  <a:cubicBezTo>
                    <a:pt x="1098" y="884"/>
                    <a:pt x="1188" y="575"/>
                    <a:pt x="1292" y="260"/>
                  </a:cubicBezTo>
                  <a:cubicBezTo>
                    <a:pt x="994" y="180"/>
                    <a:pt x="707" y="104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67;p36">
              <a:extLst>
                <a:ext uri="{FF2B5EF4-FFF2-40B4-BE49-F238E27FC236}">
                  <a16:creationId xmlns:a16="http://schemas.microsoft.com/office/drawing/2014/main" id="{C3CA7109-481C-8BE6-EEF2-0D39196B3A33}"/>
                </a:ext>
              </a:extLst>
            </p:cNvPr>
            <p:cNvSpPr/>
            <p:nvPr/>
          </p:nvSpPr>
          <p:spPr>
            <a:xfrm>
              <a:off x="8004980" y="2621185"/>
              <a:ext cx="19126" cy="61369"/>
            </a:xfrm>
            <a:custGeom>
              <a:avLst/>
              <a:gdLst/>
              <a:ahLst/>
              <a:cxnLst/>
              <a:rect l="l" t="t" r="r" b="b"/>
              <a:pathLst>
                <a:path w="441" h="1415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475"/>
                    <a:pt x="219" y="940"/>
                    <a:pt x="302" y="1414"/>
                  </a:cubicBezTo>
                  <a:cubicBezTo>
                    <a:pt x="274" y="1026"/>
                    <a:pt x="440" y="617"/>
                    <a:pt x="226" y="285"/>
                  </a:cubicBezTo>
                  <a:cubicBezTo>
                    <a:pt x="153" y="188"/>
                    <a:pt x="80" y="9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68;p36">
              <a:extLst>
                <a:ext uri="{FF2B5EF4-FFF2-40B4-BE49-F238E27FC236}">
                  <a16:creationId xmlns:a16="http://schemas.microsoft.com/office/drawing/2014/main" id="{A97CD19A-28BB-E802-8723-2F122B1DF754}"/>
                </a:ext>
              </a:extLst>
            </p:cNvPr>
            <p:cNvSpPr/>
            <p:nvPr/>
          </p:nvSpPr>
          <p:spPr>
            <a:xfrm>
              <a:off x="8019552" y="2691225"/>
              <a:ext cx="12187" cy="47794"/>
            </a:xfrm>
            <a:custGeom>
              <a:avLst/>
              <a:gdLst/>
              <a:ahLst/>
              <a:cxnLst/>
              <a:rect l="l" t="t" r="r" b="b"/>
              <a:pathLst>
                <a:path w="281" h="1102" extrusionOk="0">
                  <a:moveTo>
                    <a:pt x="0" y="0"/>
                  </a:moveTo>
                  <a:lnTo>
                    <a:pt x="0" y="0"/>
                  </a:lnTo>
                  <a:cubicBezTo>
                    <a:pt x="59" y="364"/>
                    <a:pt x="108" y="734"/>
                    <a:pt x="146" y="1102"/>
                  </a:cubicBezTo>
                  <a:cubicBezTo>
                    <a:pt x="281" y="741"/>
                    <a:pt x="180" y="405"/>
                    <a:pt x="25" y="76"/>
                  </a:cubicBezTo>
                  <a:cubicBezTo>
                    <a:pt x="11" y="49"/>
                    <a:pt x="7" y="2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69;p36">
              <a:extLst>
                <a:ext uri="{FF2B5EF4-FFF2-40B4-BE49-F238E27FC236}">
                  <a16:creationId xmlns:a16="http://schemas.microsoft.com/office/drawing/2014/main" id="{EDE8EB43-8A88-2BDE-6864-2455CF08BFAC}"/>
                </a:ext>
              </a:extLst>
            </p:cNvPr>
            <p:cNvSpPr/>
            <p:nvPr/>
          </p:nvSpPr>
          <p:spPr>
            <a:xfrm>
              <a:off x="8031695" y="2888293"/>
              <a:ext cx="101486" cy="118877"/>
            </a:xfrm>
            <a:custGeom>
              <a:avLst/>
              <a:gdLst/>
              <a:ahLst/>
              <a:cxnLst/>
              <a:rect l="l" t="t" r="r" b="b"/>
              <a:pathLst>
                <a:path w="2340" h="2741" extrusionOk="0">
                  <a:moveTo>
                    <a:pt x="8" y="1"/>
                  </a:moveTo>
                  <a:cubicBezTo>
                    <a:pt x="1" y="326"/>
                    <a:pt x="42" y="967"/>
                    <a:pt x="67" y="967"/>
                  </a:cubicBezTo>
                  <a:cubicBezTo>
                    <a:pt x="67" y="967"/>
                    <a:pt x="67" y="967"/>
                    <a:pt x="67" y="967"/>
                  </a:cubicBezTo>
                  <a:lnTo>
                    <a:pt x="67" y="967"/>
                  </a:lnTo>
                  <a:cubicBezTo>
                    <a:pt x="60" y="1057"/>
                    <a:pt x="143" y="1175"/>
                    <a:pt x="178" y="1283"/>
                  </a:cubicBezTo>
                  <a:cubicBezTo>
                    <a:pt x="732" y="1733"/>
                    <a:pt x="1255" y="2253"/>
                    <a:pt x="1878" y="2741"/>
                  </a:cubicBezTo>
                  <a:cubicBezTo>
                    <a:pt x="1885" y="2408"/>
                    <a:pt x="2000" y="1944"/>
                    <a:pt x="2114" y="1549"/>
                  </a:cubicBezTo>
                  <a:cubicBezTo>
                    <a:pt x="2221" y="1151"/>
                    <a:pt x="2325" y="818"/>
                    <a:pt x="2339" y="777"/>
                  </a:cubicBezTo>
                  <a:cubicBezTo>
                    <a:pt x="2059" y="465"/>
                    <a:pt x="1750" y="174"/>
                    <a:pt x="1255" y="105"/>
                  </a:cubicBezTo>
                  <a:cubicBezTo>
                    <a:pt x="1254" y="105"/>
                    <a:pt x="1253" y="105"/>
                    <a:pt x="1253" y="105"/>
                  </a:cubicBezTo>
                  <a:cubicBezTo>
                    <a:pt x="1126" y="105"/>
                    <a:pt x="1061" y="372"/>
                    <a:pt x="992" y="507"/>
                  </a:cubicBezTo>
                  <a:cubicBezTo>
                    <a:pt x="621" y="365"/>
                    <a:pt x="292" y="19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70;p36">
              <a:extLst>
                <a:ext uri="{FF2B5EF4-FFF2-40B4-BE49-F238E27FC236}">
                  <a16:creationId xmlns:a16="http://schemas.microsoft.com/office/drawing/2014/main" id="{C11AEE0C-5694-7B6D-C9A1-8E7AEFCA1D05}"/>
                </a:ext>
              </a:extLst>
            </p:cNvPr>
            <p:cNvSpPr/>
            <p:nvPr/>
          </p:nvSpPr>
          <p:spPr>
            <a:xfrm>
              <a:off x="8017600" y="3014800"/>
              <a:ext cx="79497" cy="107341"/>
            </a:xfrm>
            <a:custGeom>
              <a:avLst/>
              <a:gdLst/>
              <a:ahLst/>
              <a:cxnLst/>
              <a:rect l="l" t="t" r="r" b="b"/>
              <a:pathLst>
                <a:path w="1833" h="2475" extrusionOk="0">
                  <a:moveTo>
                    <a:pt x="281" y="1"/>
                  </a:moveTo>
                  <a:cubicBezTo>
                    <a:pt x="246" y="635"/>
                    <a:pt x="174" y="1262"/>
                    <a:pt x="0" y="1854"/>
                  </a:cubicBezTo>
                  <a:lnTo>
                    <a:pt x="101" y="1993"/>
                  </a:lnTo>
                  <a:cubicBezTo>
                    <a:pt x="205" y="1899"/>
                    <a:pt x="357" y="1864"/>
                    <a:pt x="520" y="1781"/>
                  </a:cubicBezTo>
                  <a:cubicBezTo>
                    <a:pt x="697" y="2010"/>
                    <a:pt x="915" y="2235"/>
                    <a:pt x="1137" y="2474"/>
                  </a:cubicBezTo>
                  <a:cubicBezTo>
                    <a:pt x="1292" y="2280"/>
                    <a:pt x="1694" y="1799"/>
                    <a:pt x="1833" y="1376"/>
                  </a:cubicBezTo>
                  <a:cubicBezTo>
                    <a:pt x="1604" y="1213"/>
                    <a:pt x="1268" y="867"/>
                    <a:pt x="956" y="579"/>
                  </a:cubicBezTo>
                  <a:cubicBezTo>
                    <a:pt x="645" y="285"/>
                    <a:pt x="364" y="35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71;p36">
              <a:extLst>
                <a:ext uri="{FF2B5EF4-FFF2-40B4-BE49-F238E27FC236}">
                  <a16:creationId xmlns:a16="http://schemas.microsoft.com/office/drawing/2014/main" id="{7B03049D-05AF-0E93-B8AE-167641830A35}"/>
                </a:ext>
              </a:extLst>
            </p:cNvPr>
            <p:cNvSpPr/>
            <p:nvPr/>
          </p:nvSpPr>
          <p:spPr>
            <a:xfrm>
              <a:off x="8029917" y="2937300"/>
              <a:ext cx="83270" cy="136876"/>
            </a:xfrm>
            <a:custGeom>
              <a:avLst/>
              <a:gdLst/>
              <a:ahLst/>
              <a:cxnLst/>
              <a:rect l="l" t="t" r="r" b="b"/>
              <a:pathLst>
                <a:path w="1920" h="3156" extrusionOk="0">
                  <a:moveTo>
                    <a:pt x="38" y="0"/>
                  </a:moveTo>
                  <a:cubicBezTo>
                    <a:pt x="32" y="599"/>
                    <a:pt x="38" y="1192"/>
                    <a:pt x="0" y="1781"/>
                  </a:cubicBezTo>
                  <a:cubicBezTo>
                    <a:pt x="167" y="1850"/>
                    <a:pt x="108" y="1985"/>
                    <a:pt x="187" y="2210"/>
                  </a:cubicBezTo>
                  <a:cubicBezTo>
                    <a:pt x="191" y="2169"/>
                    <a:pt x="385" y="2165"/>
                    <a:pt x="392" y="2124"/>
                  </a:cubicBezTo>
                  <a:cubicBezTo>
                    <a:pt x="686" y="2480"/>
                    <a:pt x="1085" y="2837"/>
                    <a:pt x="1549" y="3156"/>
                  </a:cubicBezTo>
                  <a:cubicBezTo>
                    <a:pt x="1656" y="2893"/>
                    <a:pt x="1732" y="2619"/>
                    <a:pt x="1791" y="2349"/>
                  </a:cubicBezTo>
                  <a:lnTo>
                    <a:pt x="1753" y="1885"/>
                  </a:lnTo>
                  <a:cubicBezTo>
                    <a:pt x="1726" y="1802"/>
                    <a:pt x="1812" y="1781"/>
                    <a:pt x="1899" y="1746"/>
                  </a:cubicBezTo>
                  <a:lnTo>
                    <a:pt x="1919" y="1608"/>
                  </a:lnTo>
                  <a:cubicBezTo>
                    <a:pt x="1296" y="1119"/>
                    <a:pt x="773" y="599"/>
                    <a:pt x="219" y="149"/>
                  </a:cubicBezTo>
                  <a:lnTo>
                    <a:pt x="219" y="149"/>
                  </a:lnTo>
                  <a:cubicBezTo>
                    <a:pt x="250" y="246"/>
                    <a:pt x="236" y="340"/>
                    <a:pt x="77" y="392"/>
                  </a:cubicBezTo>
                  <a:cubicBezTo>
                    <a:pt x="84" y="260"/>
                    <a:pt x="160" y="135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72;p36">
              <a:extLst>
                <a:ext uri="{FF2B5EF4-FFF2-40B4-BE49-F238E27FC236}">
                  <a16:creationId xmlns:a16="http://schemas.microsoft.com/office/drawing/2014/main" id="{78DC4397-1898-64E4-E7C0-BBD21C71BD28}"/>
                </a:ext>
              </a:extLst>
            </p:cNvPr>
            <p:cNvSpPr/>
            <p:nvPr/>
          </p:nvSpPr>
          <p:spPr>
            <a:xfrm>
              <a:off x="8031131" y="2707575"/>
              <a:ext cx="85439" cy="109900"/>
            </a:xfrm>
            <a:custGeom>
              <a:avLst/>
              <a:gdLst/>
              <a:ahLst/>
              <a:cxnLst/>
              <a:rect l="l" t="t" r="r" b="b"/>
              <a:pathLst>
                <a:path w="1970" h="2534" extrusionOk="0">
                  <a:moveTo>
                    <a:pt x="4" y="1"/>
                  </a:moveTo>
                  <a:lnTo>
                    <a:pt x="0" y="8"/>
                  </a:lnTo>
                  <a:lnTo>
                    <a:pt x="21" y="184"/>
                  </a:lnTo>
                  <a:cubicBezTo>
                    <a:pt x="73" y="188"/>
                    <a:pt x="305" y="416"/>
                    <a:pt x="56" y="544"/>
                  </a:cubicBezTo>
                  <a:cubicBezTo>
                    <a:pt x="73" y="752"/>
                    <a:pt x="97" y="1158"/>
                    <a:pt x="97" y="1161"/>
                  </a:cubicBezTo>
                  <a:cubicBezTo>
                    <a:pt x="97" y="1161"/>
                    <a:pt x="281" y="1248"/>
                    <a:pt x="305" y="1248"/>
                  </a:cubicBezTo>
                  <a:cubicBezTo>
                    <a:pt x="281" y="1310"/>
                    <a:pt x="121" y="1272"/>
                    <a:pt x="107" y="1331"/>
                  </a:cubicBezTo>
                  <a:cubicBezTo>
                    <a:pt x="308" y="1504"/>
                    <a:pt x="523" y="1643"/>
                    <a:pt x="780" y="1656"/>
                  </a:cubicBezTo>
                  <a:cubicBezTo>
                    <a:pt x="1089" y="1841"/>
                    <a:pt x="1668" y="2276"/>
                    <a:pt x="1881" y="2455"/>
                  </a:cubicBezTo>
                  <a:lnTo>
                    <a:pt x="1881" y="2455"/>
                  </a:lnTo>
                  <a:cubicBezTo>
                    <a:pt x="1791" y="2258"/>
                    <a:pt x="1848" y="1755"/>
                    <a:pt x="1836" y="1501"/>
                  </a:cubicBezTo>
                  <a:cubicBezTo>
                    <a:pt x="1711" y="1348"/>
                    <a:pt x="1798" y="1123"/>
                    <a:pt x="1836" y="1002"/>
                  </a:cubicBezTo>
                  <a:cubicBezTo>
                    <a:pt x="1337" y="822"/>
                    <a:pt x="887" y="590"/>
                    <a:pt x="537" y="236"/>
                  </a:cubicBezTo>
                  <a:cubicBezTo>
                    <a:pt x="537" y="236"/>
                    <a:pt x="493" y="240"/>
                    <a:pt x="439" y="240"/>
                  </a:cubicBezTo>
                  <a:cubicBezTo>
                    <a:pt x="381" y="240"/>
                    <a:pt x="310" y="235"/>
                    <a:pt x="274" y="215"/>
                  </a:cubicBezTo>
                  <a:cubicBezTo>
                    <a:pt x="187" y="139"/>
                    <a:pt x="97" y="70"/>
                    <a:pt x="4" y="1"/>
                  </a:cubicBezTo>
                  <a:close/>
                  <a:moveTo>
                    <a:pt x="1881" y="2455"/>
                  </a:moveTo>
                  <a:cubicBezTo>
                    <a:pt x="1896" y="2488"/>
                    <a:pt x="1915" y="2513"/>
                    <a:pt x="1940" y="2526"/>
                  </a:cubicBezTo>
                  <a:cubicBezTo>
                    <a:pt x="1950" y="2531"/>
                    <a:pt x="1957" y="2534"/>
                    <a:pt x="1960" y="2534"/>
                  </a:cubicBezTo>
                  <a:cubicBezTo>
                    <a:pt x="1970" y="2534"/>
                    <a:pt x="1939" y="2504"/>
                    <a:pt x="1881" y="2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73;p36">
              <a:extLst>
                <a:ext uri="{FF2B5EF4-FFF2-40B4-BE49-F238E27FC236}">
                  <a16:creationId xmlns:a16="http://schemas.microsoft.com/office/drawing/2014/main" id="{3A519507-6B7D-9DAF-F8B2-4F476E67EEC5}"/>
                </a:ext>
              </a:extLst>
            </p:cNvPr>
            <p:cNvSpPr/>
            <p:nvPr/>
          </p:nvSpPr>
          <p:spPr>
            <a:xfrm>
              <a:off x="8025103" y="2765733"/>
              <a:ext cx="112719" cy="155959"/>
            </a:xfrm>
            <a:custGeom>
              <a:avLst/>
              <a:gdLst/>
              <a:ahLst/>
              <a:cxnLst/>
              <a:rect l="l" t="t" r="r" b="b"/>
              <a:pathLst>
                <a:path w="2599" h="3596" extrusionOk="0">
                  <a:moveTo>
                    <a:pt x="246" y="0"/>
                  </a:moveTo>
                  <a:lnTo>
                    <a:pt x="250" y="762"/>
                  </a:lnTo>
                  <a:cubicBezTo>
                    <a:pt x="298" y="748"/>
                    <a:pt x="399" y="651"/>
                    <a:pt x="413" y="624"/>
                  </a:cubicBezTo>
                  <a:lnTo>
                    <a:pt x="413" y="624"/>
                  </a:lnTo>
                  <a:cubicBezTo>
                    <a:pt x="416" y="658"/>
                    <a:pt x="278" y="904"/>
                    <a:pt x="246" y="998"/>
                  </a:cubicBezTo>
                  <a:cubicBezTo>
                    <a:pt x="243" y="1154"/>
                    <a:pt x="250" y="1528"/>
                    <a:pt x="267" y="1563"/>
                  </a:cubicBezTo>
                  <a:cubicBezTo>
                    <a:pt x="267" y="1570"/>
                    <a:pt x="272" y="1573"/>
                    <a:pt x="280" y="1573"/>
                  </a:cubicBezTo>
                  <a:cubicBezTo>
                    <a:pt x="316" y="1573"/>
                    <a:pt x="423" y="1513"/>
                    <a:pt x="527" y="1507"/>
                  </a:cubicBezTo>
                  <a:lnTo>
                    <a:pt x="527" y="1507"/>
                  </a:lnTo>
                  <a:cubicBezTo>
                    <a:pt x="361" y="1701"/>
                    <a:pt x="250" y="1899"/>
                    <a:pt x="188" y="2099"/>
                  </a:cubicBezTo>
                  <a:lnTo>
                    <a:pt x="177" y="2259"/>
                  </a:lnTo>
                  <a:cubicBezTo>
                    <a:pt x="144" y="2270"/>
                    <a:pt x="120" y="2280"/>
                    <a:pt x="108" y="2280"/>
                  </a:cubicBezTo>
                  <a:cubicBezTo>
                    <a:pt x="101" y="2280"/>
                    <a:pt x="98" y="2277"/>
                    <a:pt x="98" y="2269"/>
                  </a:cubicBezTo>
                  <a:cubicBezTo>
                    <a:pt x="80" y="2235"/>
                    <a:pt x="70" y="2200"/>
                    <a:pt x="63" y="2169"/>
                  </a:cubicBezTo>
                  <a:lnTo>
                    <a:pt x="1" y="2799"/>
                  </a:lnTo>
                  <a:cubicBezTo>
                    <a:pt x="39" y="2688"/>
                    <a:pt x="98" y="2574"/>
                    <a:pt x="170" y="2467"/>
                  </a:cubicBezTo>
                  <a:lnTo>
                    <a:pt x="170" y="2467"/>
                  </a:lnTo>
                  <a:lnTo>
                    <a:pt x="156" y="2813"/>
                  </a:lnTo>
                  <a:lnTo>
                    <a:pt x="160" y="2827"/>
                  </a:lnTo>
                  <a:cubicBezTo>
                    <a:pt x="444" y="3017"/>
                    <a:pt x="766" y="3187"/>
                    <a:pt x="1144" y="3333"/>
                  </a:cubicBezTo>
                  <a:cubicBezTo>
                    <a:pt x="1209" y="3198"/>
                    <a:pt x="1279" y="2927"/>
                    <a:pt x="1407" y="2927"/>
                  </a:cubicBezTo>
                  <a:cubicBezTo>
                    <a:pt x="1902" y="2997"/>
                    <a:pt x="2211" y="3284"/>
                    <a:pt x="2491" y="3596"/>
                  </a:cubicBezTo>
                  <a:cubicBezTo>
                    <a:pt x="2522" y="3482"/>
                    <a:pt x="2595" y="3177"/>
                    <a:pt x="2599" y="3146"/>
                  </a:cubicBezTo>
                  <a:lnTo>
                    <a:pt x="2599" y="3146"/>
                  </a:lnTo>
                  <a:cubicBezTo>
                    <a:pt x="2525" y="3169"/>
                    <a:pt x="2447" y="3202"/>
                    <a:pt x="2389" y="3202"/>
                  </a:cubicBezTo>
                  <a:cubicBezTo>
                    <a:pt x="2359" y="3202"/>
                    <a:pt x="2334" y="3193"/>
                    <a:pt x="2318" y="3170"/>
                  </a:cubicBezTo>
                  <a:cubicBezTo>
                    <a:pt x="2256" y="2979"/>
                    <a:pt x="2193" y="2744"/>
                    <a:pt x="2186" y="2605"/>
                  </a:cubicBezTo>
                  <a:cubicBezTo>
                    <a:pt x="2221" y="2429"/>
                    <a:pt x="2370" y="2235"/>
                    <a:pt x="2443" y="2037"/>
                  </a:cubicBezTo>
                  <a:cubicBezTo>
                    <a:pt x="2394" y="1881"/>
                    <a:pt x="2349" y="1725"/>
                    <a:pt x="2290" y="1580"/>
                  </a:cubicBezTo>
                  <a:cubicBezTo>
                    <a:pt x="2287" y="1570"/>
                    <a:pt x="2111" y="1497"/>
                    <a:pt x="2032" y="1497"/>
                  </a:cubicBezTo>
                  <a:cubicBezTo>
                    <a:pt x="2030" y="1497"/>
                    <a:pt x="2029" y="1497"/>
                    <a:pt x="2027" y="1497"/>
                  </a:cubicBezTo>
                  <a:cubicBezTo>
                    <a:pt x="2024" y="1389"/>
                    <a:pt x="2044" y="1292"/>
                    <a:pt x="2079" y="1195"/>
                  </a:cubicBezTo>
                  <a:cubicBezTo>
                    <a:pt x="2041" y="1181"/>
                    <a:pt x="1383" y="374"/>
                    <a:pt x="919" y="322"/>
                  </a:cubicBezTo>
                  <a:cubicBezTo>
                    <a:pt x="662" y="312"/>
                    <a:pt x="447" y="173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574;p36">
              <a:extLst>
                <a:ext uri="{FF2B5EF4-FFF2-40B4-BE49-F238E27FC236}">
                  <a16:creationId xmlns:a16="http://schemas.microsoft.com/office/drawing/2014/main" id="{3EE15B06-83E3-F4B5-E03F-71E0F93C34A2}"/>
                </a:ext>
              </a:extLst>
            </p:cNvPr>
            <p:cNvSpPr/>
            <p:nvPr/>
          </p:nvSpPr>
          <p:spPr>
            <a:xfrm>
              <a:off x="7962001" y="2326450"/>
              <a:ext cx="106560" cy="139738"/>
            </a:xfrm>
            <a:custGeom>
              <a:avLst/>
              <a:gdLst/>
              <a:ahLst/>
              <a:cxnLst/>
              <a:rect l="l" t="t" r="r" b="b"/>
              <a:pathLst>
                <a:path w="2457" h="3222" extrusionOk="0">
                  <a:moveTo>
                    <a:pt x="2141" y="0"/>
                  </a:moveTo>
                  <a:cubicBezTo>
                    <a:pt x="1507" y="302"/>
                    <a:pt x="815" y="343"/>
                    <a:pt x="330" y="818"/>
                  </a:cubicBezTo>
                  <a:cubicBezTo>
                    <a:pt x="80" y="1112"/>
                    <a:pt x="184" y="1497"/>
                    <a:pt x="1" y="1802"/>
                  </a:cubicBezTo>
                  <a:cubicBezTo>
                    <a:pt x="53" y="1978"/>
                    <a:pt x="160" y="2120"/>
                    <a:pt x="101" y="2245"/>
                  </a:cubicBezTo>
                  <a:lnTo>
                    <a:pt x="125" y="2342"/>
                  </a:lnTo>
                  <a:cubicBezTo>
                    <a:pt x="364" y="2242"/>
                    <a:pt x="555" y="2106"/>
                    <a:pt x="749" y="2061"/>
                  </a:cubicBezTo>
                  <a:cubicBezTo>
                    <a:pt x="776" y="2055"/>
                    <a:pt x="801" y="2052"/>
                    <a:pt x="826" y="2052"/>
                  </a:cubicBezTo>
                  <a:cubicBezTo>
                    <a:pt x="1097" y="2052"/>
                    <a:pt x="1262" y="2426"/>
                    <a:pt x="1494" y="2623"/>
                  </a:cubicBezTo>
                  <a:cubicBezTo>
                    <a:pt x="1546" y="2567"/>
                    <a:pt x="1587" y="2463"/>
                    <a:pt x="1650" y="2446"/>
                  </a:cubicBezTo>
                  <a:cubicBezTo>
                    <a:pt x="2162" y="2546"/>
                    <a:pt x="2114" y="3028"/>
                    <a:pt x="2457" y="3222"/>
                  </a:cubicBezTo>
                  <a:cubicBezTo>
                    <a:pt x="2280" y="2162"/>
                    <a:pt x="2148" y="1084"/>
                    <a:pt x="2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575;p36">
              <a:extLst>
                <a:ext uri="{FF2B5EF4-FFF2-40B4-BE49-F238E27FC236}">
                  <a16:creationId xmlns:a16="http://schemas.microsoft.com/office/drawing/2014/main" id="{3D429EDF-2EAC-888E-02C2-93831503DF77}"/>
                </a:ext>
              </a:extLst>
            </p:cNvPr>
            <p:cNvSpPr/>
            <p:nvPr/>
          </p:nvSpPr>
          <p:spPr>
            <a:xfrm>
              <a:off x="7962609" y="2456383"/>
              <a:ext cx="18519" cy="35650"/>
            </a:xfrm>
            <a:custGeom>
              <a:avLst/>
              <a:gdLst/>
              <a:ahLst/>
              <a:cxnLst/>
              <a:rect l="l" t="t" r="r" b="b"/>
              <a:pathLst>
                <a:path w="427" h="822" extrusionOk="0">
                  <a:moveTo>
                    <a:pt x="167" y="1"/>
                  </a:moveTo>
                  <a:cubicBezTo>
                    <a:pt x="118" y="21"/>
                    <a:pt x="59" y="42"/>
                    <a:pt x="0" y="60"/>
                  </a:cubicBezTo>
                  <a:lnTo>
                    <a:pt x="215" y="763"/>
                  </a:lnTo>
                  <a:cubicBezTo>
                    <a:pt x="291" y="780"/>
                    <a:pt x="361" y="801"/>
                    <a:pt x="427" y="822"/>
                  </a:cubicBezTo>
                  <a:cubicBezTo>
                    <a:pt x="330" y="551"/>
                    <a:pt x="243" y="278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576;p36">
              <a:extLst>
                <a:ext uri="{FF2B5EF4-FFF2-40B4-BE49-F238E27FC236}">
                  <a16:creationId xmlns:a16="http://schemas.microsoft.com/office/drawing/2014/main" id="{1EA30CE3-8B40-7429-9C60-29C03265D170}"/>
                </a:ext>
              </a:extLst>
            </p:cNvPr>
            <p:cNvSpPr/>
            <p:nvPr/>
          </p:nvSpPr>
          <p:spPr>
            <a:xfrm>
              <a:off x="7967423" y="2415573"/>
              <a:ext cx="110463" cy="121826"/>
            </a:xfrm>
            <a:custGeom>
              <a:avLst/>
              <a:gdLst/>
              <a:ahLst/>
              <a:cxnLst/>
              <a:rect l="l" t="t" r="r" b="b"/>
              <a:pathLst>
                <a:path w="2547" h="2809" extrusionOk="0">
                  <a:moveTo>
                    <a:pt x="698" y="1"/>
                  </a:moveTo>
                  <a:cubicBezTo>
                    <a:pt x="674" y="1"/>
                    <a:pt x="649" y="4"/>
                    <a:pt x="624" y="10"/>
                  </a:cubicBezTo>
                  <a:cubicBezTo>
                    <a:pt x="433" y="58"/>
                    <a:pt x="243" y="193"/>
                    <a:pt x="0" y="290"/>
                  </a:cubicBezTo>
                  <a:cubicBezTo>
                    <a:pt x="77" y="568"/>
                    <a:pt x="163" y="841"/>
                    <a:pt x="267" y="1115"/>
                  </a:cubicBezTo>
                  <a:cubicBezTo>
                    <a:pt x="1116" y="1416"/>
                    <a:pt x="1410" y="2255"/>
                    <a:pt x="2006" y="2809"/>
                  </a:cubicBezTo>
                  <a:cubicBezTo>
                    <a:pt x="1958" y="2584"/>
                    <a:pt x="2397" y="2445"/>
                    <a:pt x="2349" y="2220"/>
                  </a:cubicBezTo>
                  <a:lnTo>
                    <a:pt x="2349" y="2220"/>
                  </a:lnTo>
                  <a:lnTo>
                    <a:pt x="2546" y="2397"/>
                  </a:lnTo>
                  <a:cubicBezTo>
                    <a:pt x="2470" y="1988"/>
                    <a:pt x="2391" y="1579"/>
                    <a:pt x="2328" y="1170"/>
                  </a:cubicBezTo>
                  <a:cubicBezTo>
                    <a:pt x="1985" y="976"/>
                    <a:pt x="2034" y="495"/>
                    <a:pt x="1521" y="394"/>
                  </a:cubicBezTo>
                  <a:cubicBezTo>
                    <a:pt x="1462" y="408"/>
                    <a:pt x="1417" y="512"/>
                    <a:pt x="1365" y="571"/>
                  </a:cubicBezTo>
                  <a:cubicBezTo>
                    <a:pt x="1130" y="371"/>
                    <a:pt x="964" y="1"/>
                    <a:pt x="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577;p36">
              <a:extLst>
                <a:ext uri="{FF2B5EF4-FFF2-40B4-BE49-F238E27FC236}">
                  <a16:creationId xmlns:a16="http://schemas.microsoft.com/office/drawing/2014/main" id="{13A15156-4EFF-E2EE-BE22-5F52EB98D314}"/>
                </a:ext>
              </a:extLst>
            </p:cNvPr>
            <p:cNvSpPr/>
            <p:nvPr/>
          </p:nvSpPr>
          <p:spPr>
            <a:xfrm>
              <a:off x="7978395" y="2463886"/>
              <a:ext cx="115277" cy="165457"/>
            </a:xfrm>
            <a:custGeom>
              <a:avLst/>
              <a:gdLst/>
              <a:ahLst/>
              <a:cxnLst/>
              <a:rect l="l" t="t" r="r" b="b"/>
              <a:pathLst>
                <a:path w="2658" h="3815" extrusionOk="0">
                  <a:moveTo>
                    <a:pt x="0" y="1"/>
                  </a:moveTo>
                  <a:cubicBezTo>
                    <a:pt x="69" y="184"/>
                    <a:pt x="142" y="368"/>
                    <a:pt x="218" y="548"/>
                  </a:cubicBezTo>
                  <a:cubicBezTo>
                    <a:pt x="229" y="590"/>
                    <a:pt x="111" y="683"/>
                    <a:pt x="42" y="749"/>
                  </a:cubicBezTo>
                  <a:cubicBezTo>
                    <a:pt x="250" y="1414"/>
                    <a:pt x="454" y="2083"/>
                    <a:pt x="631" y="2748"/>
                  </a:cubicBezTo>
                  <a:cubicBezTo>
                    <a:pt x="667" y="2759"/>
                    <a:pt x="707" y="2764"/>
                    <a:pt x="749" y="2764"/>
                  </a:cubicBezTo>
                  <a:cubicBezTo>
                    <a:pt x="1114" y="2764"/>
                    <a:pt x="1686" y="2387"/>
                    <a:pt x="1944" y="2027"/>
                  </a:cubicBezTo>
                  <a:cubicBezTo>
                    <a:pt x="1992" y="1924"/>
                    <a:pt x="2317" y="1906"/>
                    <a:pt x="2345" y="1712"/>
                  </a:cubicBezTo>
                  <a:lnTo>
                    <a:pt x="2345" y="1712"/>
                  </a:lnTo>
                  <a:cubicBezTo>
                    <a:pt x="2272" y="2258"/>
                    <a:pt x="2068" y="2780"/>
                    <a:pt x="1788" y="3264"/>
                  </a:cubicBezTo>
                  <a:cubicBezTo>
                    <a:pt x="2068" y="3448"/>
                    <a:pt x="2363" y="3628"/>
                    <a:pt x="2657" y="3815"/>
                  </a:cubicBezTo>
                  <a:cubicBezTo>
                    <a:pt x="2654" y="3465"/>
                    <a:pt x="2571" y="3164"/>
                    <a:pt x="2560" y="2793"/>
                  </a:cubicBezTo>
                  <a:cubicBezTo>
                    <a:pt x="2560" y="2758"/>
                    <a:pt x="2564" y="2727"/>
                    <a:pt x="2564" y="2692"/>
                  </a:cubicBezTo>
                  <a:lnTo>
                    <a:pt x="2290" y="1276"/>
                  </a:lnTo>
                  <a:lnTo>
                    <a:pt x="2093" y="1099"/>
                  </a:lnTo>
                  <a:lnTo>
                    <a:pt x="2093" y="1099"/>
                  </a:lnTo>
                  <a:cubicBezTo>
                    <a:pt x="2138" y="1324"/>
                    <a:pt x="1701" y="1470"/>
                    <a:pt x="1750" y="1688"/>
                  </a:cubicBezTo>
                  <a:cubicBezTo>
                    <a:pt x="1150" y="1141"/>
                    <a:pt x="856" y="29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578;p36">
              <a:extLst>
                <a:ext uri="{FF2B5EF4-FFF2-40B4-BE49-F238E27FC236}">
                  <a16:creationId xmlns:a16="http://schemas.microsoft.com/office/drawing/2014/main" id="{C0F62D0E-44EA-A0F9-C1B9-2F4870233B56}"/>
                </a:ext>
              </a:extLst>
            </p:cNvPr>
            <p:cNvSpPr/>
            <p:nvPr/>
          </p:nvSpPr>
          <p:spPr>
            <a:xfrm>
              <a:off x="8006021" y="2535922"/>
              <a:ext cx="107774" cy="214812"/>
            </a:xfrm>
            <a:custGeom>
              <a:avLst/>
              <a:gdLst/>
              <a:ahLst/>
              <a:cxnLst/>
              <a:rect l="l" t="t" r="r" b="b"/>
              <a:pathLst>
                <a:path w="2485" h="4953" extrusionOk="0">
                  <a:moveTo>
                    <a:pt x="1670" y="1"/>
                  </a:moveTo>
                  <a:cubicBezTo>
                    <a:pt x="1568" y="1"/>
                    <a:pt x="1350" y="269"/>
                    <a:pt x="1310" y="353"/>
                  </a:cubicBezTo>
                  <a:cubicBezTo>
                    <a:pt x="1055" y="714"/>
                    <a:pt x="481" y="1091"/>
                    <a:pt x="115" y="1091"/>
                  </a:cubicBezTo>
                  <a:cubicBezTo>
                    <a:pt x="74" y="1091"/>
                    <a:pt x="36" y="1087"/>
                    <a:pt x="1" y="1077"/>
                  </a:cubicBezTo>
                  <a:lnTo>
                    <a:pt x="1" y="1077"/>
                  </a:lnTo>
                  <a:lnTo>
                    <a:pt x="39" y="1232"/>
                  </a:lnTo>
                  <a:cubicBezTo>
                    <a:pt x="562" y="1603"/>
                    <a:pt x="333" y="2261"/>
                    <a:pt x="368" y="2649"/>
                  </a:cubicBezTo>
                  <a:lnTo>
                    <a:pt x="406" y="2850"/>
                  </a:lnTo>
                  <a:cubicBezTo>
                    <a:pt x="416" y="2874"/>
                    <a:pt x="842" y="3439"/>
                    <a:pt x="579" y="3955"/>
                  </a:cubicBezTo>
                  <a:cubicBezTo>
                    <a:pt x="669" y="4024"/>
                    <a:pt x="763" y="4094"/>
                    <a:pt x="849" y="4166"/>
                  </a:cubicBezTo>
                  <a:cubicBezTo>
                    <a:pt x="884" y="4184"/>
                    <a:pt x="950" y="4188"/>
                    <a:pt x="1007" y="4188"/>
                  </a:cubicBezTo>
                  <a:cubicBezTo>
                    <a:pt x="1064" y="4188"/>
                    <a:pt x="1113" y="4184"/>
                    <a:pt x="1113" y="4184"/>
                  </a:cubicBezTo>
                  <a:cubicBezTo>
                    <a:pt x="1462" y="4541"/>
                    <a:pt x="1913" y="4769"/>
                    <a:pt x="2412" y="4953"/>
                  </a:cubicBezTo>
                  <a:cubicBezTo>
                    <a:pt x="2432" y="4887"/>
                    <a:pt x="2453" y="4821"/>
                    <a:pt x="2484" y="4755"/>
                  </a:cubicBezTo>
                  <a:cubicBezTo>
                    <a:pt x="2481" y="4645"/>
                    <a:pt x="2256" y="4045"/>
                    <a:pt x="2363" y="3602"/>
                  </a:cubicBezTo>
                  <a:cubicBezTo>
                    <a:pt x="2322" y="3602"/>
                    <a:pt x="2270" y="3605"/>
                    <a:pt x="2235" y="3609"/>
                  </a:cubicBezTo>
                  <a:cubicBezTo>
                    <a:pt x="2221" y="3519"/>
                    <a:pt x="2339" y="3411"/>
                    <a:pt x="2200" y="3332"/>
                  </a:cubicBezTo>
                  <a:lnTo>
                    <a:pt x="2003" y="3359"/>
                  </a:lnTo>
                  <a:cubicBezTo>
                    <a:pt x="2138" y="3294"/>
                    <a:pt x="2228" y="3203"/>
                    <a:pt x="2290" y="3100"/>
                  </a:cubicBezTo>
                  <a:lnTo>
                    <a:pt x="2245" y="2826"/>
                  </a:lnTo>
                  <a:cubicBezTo>
                    <a:pt x="1992" y="2746"/>
                    <a:pt x="2183" y="2649"/>
                    <a:pt x="2204" y="2566"/>
                  </a:cubicBezTo>
                  <a:lnTo>
                    <a:pt x="2173" y="2372"/>
                  </a:lnTo>
                  <a:cubicBezTo>
                    <a:pt x="2121" y="2410"/>
                    <a:pt x="2065" y="2417"/>
                    <a:pt x="2010" y="2427"/>
                  </a:cubicBezTo>
                  <a:cubicBezTo>
                    <a:pt x="2020" y="2331"/>
                    <a:pt x="2027" y="2237"/>
                    <a:pt x="2027" y="2150"/>
                  </a:cubicBezTo>
                  <a:cubicBezTo>
                    <a:pt x="1736" y="1963"/>
                    <a:pt x="1438" y="1787"/>
                    <a:pt x="1154" y="1600"/>
                  </a:cubicBezTo>
                  <a:lnTo>
                    <a:pt x="1154" y="1600"/>
                  </a:lnTo>
                  <a:cubicBezTo>
                    <a:pt x="1177" y="1571"/>
                    <a:pt x="1776" y="607"/>
                    <a:pt x="1715" y="37"/>
                  </a:cubicBezTo>
                  <a:cubicBezTo>
                    <a:pt x="1707" y="12"/>
                    <a:pt x="1691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579;p36">
              <a:extLst>
                <a:ext uri="{FF2B5EF4-FFF2-40B4-BE49-F238E27FC236}">
                  <a16:creationId xmlns:a16="http://schemas.microsoft.com/office/drawing/2014/main" id="{B6F11E69-4F4F-A54B-F5A9-8FF3B7F1284C}"/>
                </a:ext>
              </a:extLst>
            </p:cNvPr>
            <p:cNvSpPr/>
            <p:nvPr/>
          </p:nvSpPr>
          <p:spPr>
            <a:xfrm>
              <a:off x="7993704" y="3170147"/>
              <a:ext cx="18692" cy="22596"/>
            </a:xfrm>
            <a:custGeom>
              <a:avLst/>
              <a:gdLst/>
              <a:ahLst/>
              <a:cxnLst/>
              <a:rect l="l" t="t" r="r" b="b"/>
              <a:pathLst>
                <a:path w="431" h="521" extrusionOk="0">
                  <a:moveTo>
                    <a:pt x="423" y="1"/>
                  </a:moveTo>
                  <a:lnTo>
                    <a:pt x="423" y="1"/>
                  </a:lnTo>
                  <a:cubicBezTo>
                    <a:pt x="371" y="66"/>
                    <a:pt x="312" y="136"/>
                    <a:pt x="233" y="156"/>
                  </a:cubicBezTo>
                  <a:cubicBezTo>
                    <a:pt x="288" y="323"/>
                    <a:pt x="122" y="409"/>
                    <a:pt x="1" y="520"/>
                  </a:cubicBezTo>
                  <a:cubicBezTo>
                    <a:pt x="139" y="437"/>
                    <a:pt x="274" y="350"/>
                    <a:pt x="406" y="257"/>
                  </a:cubicBezTo>
                  <a:cubicBezTo>
                    <a:pt x="427" y="174"/>
                    <a:pt x="430" y="87"/>
                    <a:pt x="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580;p36">
              <a:extLst>
                <a:ext uri="{FF2B5EF4-FFF2-40B4-BE49-F238E27FC236}">
                  <a16:creationId xmlns:a16="http://schemas.microsoft.com/office/drawing/2014/main" id="{86B2C397-54EB-0F8D-B9F3-A97147E19A35}"/>
                </a:ext>
              </a:extLst>
            </p:cNvPr>
            <p:cNvSpPr/>
            <p:nvPr/>
          </p:nvSpPr>
          <p:spPr>
            <a:xfrm>
              <a:off x="7981257" y="3138618"/>
              <a:ext cx="21945" cy="21208"/>
            </a:xfrm>
            <a:custGeom>
              <a:avLst/>
              <a:gdLst/>
              <a:ahLst/>
              <a:cxnLst/>
              <a:rect l="l" t="t" r="r" b="b"/>
              <a:pathLst>
                <a:path w="506" h="489" extrusionOk="0">
                  <a:moveTo>
                    <a:pt x="62" y="0"/>
                  </a:moveTo>
                  <a:cubicBezTo>
                    <a:pt x="52" y="17"/>
                    <a:pt x="38" y="38"/>
                    <a:pt x="24" y="56"/>
                  </a:cubicBezTo>
                  <a:cubicBezTo>
                    <a:pt x="0" y="97"/>
                    <a:pt x="197" y="312"/>
                    <a:pt x="433" y="489"/>
                  </a:cubicBezTo>
                  <a:cubicBezTo>
                    <a:pt x="485" y="461"/>
                    <a:pt x="506" y="416"/>
                    <a:pt x="364" y="315"/>
                  </a:cubicBezTo>
                  <a:cubicBezTo>
                    <a:pt x="357" y="311"/>
                    <a:pt x="351" y="309"/>
                    <a:pt x="347" y="309"/>
                  </a:cubicBezTo>
                  <a:cubicBezTo>
                    <a:pt x="325" y="309"/>
                    <a:pt x="340" y="366"/>
                    <a:pt x="311" y="366"/>
                  </a:cubicBezTo>
                  <a:cubicBezTo>
                    <a:pt x="301" y="366"/>
                    <a:pt x="286" y="360"/>
                    <a:pt x="263" y="343"/>
                  </a:cubicBezTo>
                  <a:cubicBezTo>
                    <a:pt x="357" y="315"/>
                    <a:pt x="298" y="177"/>
                    <a:pt x="191" y="104"/>
                  </a:cubicBezTo>
                  <a:lnTo>
                    <a:pt x="125" y="194"/>
                  </a:lnTo>
                  <a:cubicBezTo>
                    <a:pt x="76" y="135"/>
                    <a:pt x="90" y="66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581;p36">
              <a:extLst>
                <a:ext uri="{FF2B5EF4-FFF2-40B4-BE49-F238E27FC236}">
                  <a16:creationId xmlns:a16="http://schemas.microsoft.com/office/drawing/2014/main" id="{D4AABD2A-5A6A-EA86-C1CC-CA77C43E02F3}"/>
                </a:ext>
              </a:extLst>
            </p:cNvPr>
            <p:cNvSpPr/>
            <p:nvPr/>
          </p:nvSpPr>
          <p:spPr>
            <a:xfrm>
              <a:off x="8000296" y="3092040"/>
              <a:ext cx="66616" cy="73035"/>
            </a:xfrm>
            <a:custGeom>
              <a:avLst/>
              <a:gdLst/>
              <a:ahLst/>
              <a:cxnLst/>
              <a:rect l="l" t="t" r="r" b="b"/>
              <a:pathLst>
                <a:path w="1536" h="1684" extrusionOk="0">
                  <a:moveTo>
                    <a:pt x="919" y="0"/>
                  </a:moveTo>
                  <a:cubicBezTo>
                    <a:pt x="756" y="83"/>
                    <a:pt x="604" y="118"/>
                    <a:pt x="500" y="212"/>
                  </a:cubicBezTo>
                  <a:lnTo>
                    <a:pt x="399" y="69"/>
                  </a:lnTo>
                  <a:cubicBezTo>
                    <a:pt x="299" y="409"/>
                    <a:pt x="171" y="731"/>
                    <a:pt x="1" y="1022"/>
                  </a:cubicBezTo>
                  <a:cubicBezTo>
                    <a:pt x="32" y="1091"/>
                    <a:pt x="18" y="1171"/>
                    <a:pt x="70" y="1226"/>
                  </a:cubicBezTo>
                  <a:lnTo>
                    <a:pt x="136" y="1123"/>
                  </a:lnTo>
                  <a:cubicBezTo>
                    <a:pt x="247" y="1188"/>
                    <a:pt x="313" y="1330"/>
                    <a:pt x="212" y="1365"/>
                  </a:cubicBezTo>
                  <a:cubicBezTo>
                    <a:pt x="235" y="1380"/>
                    <a:pt x="250" y="1386"/>
                    <a:pt x="260" y="1386"/>
                  </a:cubicBezTo>
                  <a:cubicBezTo>
                    <a:pt x="293" y="1386"/>
                    <a:pt x="276" y="1325"/>
                    <a:pt x="298" y="1325"/>
                  </a:cubicBezTo>
                  <a:cubicBezTo>
                    <a:pt x="302" y="1325"/>
                    <a:pt x="307" y="1327"/>
                    <a:pt x="313" y="1330"/>
                  </a:cubicBezTo>
                  <a:cubicBezTo>
                    <a:pt x="462" y="1420"/>
                    <a:pt x="441" y="1469"/>
                    <a:pt x="389" y="1507"/>
                  </a:cubicBezTo>
                  <a:lnTo>
                    <a:pt x="396" y="1507"/>
                  </a:lnTo>
                  <a:cubicBezTo>
                    <a:pt x="431" y="1545"/>
                    <a:pt x="451" y="1576"/>
                    <a:pt x="465" y="1608"/>
                  </a:cubicBezTo>
                  <a:cubicBezTo>
                    <a:pt x="548" y="1573"/>
                    <a:pt x="593" y="1500"/>
                    <a:pt x="638" y="1424"/>
                  </a:cubicBezTo>
                  <a:cubicBezTo>
                    <a:pt x="659" y="1511"/>
                    <a:pt x="663" y="1604"/>
                    <a:pt x="652" y="1684"/>
                  </a:cubicBezTo>
                  <a:cubicBezTo>
                    <a:pt x="967" y="1386"/>
                    <a:pt x="1258" y="1053"/>
                    <a:pt x="1536" y="693"/>
                  </a:cubicBezTo>
                  <a:cubicBezTo>
                    <a:pt x="1314" y="454"/>
                    <a:pt x="1096" y="229"/>
                    <a:pt x="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582;p36">
              <a:extLst>
                <a:ext uri="{FF2B5EF4-FFF2-40B4-BE49-F238E27FC236}">
                  <a16:creationId xmlns:a16="http://schemas.microsoft.com/office/drawing/2014/main" id="{3D9A1E7A-909A-6503-D7AA-E12794ACF5E9}"/>
                </a:ext>
              </a:extLst>
            </p:cNvPr>
            <p:cNvSpPr/>
            <p:nvPr/>
          </p:nvSpPr>
          <p:spPr>
            <a:xfrm>
              <a:off x="8109065" y="2813482"/>
              <a:ext cx="11623" cy="99794"/>
            </a:xfrm>
            <a:custGeom>
              <a:avLst/>
              <a:gdLst/>
              <a:ahLst/>
              <a:cxnLst/>
              <a:rect l="l" t="t" r="r" b="b"/>
              <a:pathLst>
                <a:path w="268" h="2301" extrusionOk="0">
                  <a:moveTo>
                    <a:pt x="15" y="1"/>
                  </a:moveTo>
                  <a:lnTo>
                    <a:pt x="15" y="1"/>
                  </a:lnTo>
                  <a:cubicBezTo>
                    <a:pt x="60" y="759"/>
                    <a:pt x="56" y="1518"/>
                    <a:pt x="1" y="2301"/>
                  </a:cubicBezTo>
                  <a:cubicBezTo>
                    <a:pt x="43" y="1975"/>
                    <a:pt x="129" y="1688"/>
                    <a:pt x="188" y="1380"/>
                  </a:cubicBezTo>
                  <a:cubicBezTo>
                    <a:pt x="243" y="1082"/>
                    <a:pt x="268" y="787"/>
                    <a:pt x="191" y="500"/>
                  </a:cubicBezTo>
                  <a:cubicBezTo>
                    <a:pt x="136" y="330"/>
                    <a:pt x="77" y="167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583;p36">
              <a:extLst>
                <a:ext uri="{FF2B5EF4-FFF2-40B4-BE49-F238E27FC236}">
                  <a16:creationId xmlns:a16="http://schemas.microsoft.com/office/drawing/2014/main" id="{68977BAE-6FD0-06E1-0C7D-73C7A37D43DB}"/>
                </a:ext>
              </a:extLst>
            </p:cNvPr>
            <p:cNvSpPr/>
            <p:nvPr/>
          </p:nvSpPr>
          <p:spPr>
            <a:xfrm>
              <a:off x="8100652" y="2928106"/>
              <a:ext cx="10149" cy="80278"/>
            </a:xfrm>
            <a:custGeom>
              <a:avLst/>
              <a:gdLst/>
              <a:ahLst/>
              <a:cxnLst/>
              <a:rect l="l" t="t" r="r" b="b"/>
              <a:pathLst>
                <a:path w="234" h="1851" extrusionOk="0">
                  <a:moveTo>
                    <a:pt x="167" y="1"/>
                  </a:moveTo>
                  <a:cubicBezTo>
                    <a:pt x="122" y="614"/>
                    <a:pt x="70" y="1231"/>
                    <a:pt x="1" y="1844"/>
                  </a:cubicBezTo>
                  <a:cubicBezTo>
                    <a:pt x="4" y="1844"/>
                    <a:pt x="4" y="1851"/>
                    <a:pt x="4" y="1851"/>
                  </a:cubicBezTo>
                  <a:cubicBezTo>
                    <a:pt x="230" y="1296"/>
                    <a:pt x="233" y="711"/>
                    <a:pt x="174" y="126"/>
                  </a:cubicBezTo>
                  <a:cubicBezTo>
                    <a:pt x="167" y="84"/>
                    <a:pt x="167" y="42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584;p36">
              <a:extLst>
                <a:ext uri="{FF2B5EF4-FFF2-40B4-BE49-F238E27FC236}">
                  <a16:creationId xmlns:a16="http://schemas.microsoft.com/office/drawing/2014/main" id="{D9FB9B0F-6B34-F48A-0F0E-3C57A670AA08}"/>
                </a:ext>
              </a:extLst>
            </p:cNvPr>
            <p:cNvSpPr/>
            <p:nvPr/>
          </p:nvSpPr>
          <p:spPr>
            <a:xfrm>
              <a:off x="8055158" y="3254413"/>
              <a:ext cx="101312" cy="199112"/>
            </a:xfrm>
            <a:custGeom>
              <a:avLst/>
              <a:gdLst/>
              <a:ahLst/>
              <a:cxnLst/>
              <a:rect l="l" t="t" r="r" b="b"/>
              <a:pathLst>
                <a:path w="2336" h="4591" extrusionOk="0">
                  <a:moveTo>
                    <a:pt x="222" y="1"/>
                  </a:moveTo>
                  <a:cubicBezTo>
                    <a:pt x="125" y="547"/>
                    <a:pt x="1" y="1636"/>
                    <a:pt x="28" y="1636"/>
                  </a:cubicBezTo>
                  <a:cubicBezTo>
                    <a:pt x="28" y="1636"/>
                    <a:pt x="28" y="1636"/>
                    <a:pt x="28" y="1636"/>
                  </a:cubicBezTo>
                  <a:lnTo>
                    <a:pt x="28" y="1636"/>
                  </a:lnTo>
                  <a:cubicBezTo>
                    <a:pt x="0" y="1785"/>
                    <a:pt x="52" y="1993"/>
                    <a:pt x="63" y="2180"/>
                  </a:cubicBezTo>
                  <a:cubicBezTo>
                    <a:pt x="506" y="2987"/>
                    <a:pt x="932" y="3846"/>
                    <a:pt x="1490" y="4591"/>
                  </a:cubicBezTo>
                  <a:cubicBezTo>
                    <a:pt x="1604" y="3565"/>
                    <a:pt x="2290" y="1716"/>
                    <a:pt x="2335" y="1577"/>
                  </a:cubicBezTo>
                  <a:cubicBezTo>
                    <a:pt x="2127" y="1057"/>
                    <a:pt x="1899" y="562"/>
                    <a:pt x="1431" y="372"/>
                  </a:cubicBezTo>
                  <a:cubicBezTo>
                    <a:pt x="1427" y="371"/>
                    <a:pt x="1424" y="371"/>
                    <a:pt x="1420" y="371"/>
                  </a:cubicBezTo>
                  <a:cubicBezTo>
                    <a:pt x="1292" y="371"/>
                    <a:pt x="1158" y="783"/>
                    <a:pt x="1060" y="985"/>
                  </a:cubicBezTo>
                  <a:cubicBezTo>
                    <a:pt x="728" y="697"/>
                    <a:pt x="447" y="365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585;p36">
              <a:extLst>
                <a:ext uri="{FF2B5EF4-FFF2-40B4-BE49-F238E27FC236}">
                  <a16:creationId xmlns:a16="http://schemas.microsoft.com/office/drawing/2014/main" id="{DAB6CE39-3B42-FA7A-7030-51BD431175C7}"/>
                </a:ext>
              </a:extLst>
            </p:cNvPr>
            <p:cNvSpPr/>
            <p:nvPr/>
          </p:nvSpPr>
          <p:spPr>
            <a:xfrm>
              <a:off x="8015172" y="3469999"/>
              <a:ext cx="81796" cy="166367"/>
            </a:xfrm>
            <a:custGeom>
              <a:avLst/>
              <a:gdLst/>
              <a:ahLst/>
              <a:cxnLst/>
              <a:rect l="l" t="t" r="r" b="b"/>
              <a:pathLst>
                <a:path w="1886" h="3836" extrusionOk="0">
                  <a:moveTo>
                    <a:pt x="437" y="1"/>
                  </a:moveTo>
                  <a:cubicBezTo>
                    <a:pt x="299" y="1102"/>
                    <a:pt x="164" y="2204"/>
                    <a:pt x="1" y="3309"/>
                  </a:cubicBezTo>
                  <a:lnTo>
                    <a:pt x="108" y="3503"/>
                  </a:lnTo>
                  <a:cubicBezTo>
                    <a:pt x="212" y="3295"/>
                    <a:pt x="368" y="3174"/>
                    <a:pt x="538" y="2980"/>
                  </a:cubicBezTo>
                  <a:cubicBezTo>
                    <a:pt x="725" y="3295"/>
                    <a:pt x="957" y="3569"/>
                    <a:pt x="1203" y="3836"/>
                  </a:cubicBezTo>
                  <a:cubicBezTo>
                    <a:pt x="1338" y="3482"/>
                    <a:pt x="1723" y="2661"/>
                    <a:pt x="1885" y="2010"/>
                  </a:cubicBezTo>
                  <a:cubicBezTo>
                    <a:pt x="1425" y="1612"/>
                    <a:pt x="593" y="105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586;p36">
              <a:extLst>
                <a:ext uri="{FF2B5EF4-FFF2-40B4-BE49-F238E27FC236}">
                  <a16:creationId xmlns:a16="http://schemas.microsoft.com/office/drawing/2014/main" id="{2F948072-B1ED-9444-54F2-74290837C6FD}"/>
                </a:ext>
              </a:extLst>
            </p:cNvPr>
            <p:cNvSpPr/>
            <p:nvPr/>
          </p:nvSpPr>
          <p:spPr>
            <a:xfrm>
              <a:off x="8034124" y="3337811"/>
              <a:ext cx="85829" cy="219409"/>
            </a:xfrm>
            <a:custGeom>
              <a:avLst/>
              <a:gdLst/>
              <a:ahLst/>
              <a:cxnLst/>
              <a:rect l="l" t="t" r="r" b="b"/>
              <a:pathLst>
                <a:path w="1979" h="5059" extrusionOk="0">
                  <a:moveTo>
                    <a:pt x="402" y="0"/>
                  </a:moveTo>
                  <a:cubicBezTo>
                    <a:pt x="253" y="1015"/>
                    <a:pt x="125" y="2034"/>
                    <a:pt x="0" y="3056"/>
                  </a:cubicBezTo>
                  <a:cubicBezTo>
                    <a:pt x="156" y="3160"/>
                    <a:pt x="73" y="3395"/>
                    <a:pt x="132" y="3769"/>
                  </a:cubicBezTo>
                  <a:cubicBezTo>
                    <a:pt x="142" y="3697"/>
                    <a:pt x="340" y="3665"/>
                    <a:pt x="350" y="3593"/>
                  </a:cubicBezTo>
                  <a:cubicBezTo>
                    <a:pt x="603" y="4157"/>
                    <a:pt x="988" y="4667"/>
                    <a:pt x="1448" y="5058"/>
                  </a:cubicBezTo>
                  <a:cubicBezTo>
                    <a:pt x="1570" y="4639"/>
                    <a:pt x="1663" y="4223"/>
                    <a:pt x="1750" y="3804"/>
                  </a:cubicBezTo>
                  <a:cubicBezTo>
                    <a:pt x="1753" y="3582"/>
                    <a:pt x="1760" y="3350"/>
                    <a:pt x="1767" y="3094"/>
                  </a:cubicBezTo>
                  <a:cubicBezTo>
                    <a:pt x="1753" y="2969"/>
                    <a:pt x="1840" y="2928"/>
                    <a:pt x="1937" y="2890"/>
                  </a:cubicBezTo>
                  <a:lnTo>
                    <a:pt x="1978" y="2678"/>
                  </a:lnTo>
                  <a:cubicBezTo>
                    <a:pt x="1421" y="1933"/>
                    <a:pt x="998" y="1071"/>
                    <a:pt x="551" y="267"/>
                  </a:cubicBezTo>
                  <a:lnTo>
                    <a:pt x="551" y="267"/>
                  </a:lnTo>
                  <a:cubicBezTo>
                    <a:pt x="555" y="433"/>
                    <a:pt x="523" y="586"/>
                    <a:pt x="350" y="666"/>
                  </a:cubicBezTo>
                  <a:cubicBezTo>
                    <a:pt x="392" y="447"/>
                    <a:pt x="496" y="239"/>
                    <a:pt x="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587;p36">
              <a:extLst>
                <a:ext uri="{FF2B5EF4-FFF2-40B4-BE49-F238E27FC236}">
                  <a16:creationId xmlns:a16="http://schemas.microsoft.com/office/drawing/2014/main" id="{5E202CDD-9E9C-841A-AF6E-74459A5F142E}"/>
                </a:ext>
              </a:extLst>
            </p:cNvPr>
            <p:cNvSpPr/>
            <p:nvPr/>
          </p:nvSpPr>
          <p:spPr>
            <a:xfrm>
              <a:off x="8103080" y="2959071"/>
              <a:ext cx="76938" cy="197767"/>
            </a:xfrm>
            <a:custGeom>
              <a:avLst/>
              <a:gdLst/>
              <a:ahLst/>
              <a:cxnLst/>
              <a:rect l="l" t="t" r="r" b="b"/>
              <a:pathLst>
                <a:path w="1774" h="4560" extrusionOk="0">
                  <a:moveTo>
                    <a:pt x="274" y="0"/>
                  </a:moveTo>
                  <a:lnTo>
                    <a:pt x="267" y="7"/>
                  </a:lnTo>
                  <a:lnTo>
                    <a:pt x="239" y="309"/>
                  </a:lnTo>
                  <a:cubicBezTo>
                    <a:pt x="291" y="326"/>
                    <a:pt x="440" y="766"/>
                    <a:pt x="170" y="905"/>
                  </a:cubicBezTo>
                  <a:cubicBezTo>
                    <a:pt x="129" y="1248"/>
                    <a:pt x="35" y="1933"/>
                    <a:pt x="35" y="1933"/>
                  </a:cubicBezTo>
                  <a:cubicBezTo>
                    <a:pt x="35" y="1933"/>
                    <a:pt x="191" y="2117"/>
                    <a:pt x="212" y="2124"/>
                  </a:cubicBezTo>
                  <a:cubicBezTo>
                    <a:pt x="198" y="2158"/>
                    <a:pt x="168" y="2165"/>
                    <a:pt x="134" y="2165"/>
                  </a:cubicBezTo>
                  <a:cubicBezTo>
                    <a:pt x="113" y="2165"/>
                    <a:pt x="91" y="2163"/>
                    <a:pt x="71" y="2163"/>
                  </a:cubicBezTo>
                  <a:cubicBezTo>
                    <a:pt x="38" y="2163"/>
                    <a:pt x="10" y="2169"/>
                    <a:pt x="0" y="2204"/>
                  </a:cubicBezTo>
                  <a:cubicBezTo>
                    <a:pt x="146" y="2522"/>
                    <a:pt x="316" y="2793"/>
                    <a:pt x="562" y="2879"/>
                  </a:cubicBezTo>
                  <a:cubicBezTo>
                    <a:pt x="812" y="3257"/>
                    <a:pt x="1255" y="4084"/>
                    <a:pt x="1413" y="4417"/>
                  </a:cubicBezTo>
                  <a:lnTo>
                    <a:pt x="1413" y="4417"/>
                  </a:lnTo>
                  <a:cubicBezTo>
                    <a:pt x="1376" y="4082"/>
                    <a:pt x="1576" y="3293"/>
                    <a:pt x="1635" y="2879"/>
                  </a:cubicBezTo>
                  <a:cubicBezTo>
                    <a:pt x="1559" y="2602"/>
                    <a:pt x="1705" y="2252"/>
                    <a:pt x="1774" y="2072"/>
                  </a:cubicBezTo>
                  <a:cubicBezTo>
                    <a:pt x="1341" y="1663"/>
                    <a:pt x="960" y="1182"/>
                    <a:pt x="724" y="513"/>
                  </a:cubicBezTo>
                  <a:cubicBezTo>
                    <a:pt x="724" y="513"/>
                    <a:pt x="527" y="489"/>
                    <a:pt x="472" y="420"/>
                  </a:cubicBezTo>
                  <a:cubicBezTo>
                    <a:pt x="406" y="278"/>
                    <a:pt x="343" y="139"/>
                    <a:pt x="274" y="0"/>
                  </a:cubicBezTo>
                  <a:close/>
                  <a:moveTo>
                    <a:pt x="1413" y="4417"/>
                  </a:moveTo>
                  <a:cubicBezTo>
                    <a:pt x="1419" y="4472"/>
                    <a:pt x="1431" y="4515"/>
                    <a:pt x="1452" y="4542"/>
                  </a:cubicBezTo>
                  <a:cubicBezTo>
                    <a:pt x="1461" y="4554"/>
                    <a:pt x="1467" y="4560"/>
                    <a:pt x="1469" y="4560"/>
                  </a:cubicBezTo>
                  <a:cubicBezTo>
                    <a:pt x="1477" y="4560"/>
                    <a:pt x="1455" y="4506"/>
                    <a:pt x="1413" y="44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588;p36">
              <a:extLst>
                <a:ext uri="{FF2B5EF4-FFF2-40B4-BE49-F238E27FC236}">
                  <a16:creationId xmlns:a16="http://schemas.microsoft.com/office/drawing/2014/main" id="{5760C3A3-19F1-C3A3-8F5B-187E03D0187F}"/>
                </a:ext>
              </a:extLst>
            </p:cNvPr>
            <p:cNvSpPr/>
            <p:nvPr/>
          </p:nvSpPr>
          <p:spPr>
            <a:xfrm>
              <a:off x="8058627" y="3054309"/>
              <a:ext cx="112979" cy="268547"/>
            </a:xfrm>
            <a:custGeom>
              <a:avLst/>
              <a:gdLst/>
              <a:ahLst/>
              <a:cxnLst/>
              <a:rect l="l" t="t" r="r" b="b"/>
              <a:pathLst>
                <a:path w="2605" h="6192" extrusionOk="0">
                  <a:moveTo>
                    <a:pt x="1032" y="1"/>
                  </a:moveTo>
                  <a:lnTo>
                    <a:pt x="824" y="1230"/>
                  </a:lnTo>
                  <a:cubicBezTo>
                    <a:pt x="873" y="1220"/>
                    <a:pt x="998" y="1092"/>
                    <a:pt x="1025" y="1047"/>
                  </a:cubicBezTo>
                  <a:lnTo>
                    <a:pt x="1025" y="1047"/>
                  </a:lnTo>
                  <a:cubicBezTo>
                    <a:pt x="1015" y="1106"/>
                    <a:pt x="814" y="1473"/>
                    <a:pt x="755" y="1625"/>
                  </a:cubicBezTo>
                  <a:cubicBezTo>
                    <a:pt x="710" y="1875"/>
                    <a:pt x="610" y="2495"/>
                    <a:pt x="613" y="2550"/>
                  </a:cubicBezTo>
                  <a:cubicBezTo>
                    <a:pt x="612" y="2567"/>
                    <a:pt x="618" y="2573"/>
                    <a:pt x="630" y="2573"/>
                  </a:cubicBezTo>
                  <a:cubicBezTo>
                    <a:pt x="667" y="2573"/>
                    <a:pt x="760" y="2513"/>
                    <a:pt x="853" y="2513"/>
                  </a:cubicBezTo>
                  <a:cubicBezTo>
                    <a:pt x="863" y="2513"/>
                    <a:pt x="873" y="2514"/>
                    <a:pt x="883" y="2516"/>
                  </a:cubicBezTo>
                  <a:cubicBezTo>
                    <a:pt x="662" y="2803"/>
                    <a:pt x="495" y="3101"/>
                    <a:pt x="381" y="3420"/>
                  </a:cubicBezTo>
                  <a:lnTo>
                    <a:pt x="329" y="3687"/>
                  </a:lnTo>
                  <a:cubicBezTo>
                    <a:pt x="302" y="3697"/>
                    <a:pt x="277" y="3707"/>
                    <a:pt x="261" y="3707"/>
                  </a:cubicBezTo>
                  <a:cubicBezTo>
                    <a:pt x="247" y="3707"/>
                    <a:pt x="239" y="3699"/>
                    <a:pt x="243" y="3680"/>
                  </a:cubicBezTo>
                  <a:cubicBezTo>
                    <a:pt x="236" y="3621"/>
                    <a:pt x="232" y="3565"/>
                    <a:pt x="232" y="3503"/>
                  </a:cubicBezTo>
                  <a:lnTo>
                    <a:pt x="0" y="4546"/>
                  </a:lnTo>
                  <a:cubicBezTo>
                    <a:pt x="69" y="4365"/>
                    <a:pt x="156" y="4189"/>
                    <a:pt x="253" y="4019"/>
                  </a:cubicBezTo>
                  <a:lnTo>
                    <a:pt x="253" y="4019"/>
                  </a:lnTo>
                  <a:lnTo>
                    <a:pt x="146" y="4594"/>
                  </a:lnTo>
                  <a:lnTo>
                    <a:pt x="146" y="4622"/>
                  </a:lnTo>
                  <a:cubicBezTo>
                    <a:pt x="371" y="4986"/>
                    <a:pt x="648" y="5315"/>
                    <a:pt x="980" y="5599"/>
                  </a:cubicBezTo>
                  <a:cubicBezTo>
                    <a:pt x="1078" y="5397"/>
                    <a:pt x="1212" y="4985"/>
                    <a:pt x="1340" y="4985"/>
                  </a:cubicBezTo>
                  <a:cubicBezTo>
                    <a:pt x="1344" y="4985"/>
                    <a:pt x="1347" y="4985"/>
                    <a:pt x="1351" y="4986"/>
                  </a:cubicBezTo>
                  <a:cubicBezTo>
                    <a:pt x="1819" y="5176"/>
                    <a:pt x="2047" y="5671"/>
                    <a:pt x="2255" y="6191"/>
                  </a:cubicBezTo>
                  <a:lnTo>
                    <a:pt x="2470" y="5509"/>
                  </a:lnTo>
                  <a:lnTo>
                    <a:pt x="2470" y="5509"/>
                  </a:lnTo>
                  <a:cubicBezTo>
                    <a:pt x="2399" y="5531"/>
                    <a:pt x="2325" y="5565"/>
                    <a:pt x="2270" y="5565"/>
                  </a:cubicBezTo>
                  <a:cubicBezTo>
                    <a:pt x="2232" y="5565"/>
                    <a:pt x="2202" y="5548"/>
                    <a:pt x="2189" y="5498"/>
                  </a:cubicBezTo>
                  <a:cubicBezTo>
                    <a:pt x="2172" y="5197"/>
                    <a:pt x="2169" y="4816"/>
                    <a:pt x="2203" y="4594"/>
                  </a:cubicBezTo>
                  <a:cubicBezTo>
                    <a:pt x="2283" y="4317"/>
                    <a:pt x="2480" y="4040"/>
                    <a:pt x="2605" y="3745"/>
                  </a:cubicBezTo>
                  <a:cubicBezTo>
                    <a:pt x="2602" y="3489"/>
                    <a:pt x="2598" y="3240"/>
                    <a:pt x="2584" y="2994"/>
                  </a:cubicBezTo>
                  <a:cubicBezTo>
                    <a:pt x="2584" y="2973"/>
                    <a:pt x="2428" y="2820"/>
                    <a:pt x="2349" y="2807"/>
                  </a:cubicBezTo>
                  <a:cubicBezTo>
                    <a:pt x="2376" y="2637"/>
                    <a:pt x="2425" y="2484"/>
                    <a:pt x="2484" y="2339"/>
                  </a:cubicBezTo>
                  <a:cubicBezTo>
                    <a:pt x="2449" y="2311"/>
                    <a:pt x="2033" y="881"/>
                    <a:pt x="1597" y="676"/>
                  </a:cubicBezTo>
                  <a:cubicBezTo>
                    <a:pt x="1351" y="590"/>
                    <a:pt x="1181" y="316"/>
                    <a:pt x="1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589;p36">
              <a:extLst>
                <a:ext uri="{FF2B5EF4-FFF2-40B4-BE49-F238E27FC236}">
                  <a16:creationId xmlns:a16="http://schemas.microsoft.com/office/drawing/2014/main" id="{521BDA0B-38C7-5EC4-6536-F3C5BDD3F57E}"/>
                </a:ext>
              </a:extLst>
            </p:cNvPr>
            <p:cNvSpPr/>
            <p:nvPr/>
          </p:nvSpPr>
          <p:spPr>
            <a:xfrm>
              <a:off x="8039849" y="2337856"/>
              <a:ext cx="123518" cy="237884"/>
            </a:xfrm>
            <a:custGeom>
              <a:avLst/>
              <a:gdLst/>
              <a:ahLst/>
              <a:cxnLst/>
              <a:rect l="l" t="t" r="r" b="b"/>
              <a:pathLst>
                <a:path w="2848" h="5485" extrusionOk="0">
                  <a:moveTo>
                    <a:pt x="1282" y="1"/>
                  </a:moveTo>
                  <a:cubicBezTo>
                    <a:pt x="1115" y="343"/>
                    <a:pt x="842" y="544"/>
                    <a:pt x="610" y="783"/>
                  </a:cubicBezTo>
                  <a:cubicBezTo>
                    <a:pt x="371" y="1022"/>
                    <a:pt x="177" y="1279"/>
                    <a:pt x="52" y="1639"/>
                  </a:cubicBezTo>
                  <a:cubicBezTo>
                    <a:pt x="0" y="1854"/>
                    <a:pt x="28" y="2079"/>
                    <a:pt x="55" y="2318"/>
                  </a:cubicBezTo>
                  <a:cubicBezTo>
                    <a:pt x="87" y="2557"/>
                    <a:pt x="107" y="2803"/>
                    <a:pt x="52" y="3018"/>
                  </a:cubicBezTo>
                  <a:cubicBezTo>
                    <a:pt x="146" y="3284"/>
                    <a:pt x="284" y="3510"/>
                    <a:pt x="232" y="3690"/>
                  </a:cubicBezTo>
                  <a:lnTo>
                    <a:pt x="274" y="3842"/>
                  </a:lnTo>
                  <a:cubicBezTo>
                    <a:pt x="509" y="3711"/>
                    <a:pt x="682" y="3530"/>
                    <a:pt x="873" y="3475"/>
                  </a:cubicBezTo>
                  <a:cubicBezTo>
                    <a:pt x="893" y="3469"/>
                    <a:pt x="913" y="3466"/>
                    <a:pt x="933" y="3466"/>
                  </a:cubicBezTo>
                  <a:cubicBezTo>
                    <a:pt x="1221" y="3466"/>
                    <a:pt x="1464" y="4099"/>
                    <a:pt x="1742" y="4462"/>
                  </a:cubicBezTo>
                  <a:cubicBezTo>
                    <a:pt x="1787" y="4376"/>
                    <a:pt x="1812" y="4213"/>
                    <a:pt x="1878" y="4196"/>
                  </a:cubicBezTo>
                  <a:cubicBezTo>
                    <a:pt x="2421" y="4431"/>
                    <a:pt x="2449" y="5190"/>
                    <a:pt x="2847" y="5484"/>
                  </a:cubicBezTo>
                  <a:cubicBezTo>
                    <a:pt x="2650" y="4698"/>
                    <a:pt x="2518" y="3832"/>
                    <a:pt x="2331" y="2931"/>
                  </a:cubicBezTo>
                  <a:cubicBezTo>
                    <a:pt x="2238" y="2477"/>
                    <a:pt x="2134" y="2013"/>
                    <a:pt x="1981" y="1528"/>
                  </a:cubicBezTo>
                  <a:cubicBezTo>
                    <a:pt x="1826" y="1043"/>
                    <a:pt x="1632" y="53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590;p36">
              <a:extLst>
                <a:ext uri="{FF2B5EF4-FFF2-40B4-BE49-F238E27FC236}">
                  <a16:creationId xmlns:a16="http://schemas.microsoft.com/office/drawing/2014/main" id="{F52240F0-713F-2BF5-59C4-668AA95AA491}"/>
                </a:ext>
              </a:extLst>
            </p:cNvPr>
            <p:cNvSpPr/>
            <p:nvPr/>
          </p:nvSpPr>
          <p:spPr>
            <a:xfrm>
              <a:off x="8052295" y="2549539"/>
              <a:ext cx="27106" cy="61499"/>
            </a:xfrm>
            <a:custGeom>
              <a:avLst/>
              <a:gdLst/>
              <a:ahLst/>
              <a:cxnLst/>
              <a:rect l="l" t="t" r="r" b="b"/>
              <a:pathLst>
                <a:path w="625" h="1418" extrusionOk="0">
                  <a:moveTo>
                    <a:pt x="167" y="0"/>
                  </a:moveTo>
                  <a:cubicBezTo>
                    <a:pt x="115" y="32"/>
                    <a:pt x="63" y="52"/>
                    <a:pt x="1" y="73"/>
                  </a:cubicBezTo>
                  <a:cubicBezTo>
                    <a:pt x="118" y="468"/>
                    <a:pt x="236" y="870"/>
                    <a:pt x="389" y="1299"/>
                  </a:cubicBezTo>
                  <a:cubicBezTo>
                    <a:pt x="475" y="1341"/>
                    <a:pt x="551" y="1379"/>
                    <a:pt x="624" y="1417"/>
                  </a:cubicBezTo>
                  <a:cubicBezTo>
                    <a:pt x="582" y="1317"/>
                    <a:pt x="534" y="1178"/>
                    <a:pt x="492" y="1060"/>
                  </a:cubicBezTo>
                  <a:cubicBezTo>
                    <a:pt x="447" y="939"/>
                    <a:pt x="409" y="821"/>
                    <a:pt x="371" y="700"/>
                  </a:cubicBezTo>
                  <a:cubicBezTo>
                    <a:pt x="295" y="465"/>
                    <a:pt x="226" y="229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591;p36">
              <a:extLst>
                <a:ext uri="{FF2B5EF4-FFF2-40B4-BE49-F238E27FC236}">
                  <a16:creationId xmlns:a16="http://schemas.microsoft.com/office/drawing/2014/main" id="{DEE6C67A-26A6-A5B7-BB8D-4FAC89662D12}"/>
                </a:ext>
              </a:extLst>
            </p:cNvPr>
            <p:cNvSpPr/>
            <p:nvPr/>
          </p:nvSpPr>
          <p:spPr>
            <a:xfrm>
              <a:off x="8052295" y="2488173"/>
              <a:ext cx="131801" cy="201714"/>
            </a:xfrm>
            <a:custGeom>
              <a:avLst/>
              <a:gdLst/>
              <a:ahLst/>
              <a:cxnLst/>
              <a:rect l="l" t="t" r="r" b="b"/>
              <a:pathLst>
                <a:path w="3039" h="4651" extrusionOk="0">
                  <a:moveTo>
                    <a:pt x="657" y="0"/>
                  </a:moveTo>
                  <a:cubicBezTo>
                    <a:pt x="638" y="0"/>
                    <a:pt x="619" y="3"/>
                    <a:pt x="600" y="9"/>
                  </a:cubicBezTo>
                  <a:cubicBezTo>
                    <a:pt x="409" y="64"/>
                    <a:pt x="236" y="251"/>
                    <a:pt x="1" y="376"/>
                  </a:cubicBezTo>
                  <a:cubicBezTo>
                    <a:pt x="129" y="813"/>
                    <a:pt x="260" y="1263"/>
                    <a:pt x="416" y="1724"/>
                  </a:cubicBezTo>
                  <a:cubicBezTo>
                    <a:pt x="652" y="1873"/>
                    <a:pt x="860" y="2077"/>
                    <a:pt x="1054" y="2313"/>
                  </a:cubicBezTo>
                  <a:cubicBezTo>
                    <a:pt x="1151" y="2427"/>
                    <a:pt x="1248" y="2555"/>
                    <a:pt x="1341" y="2669"/>
                  </a:cubicBezTo>
                  <a:cubicBezTo>
                    <a:pt x="1428" y="2787"/>
                    <a:pt x="1507" y="2908"/>
                    <a:pt x="1591" y="3044"/>
                  </a:cubicBezTo>
                  <a:cubicBezTo>
                    <a:pt x="1920" y="3567"/>
                    <a:pt x="2197" y="4152"/>
                    <a:pt x="2526" y="4651"/>
                  </a:cubicBezTo>
                  <a:cubicBezTo>
                    <a:pt x="2457" y="4280"/>
                    <a:pt x="2890" y="4117"/>
                    <a:pt x="2806" y="3740"/>
                  </a:cubicBezTo>
                  <a:lnTo>
                    <a:pt x="2806" y="3740"/>
                  </a:lnTo>
                  <a:cubicBezTo>
                    <a:pt x="2886" y="3844"/>
                    <a:pt x="2962" y="3948"/>
                    <a:pt x="3039" y="4055"/>
                  </a:cubicBezTo>
                  <a:cubicBezTo>
                    <a:pt x="2907" y="3373"/>
                    <a:pt x="2754" y="2694"/>
                    <a:pt x="2571" y="2022"/>
                  </a:cubicBezTo>
                  <a:cubicBezTo>
                    <a:pt x="2173" y="1724"/>
                    <a:pt x="2145" y="965"/>
                    <a:pt x="1601" y="736"/>
                  </a:cubicBezTo>
                  <a:cubicBezTo>
                    <a:pt x="1535" y="750"/>
                    <a:pt x="1507" y="913"/>
                    <a:pt x="1466" y="1000"/>
                  </a:cubicBezTo>
                  <a:cubicBezTo>
                    <a:pt x="1186" y="639"/>
                    <a:pt x="943" y="0"/>
                    <a:pt x="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592;p36">
              <a:extLst>
                <a:ext uri="{FF2B5EF4-FFF2-40B4-BE49-F238E27FC236}">
                  <a16:creationId xmlns:a16="http://schemas.microsoft.com/office/drawing/2014/main" id="{3CF78630-F5A0-3F41-F29E-D1B7D6BD5445}"/>
                </a:ext>
              </a:extLst>
            </p:cNvPr>
            <p:cNvSpPr/>
            <p:nvPr/>
          </p:nvSpPr>
          <p:spPr>
            <a:xfrm>
              <a:off x="8069860" y="2562767"/>
              <a:ext cx="128679" cy="286979"/>
            </a:xfrm>
            <a:custGeom>
              <a:avLst/>
              <a:gdLst/>
              <a:ahLst/>
              <a:cxnLst/>
              <a:rect l="l" t="t" r="r" b="b"/>
              <a:pathLst>
                <a:path w="2967" h="6617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319"/>
                    <a:pt x="226" y="638"/>
                    <a:pt x="365" y="963"/>
                  </a:cubicBezTo>
                  <a:cubicBezTo>
                    <a:pt x="382" y="1019"/>
                    <a:pt x="288" y="1171"/>
                    <a:pt x="226" y="1254"/>
                  </a:cubicBezTo>
                  <a:lnTo>
                    <a:pt x="351" y="1635"/>
                  </a:lnTo>
                  <a:lnTo>
                    <a:pt x="472" y="2027"/>
                  </a:lnTo>
                  <a:cubicBezTo>
                    <a:pt x="548" y="2287"/>
                    <a:pt x="624" y="2553"/>
                    <a:pt x="687" y="2817"/>
                  </a:cubicBezTo>
                  <a:cubicBezTo>
                    <a:pt x="822" y="3343"/>
                    <a:pt x="929" y="3877"/>
                    <a:pt x="1009" y="4413"/>
                  </a:cubicBezTo>
                  <a:cubicBezTo>
                    <a:pt x="1065" y="4451"/>
                    <a:pt x="1131" y="4468"/>
                    <a:pt x="1203" y="4468"/>
                  </a:cubicBezTo>
                  <a:cubicBezTo>
                    <a:pt x="1572" y="4468"/>
                    <a:pt x="2106" y="4016"/>
                    <a:pt x="2332" y="3506"/>
                  </a:cubicBezTo>
                  <a:cubicBezTo>
                    <a:pt x="2377" y="3343"/>
                    <a:pt x="2713" y="3371"/>
                    <a:pt x="2727" y="3056"/>
                  </a:cubicBezTo>
                  <a:lnTo>
                    <a:pt x="2727" y="3056"/>
                  </a:lnTo>
                  <a:cubicBezTo>
                    <a:pt x="2689" y="3946"/>
                    <a:pt x="2464" y="4774"/>
                    <a:pt x="2124" y="5487"/>
                  </a:cubicBezTo>
                  <a:cubicBezTo>
                    <a:pt x="2391" y="5855"/>
                    <a:pt x="2651" y="6229"/>
                    <a:pt x="2900" y="6617"/>
                  </a:cubicBezTo>
                  <a:cubicBezTo>
                    <a:pt x="2966" y="6042"/>
                    <a:pt x="2931" y="5522"/>
                    <a:pt x="2945" y="4902"/>
                  </a:cubicBezTo>
                  <a:cubicBezTo>
                    <a:pt x="2945" y="4846"/>
                    <a:pt x="2949" y="4795"/>
                    <a:pt x="2952" y="4739"/>
                  </a:cubicBezTo>
                  <a:cubicBezTo>
                    <a:pt x="2893" y="3929"/>
                    <a:pt x="2779" y="3125"/>
                    <a:pt x="2627" y="2332"/>
                  </a:cubicBezTo>
                  <a:cubicBezTo>
                    <a:pt x="2554" y="2228"/>
                    <a:pt x="2478" y="2120"/>
                    <a:pt x="2398" y="2016"/>
                  </a:cubicBezTo>
                  <a:lnTo>
                    <a:pt x="2398" y="2016"/>
                  </a:lnTo>
                  <a:cubicBezTo>
                    <a:pt x="2481" y="2394"/>
                    <a:pt x="2048" y="2557"/>
                    <a:pt x="2117" y="2924"/>
                  </a:cubicBezTo>
                  <a:cubicBezTo>
                    <a:pt x="1788" y="2429"/>
                    <a:pt x="1511" y="1847"/>
                    <a:pt x="1172" y="1324"/>
                  </a:cubicBezTo>
                  <a:cubicBezTo>
                    <a:pt x="1092" y="1188"/>
                    <a:pt x="1009" y="1064"/>
                    <a:pt x="922" y="949"/>
                  </a:cubicBezTo>
                  <a:cubicBezTo>
                    <a:pt x="832" y="832"/>
                    <a:pt x="732" y="707"/>
                    <a:pt x="635" y="589"/>
                  </a:cubicBezTo>
                  <a:cubicBezTo>
                    <a:pt x="441" y="357"/>
                    <a:pt x="233" y="15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593;p36">
              <a:extLst>
                <a:ext uri="{FF2B5EF4-FFF2-40B4-BE49-F238E27FC236}">
                  <a16:creationId xmlns:a16="http://schemas.microsoft.com/office/drawing/2014/main" id="{F762249A-854C-2694-3196-EB79DAFFCFC6}"/>
                </a:ext>
              </a:extLst>
            </p:cNvPr>
            <p:cNvSpPr/>
            <p:nvPr/>
          </p:nvSpPr>
          <p:spPr>
            <a:xfrm>
              <a:off x="8114356" y="2691963"/>
              <a:ext cx="85959" cy="356718"/>
            </a:xfrm>
            <a:custGeom>
              <a:avLst/>
              <a:gdLst/>
              <a:ahLst/>
              <a:cxnLst/>
              <a:rect l="l" t="t" r="r" b="b"/>
              <a:pathLst>
                <a:path w="1982" h="8225" extrusionOk="0">
                  <a:moveTo>
                    <a:pt x="1663" y="0"/>
                  </a:moveTo>
                  <a:cubicBezTo>
                    <a:pt x="1557" y="0"/>
                    <a:pt x="1363" y="396"/>
                    <a:pt x="1323" y="520"/>
                  </a:cubicBezTo>
                  <a:cubicBezTo>
                    <a:pt x="1092" y="1033"/>
                    <a:pt x="559" y="1486"/>
                    <a:pt x="192" y="1486"/>
                  </a:cubicBezTo>
                  <a:cubicBezTo>
                    <a:pt x="121" y="1486"/>
                    <a:pt x="56" y="1468"/>
                    <a:pt x="0" y="1431"/>
                  </a:cubicBezTo>
                  <a:lnTo>
                    <a:pt x="0" y="1431"/>
                  </a:lnTo>
                  <a:lnTo>
                    <a:pt x="35" y="1680"/>
                  </a:lnTo>
                  <a:cubicBezTo>
                    <a:pt x="284" y="2020"/>
                    <a:pt x="336" y="2449"/>
                    <a:pt x="312" y="2858"/>
                  </a:cubicBezTo>
                  <a:cubicBezTo>
                    <a:pt x="284" y="3270"/>
                    <a:pt x="184" y="3665"/>
                    <a:pt x="160" y="3977"/>
                  </a:cubicBezTo>
                  <a:lnTo>
                    <a:pt x="149" y="4310"/>
                  </a:lnTo>
                  <a:cubicBezTo>
                    <a:pt x="149" y="4334"/>
                    <a:pt x="225" y="4587"/>
                    <a:pt x="236" y="4947"/>
                  </a:cubicBezTo>
                  <a:cubicBezTo>
                    <a:pt x="253" y="5307"/>
                    <a:pt x="215" y="5761"/>
                    <a:pt x="18" y="6142"/>
                  </a:cubicBezTo>
                  <a:cubicBezTo>
                    <a:pt x="87" y="6281"/>
                    <a:pt x="149" y="6419"/>
                    <a:pt x="215" y="6561"/>
                  </a:cubicBezTo>
                  <a:cubicBezTo>
                    <a:pt x="270" y="6644"/>
                    <a:pt x="468" y="6665"/>
                    <a:pt x="468" y="6665"/>
                  </a:cubicBezTo>
                  <a:cubicBezTo>
                    <a:pt x="703" y="7337"/>
                    <a:pt x="1081" y="7819"/>
                    <a:pt x="1517" y="8224"/>
                  </a:cubicBezTo>
                  <a:cubicBezTo>
                    <a:pt x="1559" y="8127"/>
                    <a:pt x="1601" y="8027"/>
                    <a:pt x="1646" y="7930"/>
                  </a:cubicBezTo>
                  <a:cubicBezTo>
                    <a:pt x="1666" y="7753"/>
                    <a:pt x="1611" y="6752"/>
                    <a:pt x="1840" y="6076"/>
                  </a:cubicBezTo>
                  <a:cubicBezTo>
                    <a:pt x="1795" y="6059"/>
                    <a:pt x="1743" y="6056"/>
                    <a:pt x="1708" y="6052"/>
                  </a:cubicBezTo>
                  <a:cubicBezTo>
                    <a:pt x="1722" y="5903"/>
                    <a:pt x="1864" y="5765"/>
                    <a:pt x="1753" y="5605"/>
                  </a:cubicBezTo>
                  <a:lnTo>
                    <a:pt x="1559" y="5588"/>
                  </a:lnTo>
                  <a:cubicBezTo>
                    <a:pt x="1705" y="5522"/>
                    <a:pt x="1819" y="5408"/>
                    <a:pt x="1909" y="5259"/>
                  </a:cubicBezTo>
                  <a:lnTo>
                    <a:pt x="1944" y="4809"/>
                  </a:lnTo>
                  <a:cubicBezTo>
                    <a:pt x="1718" y="4601"/>
                    <a:pt x="1926" y="4497"/>
                    <a:pt x="1971" y="4369"/>
                  </a:cubicBezTo>
                  <a:lnTo>
                    <a:pt x="1982" y="4043"/>
                  </a:lnTo>
                  <a:lnTo>
                    <a:pt x="1982" y="4043"/>
                  </a:lnTo>
                  <a:cubicBezTo>
                    <a:pt x="1939" y="4078"/>
                    <a:pt x="1898" y="4088"/>
                    <a:pt x="1856" y="4088"/>
                  </a:cubicBezTo>
                  <a:cubicBezTo>
                    <a:pt x="1841" y="4088"/>
                    <a:pt x="1825" y="4086"/>
                    <a:pt x="1808" y="4085"/>
                  </a:cubicBezTo>
                  <a:cubicBezTo>
                    <a:pt x="1843" y="3929"/>
                    <a:pt x="1867" y="3783"/>
                    <a:pt x="1885" y="3634"/>
                  </a:cubicBezTo>
                  <a:cubicBezTo>
                    <a:pt x="1632" y="3250"/>
                    <a:pt x="1369" y="2872"/>
                    <a:pt x="1109" y="2505"/>
                  </a:cubicBezTo>
                  <a:lnTo>
                    <a:pt x="1109" y="2505"/>
                  </a:lnTo>
                  <a:cubicBezTo>
                    <a:pt x="1122" y="2481"/>
                    <a:pt x="1295" y="2144"/>
                    <a:pt x="1459" y="1687"/>
                  </a:cubicBezTo>
                  <a:cubicBezTo>
                    <a:pt x="1632" y="1195"/>
                    <a:pt x="1770" y="555"/>
                    <a:pt x="1718" y="70"/>
                  </a:cubicBezTo>
                  <a:cubicBezTo>
                    <a:pt x="1706" y="21"/>
                    <a:pt x="1687" y="0"/>
                    <a:pt x="1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594;p36">
              <a:extLst>
                <a:ext uri="{FF2B5EF4-FFF2-40B4-BE49-F238E27FC236}">
                  <a16:creationId xmlns:a16="http://schemas.microsoft.com/office/drawing/2014/main" id="{80072147-C6FC-18B4-045B-EEA9CB9B1D1D}"/>
                </a:ext>
              </a:extLst>
            </p:cNvPr>
            <p:cNvSpPr/>
            <p:nvPr/>
          </p:nvSpPr>
          <p:spPr>
            <a:xfrm>
              <a:off x="8015172" y="3738496"/>
              <a:ext cx="10886" cy="47664"/>
            </a:xfrm>
            <a:custGeom>
              <a:avLst/>
              <a:gdLst/>
              <a:ahLst/>
              <a:cxnLst/>
              <a:rect l="l" t="t" r="r" b="b"/>
              <a:pathLst>
                <a:path w="251" h="1099" extrusionOk="0">
                  <a:moveTo>
                    <a:pt x="171" y="0"/>
                  </a:moveTo>
                  <a:cubicBezTo>
                    <a:pt x="143" y="139"/>
                    <a:pt x="119" y="277"/>
                    <a:pt x="49" y="388"/>
                  </a:cubicBezTo>
                  <a:cubicBezTo>
                    <a:pt x="167" y="561"/>
                    <a:pt x="53" y="821"/>
                    <a:pt x="1" y="1098"/>
                  </a:cubicBezTo>
                  <a:lnTo>
                    <a:pt x="250" y="367"/>
                  </a:lnTo>
                  <a:cubicBezTo>
                    <a:pt x="233" y="243"/>
                    <a:pt x="209" y="121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595;p36">
              <a:extLst>
                <a:ext uri="{FF2B5EF4-FFF2-40B4-BE49-F238E27FC236}">
                  <a16:creationId xmlns:a16="http://schemas.microsoft.com/office/drawing/2014/main" id="{CADEE942-23FB-9175-24E8-285F53D12C05}"/>
                </a:ext>
              </a:extLst>
            </p:cNvPr>
            <p:cNvSpPr/>
            <p:nvPr/>
          </p:nvSpPr>
          <p:spPr>
            <a:xfrm>
              <a:off x="7983035" y="3713862"/>
              <a:ext cx="26195" cy="20297"/>
            </a:xfrm>
            <a:custGeom>
              <a:avLst/>
              <a:gdLst/>
              <a:ahLst/>
              <a:cxnLst/>
              <a:rect l="l" t="t" r="r" b="b"/>
              <a:pathLst>
                <a:path w="604" h="468" extrusionOk="0">
                  <a:moveTo>
                    <a:pt x="49" y="0"/>
                  </a:moveTo>
                  <a:lnTo>
                    <a:pt x="21" y="142"/>
                  </a:lnTo>
                  <a:cubicBezTo>
                    <a:pt x="1" y="249"/>
                    <a:pt x="271" y="416"/>
                    <a:pt x="555" y="468"/>
                  </a:cubicBezTo>
                  <a:cubicBezTo>
                    <a:pt x="593" y="371"/>
                    <a:pt x="603" y="284"/>
                    <a:pt x="434" y="256"/>
                  </a:cubicBezTo>
                  <a:cubicBezTo>
                    <a:pt x="431" y="256"/>
                    <a:pt x="429" y="256"/>
                    <a:pt x="427" y="256"/>
                  </a:cubicBezTo>
                  <a:cubicBezTo>
                    <a:pt x="379" y="256"/>
                    <a:pt x="455" y="390"/>
                    <a:pt x="366" y="390"/>
                  </a:cubicBezTo>
                  <a:cubicBezTo>
                    <a:pt x="360" y="390"/>
                    <a:pt x="352" y="390"/>
                    <a:pt x="344" y="388"/>
                  </a:cubicBezTo>
                  <a:cubicBezTo>
                    <a:pt x="434" y="256"/>
                    <a:pt x="333" y="87"/>
                    <a:pt x="205" y="59"/>
                  </a:cubicBezTo>
                  <a:lnTo>
                    <a:pt x="167" y="281"/>
                  </a:lnTo>
                  <a:cubicBezTo>
                    <a:pt x="101" y="229"/>
                    <a:pt x="98" y="9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596;p36">
              <a:extLst>
                <a:ext uri="{FF2B5EF4-FFF2-40B4-BE49-F238E27FC236}">
                  <a16:creationId xmlns:a16="http://schemas.microsoft.com/office/drawing/2014/main" id="{0FD6D270-9098-9B11-E913-14AB68ADC82D}"/>
                </a:ext>
              </a:extLst>
            </p:cNvPr>
            <p:cNvSpPr/>
            <p:nvPr/>
          </p:nvSpPr>
          <p:spPr>
            <a:xfrm>
              <a:off x="8001684" y="3599195"/>
              <a:ext cx="65532" cy="120699"/>
            </a:xfrm>
            <a:custGeom>
              <a:avLst/>
              <a:gdLst/>
              <a:ahLst/>
              <a:cxnLst/>
              <a:rect l="l" t="t" r="r" b="b"/>
              <a:pathLst>
                <a:path w="1511" h="2783" extrusionOk="0">
                  <a:moveTo>
                    <a:pt x="845" y="1"/>
                  </a:moveTo>
                  <a:cubicBezTo>
                    <a:pt x="676" y="198"/>
                    <a:pt x="520" y="320"/>
                    <a:pt x="416" y="528"/>
                  </a:cubicBezTo>
                  <a:lnTo>
                    <a:pt x="312" y="327"/>
                  </a:lnTo>
                  <a:cubicBezTo>
                    <a:pt x="215" y="961"/>
                    <a:pt x="114" y="1588"/>
                    <a:pt x="0" y="2218"/>
                  </a:cubicBezTo>
                  <a:cubicBezTo>
                    <a:pt x="42" y="2315"/>
                    <a:pt x="45" y="2454"/>
                    <a:pt x="111" y="2505"/>
                  </a:cubicBezTo>
                  <a:lnTo>
                    <a:pt x="149" y="2284"/>
                  </a:lnTo>
                  <a:cubicBezTo>
                    <a:pt x="281" y="2312"/>
                    <a:pt x="381" y="2478"/>
                    <a:pt x="288" y="2613"/>
                  </a:cubicBezTo>
                  <a:cubicBezTo>
                    <a:pt x="295" y="2614"/>
                    <a:pt x="302" y="2615"/>
                    <a:pt x="309" y="2615"/>
                  </a:cubicBezTo>
                  <a:cubicBezTo>
                    <a:pt x="404" y="2615"/>
                    <a:pt x="325" y="2477"/>
                    <a:pt x="376" y="2477"/>
                  </a:cubicBezTo>
                  <a:cubicBezTo>
                    <a:pt x="377" y="2477"/>
                    <a:pt x="379" y="2477"/>
                    <a:pt x="381" y="2478"/>
                  </a:cubicBezTo>
                  <a:cubicBezTo>
                    <a:pt x="551" y="2512"/>
                    <a:pt x="541" y="2596"/>
                    <a:pt x="502" y="2693"/>
                  </a:cubicBezTo>
                  <a:lnTo>
                    <a:pt x="506" y="2693"/>
                  </a:lnTo>
                  <a:cubicBezTo>
                    <a:pt x="551" y="2717"/>
                    <a:pt x="586" y="2748"/>
                    <a:pt x="606" y="2783"/>
                  </a:cubicBezTo>
                  <a:cubicBezTo>
                    <a:pt x="676" y="2668"/>
                    <a:pt x="700" y="2530"/>
                    <a:pt x="728" y="2391"/>
                  </a:cubicBezTo>
                  <a:cubicBezTo>
                    <a:pt x="769" y="2509"/>
                    <a:pt x="797" y="2634"/>
                    <a:pt x="811" y="2762"/>
                  </a:cubicBezTo>
                  <a:cubicBezTo>
                    <a:pt x="1036" y="2114"/>
                    <a:pt x="1265" y="1491"/>
                    <a:pt x="1510" y="857"/>
                  </a:cubicBezTo>
                  <a:cubicBezTo>
                    <a:pt x="1265" y="590"/>
                    <a:pt x="1029" y="313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597;p36">
              <a:extLst>
                <a:ext uri="{FF2B5EF4-FFF2-40B4-BE49-F238E27FC236}">
                  <a16:creationId xmlns:a16="http://schemas.microsoft.com/office/drawing/2014/main" id="{BBA19EE3-ACE0-FA30-4543-D408E02DD1C9}"/>
                </a:ext>
              </a:extLst>
            </p:cNvPr>
            <p:cNvSpPr/>
            <p:nvPr/>
          </p:nvSpPr>
          <p:spPr>
            <a:xfrm>
              <a:off x="8163753" y="2718678"/>
              <a:ext cx="20037" cy="63927"/>
            </a:xfrm>
            <a:custGeom>
              <a:avLst/>
              <a:gdLst/>
              <a:ahLst/>
              <a:cxnLst/>
              <a:rect l="l" t="t" r="r" b="b"/>
              <a:pathLst>
                <a:path w="462" h="1474" extrusionOk="0">
                  <a:moveTo>
                    <a:pt x="1" y="1"/>
                  </a:moveTo>
                  <a:lnTo>
                    <a:pt x="1" y="1"/>
                  </a:lnTo>
                  <a:cubicBezTo>
                    <a:pt x="143" y="469"/>
                    <a:pt x="243" y="964"/>
                    <a:pt x="285" y="1473"/>
                  </a:cubicBezTo>
                  <a:cubicBezTo>
                    <a:pt x="288" y="1061"/>
                    <a:pt x="462" y="624"/>
                    <a:pt x="243" y="282"/>
                  </a:cubicBezTo>
                  <a:cubicBezTo>
                    <a:pt x="164" y="188"/>
                    <a:pt x="81" y="9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598;p36">
              <a:extLst>
                <a:ext uri="{FF2B5EF4-FFF2-40B4-BE49-F238E27FC236}">
                  <a16:creationId xmlns:a16="http://schemas.microsoft.com/office/drawing/2014/main" id="{2C30A48B-E3A6-08D7-B5AD-985E87E45FF5}"/>
                </a:ext>
              </a:extLst>
            </p:cNvPr>
            <p:cNvSpPr/>
            <p:nvPr/>
          </p:nvSpPr>
          <p:spPr>
            <a:xfrm>
              <a:off x="8176851" y="2792145"/>
              <a:ext cx="8891" cy="54906"/>
            </a:xfrm>
            <a:custGeom>
              <a:avLst/>
              <a:gdLst/>
              <a:ahLst/>
              <a:cxnLst/>
              <a:rect l="l" t="t" r="r" b="b"/>
              <a:pathLst>
                <a:path w="205" h="126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202"/>
                    <a:pt x="21" y="437"/>
                    <a:pt x="28" y="635"/>
                  </a:cubicBezTo>
                  <a:cubicBezTo>
                    <a:pt x="31" y="843"/>
                    <a:pt x="31" y="1051"/>
                    <a:pt x="28" y="1265"/>
                  </a:cubicBezTo>
                  <a:cubicBezTo>
                    <a:pt x="205" y="874"/>
                    <a:pt x="139" y="489"/>
                    <a:pt x="18" y="88"/>
                  </a:cubicBezTo>
                  <a:cubicBezTo>
                    <a:pt x="11" y="56"/>
                    <a:pt x="4" y="25"/>
                    <a:pt x="0" y="1"/>
                  </a:cubicBezTo>
                  <a:close/>
                </a:path>
              </a:pathLst>
            </a:custGeom>
            <a:solidFill>
              <a:srgbClr val="E8CB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599;p36">
              <a:extLst>
                <a:ext uri="{FF2B5EF4-FFF2-40B4-BE49-F238E27FC236}">
                  <a16:creationId xmlns:a16="http://schemas.microsoft.com/office/drawing/2014/main" id="{DE0596CE-EB8B-400D-8AA9-FA12D2BA3B09}"/>
                </a:ext>
              </a:extLst>
            </p:cNvPr>
            <p:cNvSpPr/>
            <p:nvPr/>
          </p:nvSpPr>
          <p:spPr>
            <a:xfrm>
              <a:off x="8149051" y="3016622"/>
              <a:ext cx="99968" cy="147415"/>
            </a:xfrm>
            <a:custGeom>
              <a:avLst/>
              <a:gdLst/>
              <a:ahLst/>
              <a:cxnLst/>
              <a:rect l="l" t="t" r="r" b="b"/>
              <a:pathLst>
                <a:path w="2305" h="3399" extrusionOk="0">
                  <a:moveTo>
                    <a:pt x="170" y="0"/>
                  </a:moveTo>
                  <a:cubicBezTo>
                    <a:pt x="90" y="374"/>
                    <a:pt x="0" y="1136"/>
                    <a:pt x="21" y="1136"/>
                  </a:cubicBezTo>
                  <a:cubicBezTo>
                    <a:pt x="0" y="1240"/>
                    <a:pt x="63" y="1393"/>
                    <a:pt x="70" y="1528"/>
                  </a:cubicBezTo>
                  <a:cubicBezTo>
                    <a:pt x="530" y="2138"/>
                    <a:pt x="963" y="2806"/>
                    <a:pt x="1521" y="3399"/>
                  </a:cubicBezTo>
                  <a:cubicBezTo>
                    <a:pt x="1615" y="2671"/>
                    <a:pt x="2266" y="1386"/>
                    <a:pt x="2304" y="1282"/>
                  </a:cubicBezTo>
                  <a:cubicBezTo>
                    <a:pt x="2093" y="891"/>
                    <a:pt x="1850" y="509"/>
                    <a:pt x="1376" y="340"/>
                  </a:cubicBezTo>
                  <a:cubicBezTo>
                    <a:pt x="1371" y="339"/>
                    <a:pt x="1367" y="339"/>
                    <a:pt x="1363" y="339"/>
                  </a:cubicBezTo>
                  <a:cubicBezTo>
                    <a:pt x="1239" y="339"/>
                    <a:pt x="1123" y="618"/>
                    <a:pt x="1029" y="755"/>
                  </a:cubicBezTo>
                  <a:cubicBezTo>
                    <a:pt x="690" y="527"/>
                    <a:pt x="402" y="27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600;p36">
              <a:extLst>
                <a:ext uri="{FF2B5EF4-FFF2-40B4-BE49-F238E27FC236}">
                  <a16:creationId xmlns:a16="http://schemas.microsoft.com/office/drawing/2014/main" id="{7D9235D6-584A-D402-0D03-A674E8AFA03B}"/>
                </a:ext>
              </a:extLst>
            </p:cNvPr>
            <p:cNvSpPr/>
            <p:nvPr/>
          </p:nvSpPr>
          <p:spPr>
            <a:xfrm>
              <a:off x="8113575" y="3166851"/>
              <a:ext cx="79974" cy="123214"/>
            </a:xfrm>
            <a:custGeom>
              <a:avLst/>
              <a:gdLst/>
              <a:ahLst/>
              <a:cxnLst/>
              <a:rect l="l" t="t" r="r" b="b"/>
              <a:pathLst>
                <a:path w="1844" h="2841" extrusionOk="0">
                  <a:moveTo>
                    <a:pt x="389" y="0"/>
                  </a:moveTo>
                  <a:cubicBezTo>
                    <a:pt x="275" y="773"/>
                    <a:pt x="146" y="1552"/>
                    <a:pt x="1" y="2332"/>
                  </a:cubicBezTo>
                  <a:lnTo>
                    <a:pt x="108" y="2484"/>
                  </a:lnTo>
                  <a:cubicBezTo>
                    <a:pt x="209" y="2349"/>
                    <a:pt x="361" y="2276"/>
                    <a:pt x="524" y="2155"/>
                  </a:cubicBezTo>
                  <a:cubicBezTo>
                    <a:pt x="714" y="2397"/>
                    <a:pt x="950" y="2623"/>
                    <a:pt x="1196" y="2841"/>
                  </a:cubicBezTo>
                  <a:cubicBezTo>
                    <a:pt x="1324" y="2602"/>
                    <a:pt x="1698" y="2051"/>
                    <a:pt x="1844" y="1601"/>
                  </a:cubicBezTo>
                  <a:cubicBezTo>
                    <a:pt x="1387" y="1268"/>
                    <a:pt x="552" y="90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601;p36">
              <a:extLst>
                <a:ext uri="{FF2B5EF4-FFF2-40B4-BE49-F238E27FC236}">
                  <a16:creationId xmlns:a16="http://schemas.microsoft.com/office/drawing/2014/main" id="{B7DE4A7F-3E41-E983-8C7B-1FC068585B00}"/>
                </a:ext>
              </a:extLst>
            </p:cNvPr>
            <p:cNvSpPr/>
            <p:nvPr/>
          </p:nvSpPr>
          <p:spPr>
            <a:xfrm>
              <a:off x="8130403" y="3074129"/>
              <a:ext cx="84658" cy="162334"/>
            </a:xfrm>
            <a:custGeom>
              <a:avLst/>
              <a:gdLst/>
              <a:ahLst/>
              <a:cxnLst/>
              <a:rect l="l" t="t" r="r" b="b"/>
              <a:pathLst>
                <a:path w="1952" h="3743" extrusionOk="0">
                  <a:moveTo>
                    <a:pt x="344" y="1"/>
                  </a:moveTo>
                  <a:lnTo>
                    <a:pt x="344" y="1"/>
                  </a:lnTo>
                  <a:cubicBezTo>
                    <a:pt x="223" y="708"/>
                    <a:pt x="115" y="1421"/>
                    <a:pt x="1" y="2142"/>
                  </a:cubicBezTo>
                  <a:cubicBezTo>
                    <a:pt x="157" y="2232"/>
                    <a:pt x="84" y="2398"/>
                    <a:pt x="139" y="2668"/>
                  </a:cubicBezTo>
                  <a:cubicBezTo>
                    <a:pt x="153" y="2616"/>
                    <a:pt x="344" y="2616"/>
                    <a:pt x="358" y="2564"/>
                  </a:cubicBezTo>
                  <a:cubicBezTo>
                    <a:pt x="614" y="3004"/>
                    <a:pt x="995" y="3410"/>
                    <a:pt x="1452" y="3742"/>
                  </a:cubicBezTo>
                  <a:cubicBezTo>
                    <a:pt x="1570" y="3455"/>
                    <a:pt x="1657" y="3164"/>
                    <a:pt x="1740" y="2869"/>
                  </a:cubicBezTo>
                  <a:cubicBezTo>
                    <a:pt x="1740" y="2710"/>
                    <a:pt x="1743" y="2544"/>
                    <a:pt x="1747" y="2357"/>
                  </a:cubicBezTo>
                  <a:cubicBezTo>
                    <a:pt x="1733" y="2263"/>
                    <a:pt x="1820" y="2246"/>
                    <a:pt x="1913" y="2218"/>
                  </a:cubicBezTo>
                  <a:lnTo>
                    <a:pt x="1951" y="2073"/>
                  </a:lnTo>
                  <a:cubicBezTo>
                    <a:pt x="1393" y="1477"/>
                    <a:pt x="960" y="815"/>
                    <a:pt x="500" y="202"/>
                  </a:cubicBezTo>
                  <a:lnTo>
                    <a:pt x="500" y="202"/>
                  </a:lnTo>
                  <a:cubicBezTo>
                    <a:pt x="510" y="327"/>
                    <a:pt x="479" y="431"/>
                    <a:pt x="309" y="469"/>
                  </a:cubicBezTo>
                  <a:cubicBezTo>
                    <a:pt x="340" y="320"/>
                    <a:pt x="441" y="178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602;p36">
              <a:extLst>
                <a:ext uri="{FF2B5EF4-FFF2-40B4-BE49-F238E27FC236}">
                  <a16:creationId xmlns:a16="http://schemas.microsoft.com/office/drawing/2014/main" id="{A9D9E2E4-D437-DB6B-8462-3373D31EDB6F}"/>
                </a:ext>
              </a:extLst>
            </p:cNvPr>
            <p:cNvSpPr/>
            <p:nvPr/>
          </p:nvSpPr>
          <p:spPr>
            <a:xfrm>
              <a:off x="8184223" y="2812615"/>
              <a:ext cx="76201" cy="138827"/>
            </a:xfrm>
            <a:custGeom>
              <a:avLst/>
              <a:gdLst/>
              <a:ahLst/>
              <a:cxnLst/>
              <a:rect l="l" t="t" r="r" b="b"/>
              <a:pathLst>
                <a:path w="1757" h="3201" extrusionOk="0">
                  <a:moveTo>
                    <a:pt x="66" y="0"/>
                  </a:moveTo>
                  <a:lnTo>
                    <a:pt x="59" y="3"/>
                  </a:lnTo>
                  <a:lnTo>
                    <a:pt x="59" y="208"/>
                  </a:lnTo>
                  <a:cubicBezTo>
                    <a:pt x="111" y="211"/>
                    <a:pt x="312" y="506"/>
                    <a:pt x="52" y="617"/>
                  </a:cubicBezTo>
                  <a:cubicBezTo>
                    <a:pt x="45" y="849"/>
                    <a:pt x="7" y="1320"/>
                    <a:pt x="7" y="1320"/>
                  </a:cubicBezTo>
                  <a:cubicBezTo>
                    <a:pt x="7" y="1320"/>
                    <a:pt x="180" y="1451"/>
                    <a:pt x="204" y="1451"/>
                  </a:cubicBezTo>
                  <a:cubicBezTo>
                    <a:pt x="192" y="1478"/>
                    <a:pt x="159" y="1483"/>
                    <a:pt x="123" y="1483"/>
                  </a:cubicBezTo>
                  <a:cubicBezTo>
                    <a:pt x="106" y="1483"/>
                    <a:pt x="87" y="1482"/>
                    <a:pt x="71" y="1482"/>
                  </a:cubicBezTo>
                  <a:cubicBezTo>
                    <a:pt x="37" y="1482"/>
                    <a:pt x="8" y="1486"/>
                    <a:pt x="0" y="1510"/>
                  </a:cubicBezTo>
                  <a:cubicBezTo>
                    <a:pt x="173" y="1729"/>
                    <a:pt x="360" y="1919"/>
                    <a:pt x="610" y="1978"/>
                  </a:cubicBezTo>
                  <a:cubicBezTo>
                    <a:pt x="797" y="2162"/>
                    <a:pt x="1081" y="2491"/>
                    <a:pt x="1299" y="2768"/>
                  </a:cubicBezTo>
                  <a:cubicBezTo>
                    <a:pt x="1403" y="2902"/>
                    <a:pt x="1492" y="3021"/>
                    <a:pt x="1547" y="3100"/>
                  </a:cubicBezTo>
                  <a:lnTo>
                    <a:pt x="1547" y="3100"/>
                  </a:lnTo>
                  <a:cubicBezTo>
                    <a:pt x="1493" y="2859"/>
                    <a:pt x="1647" y="2286"/>
                    <a:pt x="1680" y="1978"/>
                  </a:cubicBezTo>
                  <a:cubicBezTo>
                    <a:pt x="1583" y="1781"/>
                    <a:pt x="1704" y="1521"/>
                    <a:pt x="1756" y="1386"/>
                  </a:cubicBezTo>
                  <a:cubicBezTo>
                    <a:pt x="1289" y="1102"/>
                    <a:pt x="873" y="773"/>
                    <a:pt x="568" y="322"/>
                  </a:cubicBezTo>
                  <a:cubicBezTo>
                    <a:pt x="568" y="322"/>
                    <a:pt x="371" y="322"/>
                    <a:pt x="308" y="270"/>
                  </a:cubicBezTo>
                  <a:cubicBezTo>
                    <a:pt x="229" y="177"/>
                    <a:pt x="146" y="87"/>
                    <a:pt x="66" y="0"/>
                  </a:cubicBezTo>
                  <a:close/>
                  <a:moveTo>
                    <a:pt x="1547" y="3100"/>
                  </a:moveTo>
                  <a:cubicBezTo>
                    <a:pt x="1556" y="3138"/>
                    <a:pt x="1570" y="3168"/>
                    <a:pt x="1590" y="3187"/>
                  </a:cubicBezTo>
                  <a:cubicBezTo>
                    <a:pt x="1599" y="3196"/>
                    <a:pt x="1605" y="3200"/>
                    <a:pt x="1607" y="3200"/>
                  </a:cubicBezTo>
                  <a:cubicBezTo>
                    <a:pt x="1614" y="3200"/>
                    <a:pt x="1591" y="3163"/>
                    <a:pt x="1547" y="31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603;p36">
              <a:extLst>
                <a:ext uri="{FF2B5EF4-FFF2-40B4-BE49-F238E27FC236}">
                  <a16:creationId xmlns:a16="http://schemas.microsoft.com/office/drawing/2014/main" id="{C10C22AF-04AD-8EA4-58CD-1D58857E4B30}"/>
                </a:ext>
              </a:extLst>
            </p:cNvPr>
            <p:cNvSpPr/>
            <p:nvPr/>
          </p:nvSpPr>
          <p:spPr>
            <a:xfrm>
              <a:off x="8149962" y="2877928"/>
              <a:ext cx="111201" cy="194298"/>
            </a:xfrm>
            <a:custGeom>
              <a:avLst/>
              <a:gdLst/>
              <a:ahLst/>
              <a:cxnLst/>
              <a:rect l="l" t="t" r="r" b="b"/>
              <a:pathLst>
                <a:path w="2564" h="4480" extrusionOk="0">
                  <a:moveTo>
                    <a:pt x="793" y="1"/>
                  </a:moveTo>
                  <a:cubicBezTo>
                    <a:pt x="793" y="15"/>
                    <a:pt x="717" y="576"/>
                    <a:pt x="669" y="850"/>
                  </a:cubicBezTo>
                  <a:cubicBezTo>
                    <a:pt x="717" y="846"/>
                    <a:pt x="832" y="756"/>
                    <a:pt x="856" y="725"/>
                  </a:cubicBezTo>
                  <a:lnTo>
                    <a:pt x="856" y="725"/>
                  </a:lnTo>
                  <a:cubicBezTo>
                    <a:pt x="849" y="763"/>
                    <a:pt x="669" y="1019"/>
                    <a:pt x="620" y="1120"/>
                  </a:cubicBezTo>
                  <a:cubicBezTo>
                    <a:pt x="589" y="1293"/>
                    <a:pt x="520" y="1719"/>
                    <a:pt x="530" y="1757"/>
                  </a:cubicBezTo>
                  <a:cubicBezTo>
                    <a:pt x="528" y="1771"/>
                    <a:pt x="535" y="1777"/>
                    <a:pt x="550" y="1777"/>
                  </a:cubicBezTo>
                  <a:cubicBezTo>
                    <a:pt x="588" y="1777"/>
                    <a:pt x="672" y="1744"/>
                    <a:pt x="756" y="1744"/>
                  </a:cubicBezTo>
                  <a:cubicBezTo>
                    <a:pt x="768" y="1744"/>
                    <a:pt x="781" y="1745"/>
                    <a:pt x="793" y="1747"/>
                  </a:cubicBezTo>
                  <a:cubicBezTo>
                    <a:pt x="589" y="1937"/>
                    <a:pt x="440" y="2138"/>
                    <a:pt x="336" y="2356"/>
                  </a:cubicBezTo>
                  <a:lnTo>
                    <a:pt x="291" y="2537"/>
                  </a:lnTo>
                  <a:cubicBezTo>
                    <a:pt x="264" y="2544"/>
                    <a:pt x="241" y="2549"/>
                    <a:pt x="225" y="2549"/>
                  </a:cubicBezTo>
                  <a:cubicBezTo>
                    <a:pt x="211" y="2549"/>
                    <a:pt x="203" y="2545"/>
                    <a:pt x="205" y="2533"/>
                  </a:cubicBezTo>
                  <a:cubicBezTo>
                    <a:pt x="198" y="2492"/>
                    <a:pt x="191" y="2450"/>
                    <a:pt x="191" y="2412"/>
                  </a:cubicBezTo>
                  <a:lnTo>
                    <a:pt x="0" y="3132"/>
                  </a:lnTo>
                  <a:cubicBezTo>
                    <a:pt x="63" y="3004"/>
                    <a:pt x="146" y="2890"/>
                    <a:pt x="236" y="2776"/>
                  </a:cubicBezTo>
                  <a:lnTo>
                    <a:pt x="236" y="2776"/>
                  </a:lnTo>
                  <a:lnTo>
                    <a:pt x="149" y="3174"/>
                  </a:lnTo>
                  <a:lnTo>
                    <a:pt x="149" y="3191"/>
                  </a:lnTo>
                  <a:cubicBezTo>
                    <a:pt x="381" y="3465"/>
                    <a:pt x="669" y="3721"/>
                    <a:pt x="1005" y="3950"/>
                  </a:cubicBezTo>
                  <a:cubicBezTo>
                    <a:pt x="1102" y="3816"/>
                    <a:pt x="1218" y="3537"/>
                    <a:pt x="1345" y="3537"/>
                  </a:cubicBezTo>
                  <a:cubicBezTo>
                    <a:pt x="1349" y="3537"/>
                    <a:pt x="1354" y="3537"/>
                    <a:pt x="1358" y="3538"/>
                  </a:cubicBezTo>
                  <a:cubicBezTo>
                    <a:pt x="1829" y="3707"/>
                    <a:pt x="2072" y="4089"/>
                    <a:pt x="2283" y="4480"/>
                  </a:cubicBezTo>
                  <a:lnTo>
                    <a:pt x="2484" y="3995"/>
                  </a:lnTo>
                  <a:lnTo>
                    <a:pt x="2484" y="3995"/>
                  </a:lnTo>
                  <a:cubicBezTo>
                    <a:pt x="2421" y="4004"/>
                    <a:pt x="2355" y="4020"/>
                    <a:pt x="2301" y="4020"/>
                  </a:cubicBezTo>
                  <a:cubicBezTo>
                    <a:pt x="2254" y="4020"/>
                    <a:pt x="2216" y="4008"/>
                    <a:pt x="2200" y="3967"/>
                  </a:cubicBezTo>
                  <a:cubicBezTo>
                    <a:pt x="2179" y="3742"/>
                    <a:pt x="2162" y="3468"/>
                    <a:pt x="2193" y="3309"/>
                  </a:cubicBezTo>
                  <a:cubicBezTo>
                    <a:pt x="2262" y="3115"/>
                    <a:pt x="2453" y="2921"/>
                    <a:pt x="2564" y="2713"/>
                  </a:cubicBezTo>
                  <a:cubicBezTo>
                    <a:pt x="2553" y="2526"/>
                    <a:pt x="2539" y="2339"/>
                    <a:pt x="2512" y="2159"/>
                  </a:cubicBezTo>
                  <a:cubicBezTo>
                    <a:pt x="2512" y="2145"/>
                    <a:pt x="2349" y="2024"/>
                    <a:pt x="2269" y="2014"/>
                  </a:cubicBezTo>
                  <a:cubicBezTo>
                    <a:pt x="2287" y="1892"/>
                    <a:pt x="2332" y="1785"/>
                    <a:pt x="2383" y="1678"/>
                  </a:cubicBezTo>
                  <a:cubicBezTo>
                    <a:pt x="2366" y="1667"/>
                    <a:pt x="2235" y="1400"/>
                    <a:pt x="2051" y="1113"/>
                  </a:cubicBezTo>
                  <a:cubicBezTo>
                    <a:pt x="1867" y="832"/>
                    <a:pt x="1625" y="538"/>
                    <a:pt x="1403" y="469"/>
                  </a:cubicBezTo>
                  <a:cubicBezTo>
                    <a:pt x="1154" y="410"/>
                    <a:pt x="967" y="219"/>
                    <a:pt x="7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604;p36">
              <a:extLst>
                <a:ext uri="{FF2B5EF4-FFF2-40B4-BE49-F238E27FC236}">
                  <a16:creationId xmlns:a16="http://schemas.microsoft.com/office/drawing/2014/main" id="{A63AD549-64E2-2E2F-44B5-1638C857F183}"/>
                </a:ext>
              </a:extLst>
            </p:cNvPr>
            <p:cNvSpPr/>
            <p:nvPr/>
          </p:nvSpPr>
          <p:spPr>
            <a:xfrm>
              <a:off x="8058020" y="2406379"/>
              <a:ext cx="125339" cy="131932"/>
            </a:xfrm>
            <a:custGeom>
              <a:avLst/>
              <a:gdLst/>
              <a:ahLst/>
              <a:cxnLst/>
              <a:rect l="l" t="t" r="r" b="b"/>
              <a:pathLst>
                <a:path w="2890" h="3042" extrusionOk="0">
                  <a:moveTo>
                    <a:pt x="2099" y="0"/>
                  </a:moveTo>
                  <a:cubicBezTo>
                    <a:pt x="1763" y="90"/>
                    <a:pt x="1424" y="135"/>
                    <a:pt x="1098" y="201"/>
                  </a:cubicBezTo>
                  <a:cubicBezTo>
                    <a:pt x="780" y="263"/>
                    <a:pt x="468" y="360"/>
                    <a:pt x="215" y="631"/>
                  </a:cubicBezTo>
                  <a:cubicBezTo>
                    <a:pt x="87" y="797"/>
                    <a:pt x="56" y="1019"/>
                    <a:pt x="49" y="1244"/>
                  </a:cubicBezTo>
                  <a:cubicBezTo>
                    <a:pt x="38" y="1469"/>
                    <a:pt x="56" y="1694"/>
                    <a:pt x="0" y="1898"/>
                  </a:cubicBezTo>
                  <a:cubicBezTo>
                    <a:pt x="101" y="2137"/>
                    <a:pt x="250" y="2304"/>
                    <a:pt x="225" y="2473"/>
                  </a:cubicBezTo>
                  <a:lnTo>
                    <a:pt x="281" y="2591"/>
                  </a:lnTo>
                  <a:cubicBezTo>
                    <a:pt x="492" y="2432"/>
                    <a:pt x="644" y="2245"/>
                    <a:pt x="825" y="2162"/>
                  </a:cubicBezTo>
                  <a:cubicBezTo>
                    <a:pt x="863" y="2145"/>
                    <a:pt x="900" y="2137"/>
                    <a:pt x="938" y="2137"/>
                  </a:cubicBezTo>
                  <a:cubicBezTo>
                    <a:pt x="1198" y="2137"/>
                    <a:pt x="1458" y="2499"/>
                    <a:pt x="1739" y="2650"/>
                  </a:cubicBezTo>
                  <a:cubicBezTo>
                    <a:pt x="1770" y="2574"/>
                    <a:pt x="1777" y="2453"/>
                    <a:pt x="1836" y="2422"/>
                  </a:cubicBezTo>
                  <a:cubicBezTo>
                    <a:pt x="1840" y="2421"/>
                    <a:pt x="1843" y="2421"/>
                    <a:pt x="1847" y="2421"/>
                  </a:cubicBezTo>
                  <a:cubicBezTo>
                    <a:pt x="2364" y="2421"/>
                    <a:pt x="2483" y="2925"/>
                    <a:pt x="2889" y="3042"/>
                  </a:cubicBezTo>
                  <a:cubicBezTo>
                    <a:pt x="2605" y="2494"/>
                    <a:pt x="2356" y="1968"/>
                    <a:pt x="2203" y="1448"/>
                  </a:cubicBezTo>
                  <a:cubicBezTo>
                    <a:pt x="2051" y="932"/>
                    <a:pt x="2009" y="433"/>
                    <a:pt x="2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605;p36">
              <a:extLst>
                <a:ext uri="{FF2B5EF4-FFF2-40B4-BE49-F238E27FC236}">
                  <a16:creationId xmlns:a16="http://schemas.microsoft.com/office/drawing/2014/main" id="{CB2EAE72-108A-C93C-E556-CEACE11145A7}"/>
                </a:ext>
              </a:extLst>
            </p:cNvPr>
            <p:cNvSpPr/>
            <p:nvPr/>
          </p:nvSpPr>
          <p:spPr>
            <a:xfrm>
              <a:off x="8077102" y="2552532"/>
              <a:ext cx="31443" cy="37602"/>
            </a:xfrm>
            <a:custGeom>
              <a:avLst/>
              <a:gdLst/>
              <a:ahLst/>
              <a:cxnLst/>
              <a:rect l="l" t="t" r="r" b="b"/>
              <a:pathLst>
                <a:path w="725" h="867" extrusionOk="0">
                  <a:moveTo>
                    <a:pt x="146" y="1"/>
                  </a:moveTo>
                  <a:cubicBezTo>
                    <a:pt x="101" y="39"/>
                    <a:pt x="52" y="73"/>
                    <a:pt x="0" y="108"/>
                  </a:cubicBezTo>
                  <a:cubicBezTo>
                    <a:pt x="166" y="371"/>
                    <a:pt x="336" y="617"/>
                    <a:pt x="495" y="856"/>
                  </a:cubicBezTo>
                  <a:cubicBezTo>
                    <a:pt x="572" y="856"/>
                    <a:pt x="651" y="863"/>
                    <a:pt x="724" y="867"/>
                  </a:cubicBezTo>
                  <a:cubicBezTo>
                    <a:pt x="520" y="597"/>
                    <a:pt x="326" y="312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606;p36">
              <a:extLst>
                <a:ext uri="{FF2B5EF4-FFF2-40B4-BE49-F238E27FC236}">
                  <a16:creationId xmlns:a16="http://schemas.microsoft.com/office/drawing/2014/main" id="{AF010598-6304-565A-FE75-63CA5EF0AE84}"/>
                </a:ext>
              </a:extLst>
            </p:cNvPr>
            <p:cNvSpPr/>
            <p:nvPr/>
          </p:nvSpPr>
          <p:spPr>
            <a:xfrm>
              <a:off x="8070337" y="2499232"/>
              <a:ext cx="142601" cy="121696"/>
            </a:xfrm>
            <a:custGeom>
              <a:avLst/>
              <a:gdLst/>
              <a:ahLst/>
              <a:cxnLst/>
              <a:rect l="l" t="t" r="r" b="b"/>
              <a:pathLst>
                <a:path w="3288" h="2806" extrusionOk="0">
                  <a:moveTo>
                    <a:pt x="657" y="0"/>
                  </a:moveTo>
                  <a:cubicBezTo>
                    <a:pt x="621" y="0"/>
                    <a:pt x="584" y="8"/>
                    <a:pt x="548" y="24"/>
                  </a:cubicBezTo>
                  <a:cubicBezTo>
                    <a:pt x="364" y="111"/>
                    <a:pt x="212" y="294"/>
                    <a:pt x="0" y="454"/>
                  </a:cubicBezTo>
                  <a:cubicBezTo>
                    <a:pt x="170" y="793"/>
                    <a:pt x="364" y="1098"/>
                    <a:pt x="572" y="1386"/>
                  </a:cubicBezTo>
                  <a:cubicBezTo>
                    <a:pt x="1524" y="1531"/>
                    <a:pt x="2131" y="2300"/>
                    <a:pt x="2893" y="2806"/>
                  </a:cubicBezTo>
                  <a:cubicBezTo>
                    <a:pt x="2778" y="2563"/>
                    <a:pt x="3159" y="2307"/>
                    <a:pt x="3028" y="2061"/>
                  </a:cubicBezTo>
                  <a:lnTo>
                    <a:pt x="3028" y="2061"/>
                  </a:lnTo>
                  <a:cubicBezTo>
                    <a:pt x="3114" y="2106"/>
                    <a:pt x="3201" y="2162"/>
                    <a:pt x="3288" y="2217"/>
                  </a:cubicBezTo>
                  <a:cubicBezTo>
                    <a:pt x="3062" y="1756"/>
                    <a:pt x="2820" y="1323"/>
                    <a:pt x="2605" y="904"/>
                  </a:cubicBezTo>
                  <a:cubicBezTo>
                    <a:pt x="2201" y="787"/>
                    <a:pt x="2081" y="284"/>
                    <a:pt x="1568" y="284"/>
                  </a:cubicBezTo>
                  <a:cubicBezTo>
                    <a:pt x="1563" y="284"/>
                    <a:pt x="1557" y="284"/>
                    <a:pt x="1552" y="284"/>
                  </a:cubicBezTo>
                  <a:cubicBezTo>
                    <a:pt x="1493" y="315"/>
                    <a:pt x="1486" y="436"/>
                    <a:pt x="1455" y="516"/>
                  </a:cubicBezTo>
                  <a:cubicBezTo>
                    <a:pt x="1168" y="359"/>
                    <a:pt x="912" y="0"/>
                    <a:pt x="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607;p36">
              <a:extLst>
                <a:ext uri="{FF2B5EF4-FFF2-40B4-BE49-F238E27FC236}">
                  <a16:creationId xmlns:a16="http://schemas.microsoft.com/office/drawing/2014/main" id="{1EB5825D-F114-6138-921F-70B817D737AC}"/>
                </a:ext>
              </a:extLst>
            </p:cNvPr>
            <p:cNvSpPr/>
            <p:nvPr/>
          </p:nvSpPr>
          <p:spPr>
            <a:xfrm>
              <a:off x="8094970" y="2558994"/>
              <a:ext cx="158214" cy="167105"/>
            </a:xfrm>
            <a:custGeom>
              <a:avLst/>
              <a:gdLst/>
              <a:ahLst/>
              <a:cxnLst/>
              <a:rect l="l" t="t" r="r" b="b"/>
              <a:pathLst>
                <a:path w="3648" h="3853" extrusionOk="0">
                  <a:moveTo>
                    <a:pt x="0" y="1"/>
                  </a:moveTo>
                  <a:lnTo>
                    <a:pt x="0" y="1"/>
                  </a:lnTo>
                  <a:cubicBezTo>
                    <a:pt x="139" y="198"/>
                    <a:pt x="284" y="382"/>
                    <a:pt x="433" y="562"/>
                  </a:cubicBezTo>
                  <a:cubicBezTo>
                    <a:pt x="454" y="600"/>
                    <a:pt x="381" y="735"/>
                    <a:pt x="336" y="825"/>
                  </a:cubicBezTo>
                  <a:cubicBezTo>
                    <a:pt x="568" y="1158"/>
                    <a:pt x="783" y="1473"/>
                    <a:pt x="974" y="1792"/>
                  </a:cubicBezTo>
                  <a:cubicBezTo>
                    <a:pt x="1071" y="1947"/>
                    <a:pt x="1157" y="2103"/>
                    <a:pt x="1237" y="2259"/>
                  </a:cubicBezTo>
                  <a:lnTo>
                    <a:pt x="1497" y="2782"/>
                  </a:lnTo>
                  <a:cubicBezTo>
                    <a:pt x="1510" y="2784"/>
                    <a:pt x="1524" y="2785"/>
                    <a:pt x="1538" y="2785"/>
                  </a:cubicBezTo>
                  <a:cubicBezTo>
                    <a:pt x="1713" y="2785"/>
                    <a:pt x="1935" y="2667"/>
                    <a:pt x="2131" y="2488"/>
                  </a:cubicBezTo>
                  <a:cubicBezTo>
                    <a:pt x="2352" y="2294"/>
                    <a:pt x="2519" y="2006"/>
                    <a:pt x="2619" y="1767"/>
                  </a:cubicBezTo>
                  <a:cubicBezTo>
                    <a:pt x="2636" y="1644"/>
                    <a:pt x="2938" y="1572"/>
                    <a:pt x="2930" y="1354"/>
                  </a:cubicBezTo>
                  <a:lnTo>
                    <a:pt x="2930" y="1354"/>
                  </a:lnTo>
                  <a:cubicBezTo>
                    <a:pt x="2937" y="1428"/>
                    <a:pt x="2949" y="1499"/>
                    <a:pt x="2952" y="1577"/>
                  </a:cubicBezTo>
                  <a:cubicBezTo>
                    <a:pt x="2966" y="1674"/>
                    <a:pt x="2952" y="1722"/>
                    <a:pt x="2959" y="1809"/>
                  </a:cubicBezTo>
                  <a:cubicBezTo>
                    <a:pt x="2959" y="1958"/>
                    <a:pt x="2955" y="2128"/>
                    <a:pt x="2941" y="2287"/>
                  </a:cubicBezTo>
                  <a:cubicBezTo>
                    <a:pt x="2910" y="2609"/>
                    <a:pt x="2831" y="2921"/>
                    <a:pt x="2723" y="3205"/>
                  </a:cubicBezTo>
                  <a:cubicBezTo>
                    <a:pt x="3031" y="3402"/>
                    <a:pt x="3343" y="3614"/>
                    <a:pt x="3648" y="3853"/>
                  </a:cubicBezTo>
                  <a:cubicBezTo>
                    <a:pt x="3624" y="3423"/>
                    <a:pt x="3509" y="3049"/>
                    <a:pt x="3423" y="2592"/>
                  </a:cubicBezTo>
                  <a:cubicBezTo>
                    <a:pt x="3412" y="2554"/>
                    <a:pt x="3409" y="2512"/>
                    <a:pt x="3406" y="2471"/>
                  </a:cubicBezTo>
                  <a:cubicBezTo>
                    <a:pt x="3312" y="2190"/>
                    <a:pt x="3184" y="1882"/>
                    <a:pt x="3083" y="1646"/>
                  </a:cubicBezTo>
                  <a:lnTo>
                    <a:pt x="3000" y="1449"/>
                  </a:lnTo>
                  <a:lnTo>
                    <a:pt x="2910" y="1241"/>
                  </a:lnTo>
                  <a:cubicBezTo>
                    <a:pt x="2851" y="1102"/>
                    <a:pt x="2785" y="967"/>
                    <a:pt x="2720" y="832"/>
                  </a:cubicBezTo>
                  <a:lnTo>
                    <a:pt x="2460" y="676"/>
                  </a:lnTo>
                  <a:lnTo>
                    <a:pt x="2460" y="676"/>
                  </a:lnTo>
                  <a:cubicBezTo>
                    <a:pt x="2591" y="926"/>
                    <a:pt x="2210" y="1182"/>
                    <a:pt x="2325" y="1421"/>
                  </a:cubicBezTo>
                  <a:cubicBezTo>
                    <a:pt x="1563" y="915"/>
                    <a:pt x="953" y="14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608;p36">
              <a:extLst>
                <a:ext uri="{FF2B5EF4-FFF2-40B4-BE49-F238E27FC236}">
                  <a16:creationId xmlns:a16="http://schemas.microsoft.com/office/drawing/2014/main" id="{D8BBF370-2ACE-FC6B-A1CE-327FBB20C6BE}"/>
                </a:ext>
              </a:extLst>
            </p:cNvPr>
            <p:cNvSpPr/>
            <p:nvPr/>
          </p:nvSpPr>
          <p:spPr>
            <a:xfrm>
              <a:off x="8159546" y="2614636"/>
              <a:ext cx="105389" cy="257791"/>
            </a:xfrm>
            <a:custGeom>
              <a:avLst/>
              <a:gdLst/>
              <a:ahLst/>
              <a:cxnLst/>
              <a:rect l="l" t="t" r="r" b="b"/>
              <a:pathLst>
                <a:path w="2430" h="5944" extrusionOk="0">
                  <a:moveTo>
                    <a:pt x="1382" y="1"/>
                  </a:moveTo>
                  <a:cubicBezTo>
                    <a:pt x="1279" y="1"/>
                    <a:pt x="1141" y="371"/>
                    <a:pt x="1123" y="477"/>
                  </a:cubicBezTo>
                  <a:cubicBezTo>
                    <a:pt x="1023" y="716"/>
                    <a:pt x="853" y="1000"/>
                    <a:pt x="635" y="1198"/>
                  </a:cubicBezTo>
                  <a:cubicBezTo>
                    <a:pt x="436" y="1377"/>
                    <a:pt x="214" y="1495"/>
                    <a:pt x="41" y="1495"/>
                  </a:cubicBezTo>
                  <a:cubicBezTo>
                    <a:pt x="28" y="1495"/>
                    <a:pt x="14" y="1494"/>
                    <a:pt x="1" y="1492"/>
                  </a:cubicBezTo>
                  <a:lnTo>
                    <a:pt x="1" y="1492"/>
                  </a:lnTo>
                  <a:cubicBezTo>
                    <a:pt x="29" y="1544"/>
                    <a:pt x="49" y="1589"/>
                    <a:pt x="70" y="1641"/>
                  </a:cubicBezTo>
                  <a:cubicBezTo>
                    <a:pt x="358" y="1790"/>
                    <a:pt x="469" y="2064"/>
                    <a:pt x="500" y="2334"/>
                  </a:cubicBezTo>
                  <a:cubicBezTo>
                    <a:pt x="534" y="2608"/>
                    <a:pt x="486" y="2885"/>
                    <a:pt x="503" y="3093"/>
                  </a:cubicBezTo>
                  <a:cubicBezTo>
                    <a:pt x="517" y="3166"/>
                    <a:pt x="531" y="3242"/>
                    <a:pt x="538" y="3314"/>
                  </a:cubicBezTo>
                  <a:cubicBezTo>
                    <a:pt x="541" y="3328"/>
                    <a:pt x="652" y="3491"/>
                    <a:pt x="711" y="3727"/>
                  </a:cubicBezTo>
                  <a:cubicBezTo>
                    <a:pt x="742" y="3848"/>
                    <a:pt x="760" y="3976"/>
                    <a:pt x="749" y="4118"/>
                  </a:cubicBezTo>
                  <a:cubicBezTo>
                    <a:pt x="739" y="4264"/>
                    <a:pt x="704" y="4416"/>
                    <a:pt x="624" y="4555"/>
                  </a:cubicBezTo>
                  <a:cubicBezTo>
                    <a:pt x="708" y="4641"/>
                    <a:pt x="791" y="4735"/>
                    <a:pt x="867" y="4825"/>
                  </a:cubicBezTo>
                  <a:cubicBezTo>
                    <a:pt x="933" y="4873"/>
                    <a:pt x="1127" y="4877"/>
                    <a:pt x="1127" y="4877"/>
                  </a:cubicBezTo>
                  <a:cubicBezTo>
                    <a:pt x="1435" y="5327"/>
                    <a:pt x="1851" y="5660"/>
                    <a:pt x="2318" y="5944"/>
                  </a:cubicBezTo>
                  <a:cubicBezTo>
                    <a:pt x="2350" y="5874"/>
                    <a:pt x="2384" y="5798"/>
                    <a:pt x="2419" y="5725"/>
                  </a:cubicBezTo>
                  <a:cubicBezTo>
                    <a:pt x="2426" y="5590"/>
                    <a:pt x="2284" y="4859"/>
                    <a:pt x="2429" y="4357"/>
                  </a:cubicBezTo>
                  <a:cubicBezTo>
                    <a:pt x="2391" y="4350"/>
                    <a:pt x="2336" y="4350"/>
                    <a:pt x="2301" y="4350"/>
                  </a:cubicBezTo>
                  <a:cubicBezTo>
                    <a:pt x="2298" y="4243"/>
                    <a:pt x="2429" y="4132"/>
                    <a:pt x="2298" y="4025"/>
                  </a:cubicBezTo>
                  <a:lnTo>
                    <a:pt x="2100" y="4028"/>
                  </a:lnTo>
                  <a:cubicBezTo>
                    <a:pt x="2239" y="3966"/>
                    <a:pt x="2339" y="3869"/>
                    <a:pt x="2408" y="3747"/>
                  </a:cubicBezTo>
                  <a:cubicBezTo>
                    <a:pt x="2405" y="3633"/>
                    <a:pt x="2395" y="3522"/>
                    <a:pt x="2384" y="3408"/>
                  </a:cubicBezTo>
                  <a:cubicBezTo>
                    <a:pt x="2135" y="3290"/>
                    <a:pt x="2322" y="3190"/>
                    <a:pt x="2350" y="3082"/>
                  </a:cubicBezTo>
                  <a:lnTo>
                    <a:pt x="2315" y="2847"/>
                  </a:lnTo>
                  <a:cubicBezTo>
                    <a:pt x="2263" y="2895"/>
                    <a:pt x="2204" y="2899"/>
                    <a:pt x="2149" y="2906"/>
                  </a:cubicBezTo>
                  <a:cubicBezTo>
                    <a:pt x="2162" y="2791"/>
                    <a:pt x="2162" y="2677"/>
                    <a:pt x="2159" y="2570"/>
                  </a:cubicBezTo>
                  <a:cubicBezTo>
                    <a:pt x="1854" y="2331"/>
                    <a:pt x="1543" y="2120"/>
                    <a:pt x="1234" y="1926"/>
                  </a:cubicBezTo>
                  <a:lnTo>
                    <a:pt x="1234" y="1926"/>
                  </a:lnTo>
                  <a:cubicBezTo>
                    <a:pt x="1244" y="1909"/>
                    <a:pt x="1367" y="1633"/>
                    <a:pt x="1438" y="1253"/>
                  </a:cubicBezTo>
                  <a:cubicBezTo>
                    <a:pt x="1477" y="1059"/>
                    <a:pt x="1504" y="824"/>
                    <a:pt x="1504" y="612"/>
                  </a:cubicBezTo>
                  <a:cubicBezTo>
                    <a:pt x="1504" y="561"/>
                    <a:pt x="1504" y="512"/>
                    <a:pt x="1501" y="460"/>
                  </a:cubicBezTo>
                  <a:cubicBezTo>
                    <a:pt x="1494" y="408"/>
                    <a:pt x="1504" y="373"/>
                    <a:pt x="1494" y="322"/>
                  </a:cubicBezTo>
                  <a:cubicBezTo>
                    <a:pt x="1484" y="218"/>
                    <a:pt x="1459" y="124"/>
                    <a:pt x="1432" y="37"/>
                  </a:cubicBezTo>
                  <a:cubicBezTo>
                    <a:pt x="1417" y="12"/>
                    <a:pt x="1400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609;p36">
              <a:extLst>
                <a:ext uri="{FF2B5EF4-FFF2-40B4-BE49-F238E27FC236}">
                  <a16:creationId xmlns:a16="http://schemas.microsoft.com/office/drawing/2014/main" id="{6E7BDE78-8DD9-40E6-F430-349D21E2BB5C}"/>
                </a:ext>
              </a:extLst>
            </p:cNvPr>
            <p:cNvSpPr/>
            <p:nvPr/>
          </p:nvSpPr>
          <p:spPr>
            <a:xfrm>
              <a:off x="8116741" y="3359279"/>
              <a:ext cx="9975" cy="33698"/>
            </a:xfrm>
            <a:custGeom>
              <a:avLst/>
              <a:gdLst/>
              <a:ahLst/>
              <a:cxnLst/>
              <a:rect l="l" t="t" r="r" b="b"/>
              <a:pathLst>
                <a:path w="230" h="777" extrusionOk="0">
                  <a:moveTo>
                    <a:pt x="139" y="1"/>
                  </a:moveTo>
                  <a:cubicBezTo>
                    <a:pt x="118" y="94"/>
                    <a:pt x="98" y="195"/>
                    <a:pt x="28" y="268"/>
                  </a:cubicBezTo>
                  <a:cubicBezTo>
                    <a:pt x="153" y="403"/>
                    <a:pt x="46" y="579"/>
                    <a:pt x="1" y="777"/>
                  </a:cubicBezTo>
                  <a:lnTo>
                    <a:pt x="229" y="268"/>
                  </a:lnTo>
                  <a:cubicBezTo>
                    <a:pt x="212" y="177"/>
                    <a:pt x="184" y="87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610;p36">
              <a:extLst>
                <a:ext uri="{FF2B5EF4-FFF2-40B4-BE49-F238E27FC236}">
                  <a16:creationId xmlns:a16="http://schemas.microsoft.com/office/drawing/2014/main" id="{2CC36326-C6CD-0D45-F2CF-DB2629267F2F}"/>
                </a:ext>
              </a:extLst>
            </p:cNvPr>
            <p:cNvSpPr/>
            <p:nvPr/>
          </p:nvSpPr>
          <p:spPr>
            <a:xfrm>
              <a:off x="8083694" y="3337638"/>
              <a:ext cx="25718" cy="17044"/>
            </a:xfrm>
            <a:custGeom>
              <a:avLst/>
              <a:gdLst/>
              <a:ahLst/>
              <a:cxnLst/>
              <a:rect l="l" t="t" r="r" b="b"/>
              <a:pathLst>
                <a:path w="593" h="393" extrusionOk="0">
                  <a:moveTo>
                    <a:pt x="39" y="1"/>
                  </a:moveTo>
                  <a:lnTo>
                    <a:pt x="18" y="105"/>
                  </a:lnTo>
                  <a:cubicBezTo>
                    <a:pt x="1" y="185"/>
                    <a:pt x="264" y="327"/>
                    <a:pt x="551" y="392"/>
                  </a:cubicBezTo>
                  <a:cubicBezTo>
                    <a:pt x="586" y="327"/>
                    <a:pt x="593" y="264"/>
                    <a:pt x="427" y="226"/>
                  </a:cubicBezTo>
                  <a:cubicBezTo>
                    <a:pt x="423" y="225"/>
                    <a:pt x="419" y="225"/>
                    <a:pt x="416" y="225"/>
                  </a:cubicBezTo>
                  <a:cubicBezTo>
                    <a:pt x="377" y="225"/>
                    <a:pt x="440" y="317"/>
                    <a:pt x="372" y="317"/>
                  </a:cubicBezTo>
                  <a:cubicBezTo>
                    <a:pt x="364" y="317"/>
                    <a:pt x="353" y="316"/>
                    <a:pt x="340" y="313"/>
                  </a:cubicBezTo>
                  <a:cubicBezTo>
                    <a:pt x="427" y="223"/>
                    <a:pt x="323" y="91"/>
                    <a:pt x="195" y="63"/>
                  </a:cubicBezTo>
                  <a:lnTo>
                    <a:pt x="160" y="219"/>
                  </a:lnTo>
                  <a:cubicBezTo>
                    <a:pt x="101" y="174"/>
                    <a:pt x="87" y="74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611;p36">
              <a:extLst>
                <a:ext uri="{FF2B5EF4-FFF2-40B4-BE49-F238E27FC236}">
                  <a16:creationId xmlns:a16="http://schemas.microsoft.com/office/drawing/2014/main" id="{3171B504-E03B-27CC-56B9-4BCE86646211}"/>
                </a:ext>
              </a:extLst>
            </p:cNvPr>
            <p:cNvSpPr/>
            <p:nvPr/>
          </p:nvSpPr>
          <p:spPr>
            <a:xfrm>
              <a:off x="8101562" y="3260268"/>
              <a:ext cx="63884" cy="86133"/>
            </a:xfrm>
            <a:custGeom>
              <a:avLst/>
              <a:gdLst/>
              <a:ahLst/>
              <a:cxnLst/>
              <a:rect l="l" t="t" r="r" b="b"/>
              <a:pathLst>
                <a:path w="1473" h="1986" extrusionOk="0">
                  <a:moveTo>
                    <a:pt x="801" y="1"/>
                  </a:moveTo>
                  <a:cubicBezTo>
                    <a:pt x="638" y="122"/>
                    <a:pt x="486" y="192"/>
                    <a:pt x="385" y="330"/>
                  </a:cubicBezTo>
                  <a:lnTo>
                    <a:pt x="281" y="178"/>
                  </a:lnTo>
                  <a:cubicBezTo>
                    <a:pt x="195" y="625"/>
                    <a:pt x="105" y="1071"/>
                    <a:pt x="1" y="1518"/>
                  </a:cubicBezTo>
                  <a:cubicBezTo>
                    <a:pt x="42" y="1591"/>
                    <a:pt x="53" y="1691"/>
                    <a:pt x="119" y="1733"/>
                  </a:cubicBezTo>
                  <a:lnTo>
                    <a:pt x="153" y="1577"/>
                  </a:lnTo>
                  <a:cubicBezTo>
                    <a:pt x="278" y="1608"/>
                    <a:pt x="382" y="1743"/>
                    <a:pt x="295" y="1830"/>
                  </a:cubicBezTo>
                  <a:cubicBezTo>
                    <a:pt x="307" y="1833"/>
                    <a:pt x="317" y="1834"/>
                    <a:pt x="326" y="1834"/>
                  </a:cubicBezTo>
                  <a:cubicBezTo>
                    <a:pt x="397" y="1834"/>
                    <a:pt x="331" y="1742"/>
                    <a:pt x="373" y="1742"/>
                  </a:cubicBezTo>
                  <a:cubicBezTo>
                    <a:pt x="375" y="1742"/>
                    <a:pt x="378" y="1743"/>
                    <a:pt x="382" y="1743"/>
                  </a:cubicBezTo>
                  <a:cubicBezTo>
                    <a:pt x="552" y="1782"/>
                    <a:pt x="545" y="1840"/>
                    <a:pt x="507" y="1906"/>
                  </a:cubicBezTo>
                  <a:lnTo>
                    <a:pt x="510" y="1906"/>
                  </a:lnTo>
                  <a:cubicBezTo>
                    <a:pt x="555" y="1927"/>
                    <a:pt x="590" y="1955"/>
                    <a:pt x="610" y="1979"/>
                  </a:cubicBezTo>
                  <a:cubicBezTo>
                    <a:pt x="676" y="1906"/>
                    <a:pt x="701" y="1806"/>
                    <a:pt x="725" y="1712"/>
                  </a:cubicBezTo>
                  <a:cubicBezTo>
                    <a:pt x="766" y="1802"/>
                    <a:pt x="794" y="1892"/>
                    <a:pt x="811" y="1986"/>
                  </a:cubicBezTo>
                  <a:cubicBezTo>
                    <a:pt x="1023" y="1543"/>
                    <a:pt x="1234" y="1113"/>
                    <a:pt x="1473" y="687"/>
                  </a:cubicBezTo>
                  <a:cubicBezTo>
                    <a:pt x="1227" y="469"/>
                    <a:pt x="988" y="247"/>
                    <a:pt x="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612;p36">
              <a:extLst>
                <a:ext uri="{FF2B5EF4-FFF2-40B4-BE49-F238E27FC236}">
                  <a16:creationId xmlns:a16="http://schemas.microsoft.com/office/drawing/2014/main" id="{CD7538B2-EFEC-6CDA-4EF5-E95F27BD4D05}"/>
                </a:ext>
              </a:extLst>
            </p:cNvPr>
            <p:cNvSpPr/>
            <p:nvPr/>
          </p:nvSpPr>
          <p:spPr>
            <a:xfrm>
              <a:off x="7705995" y="1057999"/>
              <a:ext cx="14312" cy="23029"/>
            </a:xfrm>
            <a:custGeom>
              <a:avLst/>
              <a:gdLst/>
              <a:ahLst/>
              <a:cxnLst/>
              <a:rect l="l" t="t" r="r" b="b"/>
              <a:pathLst>
                <a:path w="330" h="531" extrusionOk="0">
                  <a:moveTo>
                    <a:pt x="129" y="1"/>
                  </a:moveTo>
                  <a:lnTo>
                    <a:pt x="1" y="531"/>
                  </a:lnTo>
                  <a:cubicBezTo>
                    <a:pt x="77" y="399"/>
                    <a:pt x="330" y="361"/>
                    <a:pt x="240" y="181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613;p36">
              <a:extLst>
                <a:ext uri="{FF2B5EF4-FFF2-40B4-BE49-F238E27FC236}">
                  <a16:creationId xmlns:a16="http://schemas.microsoft.com/office/drawing/2014/main" id="{A4F086D8-08D2-1563-28FA-0321A83C3E73}"/>
                </a:ext>
              </a:extLst>
            </p:cNvPr>
            <p:cNvSpPr/>
            <p:nvPr/>
          </p:nvSpPr>
          <p:spPr>
            <a:xfrm>
              <a:off x="7701181" y="1084151"/>
              <a:ext cx="8327" cy="17175"/>
            </a:xfrm>
            <a:custGeom>
              <a:avLst/>
              <a:gdLst/>
              <a:ahLst/>
              <a:cxnLst/>
              <a:rect l="l" t="t" r="r" b="b"/>
              <a:pathLst>
                <a:path w="192" h="396" extrusionOk="0">
                  <a:moveTo>
                    <a:pt x="94" y="1"/>
                  </a:moveTo>
                  <a:lnTo>
                    <a:pt x="1" y="396"/>
                  </a:lnTo>
                  <a:cubicBezTo>
                    <a:pt x="191" y="323"/>
                    <a:pt x="164" y="188"/>
                    <a:pt x="101" y="32"/>
                  </a:cubicBezTo>
                  <a:cubicBezTo>
                    <a:pt x="94" y="22"/>
                    <a:pt x="94" y="1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614;p36">
              <a:extLst>
                <a:ext uri="{FF2B5EF4-FFF2-40B4-BE49-F238E27FC236}">
                  <a16:creationId xmlns:a16="http://schemas.microsoft.com/office/drawing/2014/main" id="{70D9DF75-CF75-5D56-12DD-B2FCA7FB28AF}"/>
                </a:ext>
              </a:extLst>
            </p:cNvPr>
            <p:cNvSpPr/>
            <p:nvPr/>
          </p:nvSpPr>
          <p:spPr>
            <a:xfrm>
              <a:off x="7687997" y="1153411"/>
              <a:ext cx="101269" cy="39120"/>
            </a:xfrm>
            <a:custGeom>
              <a:avLst/>
              <a:gdLst/>
              <a:ahLst/>
              <a:cxnLst/>
              <a:rect l="l" t="t" r="r" b="b"/>
              <a:pathLst>
                <a:path w="2335" h="902" extrusionOk="0">
                  <a:moveTo>
                    <a:pt x="28" y="1"/>
                  </a:moveTo>
                  <a:lnTo>
                    <a:pt x="28" y="1"/>
                  </a:lnTo>
                  <a:cubicBezTo>
                    <a:pt x="0" y="118"/>
                    <a:pt x="45" y="361"/>
                    <a:pt x="69" y="361"/>
                  </a:cubicBezTo>
                  <a:cubicBezTo>
                    <a:pt x="69" y="396"/>
                    <a:pt x="156" y="444"/>
                    <a:pt x="191" y="482"/>
                  </a:cubicBezTo>
                  <a:cubicBezTo>
                    <a:pt x="759" y="669"/>
                    <a:pt x="1327" y="822"/>
                    <a:pt x="2009" y="901"/>
                  </a:cubicBezTo>
                  <a:cubicBezTo>
                    <a:pt x="1968" y="829"/>
                    <a:pt x="2040" y="718"/>
                    <a:pt x="2131" y="621"/>
                  </a:cubicBezTo>
                  <a:cubicBezTo>
                    <a:pt x="2224" y="534"/>
                    <a:pt x="2321" y="465"/>
                    <a:pt x="2335" y="458"/>
                  </a:cubicBezTo>
                  <a:cubicBezTo>
                    <a:pt x="2051" y="361"/>
                    <a:pt x="1756" y="257"/>
                    <a:pt x="1264" y="181"/>
                  </a:cubicBezTo>
                  <a:cubicBezTo>
                    <a:pt x="1254" y="180"/>
                    <a:pt x="1243" y="179"/>
                    <a:pt x="1233" y="179"/>
                  </a:cubicBezTo>
                  <a:cubicBezTo>
                    <a:pt x="1124" y="179"/>
                    <a:pt x="1058" y="243"/>
                    <a:pt x="994" y="274"/>
                  </a:cubicBezTo>
                  <a:cubicBezTo>
                    <a:pt x="620" y="198"/>
                    <a:pt x="301" y="105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615;p36">
              <a:extLst>
                <a:ext uri="{FF2B5EF4-FFF2-40B4-BE49-F238E27FC236}">
                  <a16:creationId xmlns:a16="http://schemas.microsoft.com/office/drawing/2014/main" id="{453F94A1-4BC9-7F4F-AE67-CD65CDC0B037}"/>
                </a:ext>
              </a:extLst>
            </p:cNvPr>
            <p:cNvSpPr/>
            <p:nvPr/>
          </p:nvSpPr>
          <p:spPr>
            <a:xfrm>
              <a:off x="7693852" y="1201203"/>
              <a:ext cx="78586" cy="31140"/>
            </a:xfrm>
            <a:custGeom>
              <a:avLst/>
              <a:gdLst/>
              <a:ahLst/>
              <a:cxnLst/>
              <a:rect l="l" t="t" r="r" b="b"/>
              <a:pathLst>
                <a:path w="1812" h="718" extrusionOk="0">
                  <a:moveTo>
                    <a:pt x="0" y="0"/>
                  </a:moveTo>
                  <a:cubicBezTo>
                    <a:pt x="73" y="239"/>
                    <a:pt x="166" y="471"/>
                    <a:pt x="257" y="710"/>
                  </a:cubicBezTo>
                  <a:lnTo>
                    <a:pt x="402" y="717"/>
                  </a:lnTo>
                  <a:cubicBezTo>
                    <a:pt x="461" y="658"/>
                    <a:pt x="582" y="603"/>
                    <a:pt x="703" y="537"/>
                  </a:cubicBezTo>
                  <a:cubicBezTo>
                    <a:pt x="763" y="541"/>
                    <a:pt x="825" y="542"/>
                    <a:pt x="888" y="542"/>
                  </a:cubicBezTo>
                  <a:cubicBezTo>
                    <a:pt x="1087" y="542"/>
                    <a:pt x="1304" y="527"/>
                    <a:pt x="1524" y="506"/>
                  </a:cubicBezTo>
                  <a:cubicBezTo>
                    <a:pt x="1580" y="433"/>
                    <a:pt x="1784" y="267"/>
                    <a:pt x="1812" y="170"/>
                  </a:cubicBezTo>
                  <a:lnTo>
                    <a:pt x="1812" y="170"/>
                  </a:lnTo>
                  <a:cubicBezTo>
                    <a:pt x="1778" y="171"/>
                    <a:pt x="1743" y="171"/>
                    <a:pt x="1705" y="171"/>
                  </a:cubicBezTo>
                  <a:cubicBezTo>
                    <a:pt x="1444" y="171"/>
                    <a:pt x="1094" y="150"/>
                    <a:pt x="773" y="111"/>
                  </a:cubicBezTo>
                  <a:cubicBezTo>
                    <a:pt x="409" y="66"/>
                    <a:pt x="87" y="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616;p36">
              <a:extLst>
                <a:ext uri="{FF2B5EF4-FFF2-40B4-BE49-F238E27FC236}">
                  <a16:creationId xmlns:a16="http://schemas.microsoft.com/office/drawing/2014/main" id="{63870B6D-434F-4E2E-02B6-41FF51009728}"/>
                </a:ext>
              </a:extLst>
            </p:cNvPr>
            <p:cNvSpPr/>
            <p:nvPr/>
          </p:nvSpPr>
          <p:spPr>
            <a:xfrm>
              <a:off x="7687997" y="1171886"/>
              <a:ext cx="87000" cy="36908"/>
            </a:xfrm>
            <a:custGeom>
              <a:avLst/>
              <a:gdLst/>
              <a:ahLst/>
              <a:cxnLst/>
              <a:rect l="l" t="t" r="r" b="b"/>
              <a:pathLst>
                <a:path w="2006" h="85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26"/>
                    <a:pt x="66" y="455"/>
                    <a:pt x="135" y="676"/>
                  </a:cubicBezTo>
                  <a:cubicBezTo>
                    <a:pt x="312" y="683"/>
                    <a:pt x="277" y="735"/>
                    <a:pt x="405" y="804"/>
                  </a:cubicBezTo>
                  <a:cubicBezTo>
                    <a:pt x="405" y="787"/>
                    <a:pt x="586" y="763"/>
                    <a:pt x="586" y="749"/>
                  </a:cubicBezTo>
                  <a:cubicBezTo>
                    <a:pt x="882" y="817"/>
                    <a:pt x="1256" y="851"/>
                    <a:pt x="1672" y="851"/>
                  </a:cubicBezTo>
                  <a:cubicBezTo>
                    <a:pt x="1762" y="851"/>
                    <a:pt x="1853" y="849"/>
                    <a:pt x="1947" y="846"/>
                  </a:cubicBezTo>
                  <a:cubicBezTo>
                    <a:pt x="1982" y="777"/>
                    <a:pt x="1992" y="714"/>
                    <a:pt x="1999" y="649"/>
                  </a:cubicBezTo>
                  <a:cubicBezTo>
                    <a:pt x="1957" y="621"/>
                    <a:pt x="1919" y="590"/>
                    <a:pt x="1881" y="552"/>
                  </a:cubicBezTo>
                  <a:cubicBezTo>
                    <a:pt x="1846" y="534"/>
                    <a:pt x="1923" y="520"/>
                    <a:pt x="2002" y="510"/>
                  </a:cubicBezTo>
                  <a:lnTo>
                    <a:pt x="2006" y="482"/>
                  </a:lnTo>
                  <a:cubicBezTo>
                    <a:pt x="1323" y="399"/>
                    <a:pt x="755" y="243"/>
                    <a:pt x="187" y="60"/>
                  </a:cubicBezTo>
                  <a:lnTo>
                    <a:pt x="187" y="60"/>
                  </a:lnTo>
                  <a:cubicBezTo>
                    <a:pt x="222" y="101"/>
                    <a:pt x="215" y="129"/>
                    <a:pt x="59" y="146"/>
                  </a:cubicBezTo>
                  <a:cubicBezTo>
                    <a:pt x="59" y="101"/>
                    <a:pt x="128" y="5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617;p36">
              <a:extLst>
                <a:ext uri="{FF2B5EF4-FFF2-40B4-BE49-F238E27FC236}">
                  <a16:creationId xmlns:a16="http://schemas.microsoft.com/office/drawing/2014/main" id="{F1916C0A-0547-7FA6-C2B8-705DD7ACE804}"/>
                </a:ext>
              </a:extLst>
            </p:cNvPr>
            <p:cNvSpPr/>
            <p:nvPr/>
          </p:nvSpPr>
          <p:spPr>
            <a:xfrm>
              <a:off x="7706299" y="1093345"/>
              <a:ext cx="73816" cy="53172"/>
            </a:xfrm>
            <a:custGeom>
              <a:avLst/>
              <a:gdLst/>
              <a:ahLst/>
              <a:cxnLst/>
              <a:rect l="l" t="t" r="r" b="b"/>
              <a:pathLst>
                <a:path w="1702" h="1226" extrusionOk="0">
                  <a:moveTo>
                    <a:pt x="139" y="0"/>
                  </a:moveTo>
                  <a:lnTo>
                    <a:pt x="122" y="62"/>
                  </a:lnTo>
                  <a:cubicBezTo>
                    <a:pt x="162" y="81"/>
                    <a:pt x="298" y="190"/>
                    <a:pt x="155" y="190"/>
                  </a:cubicBezTo>
                  <a:cubicBezTo>
                    <a:pt x="136" y="190"/>
                    <a:pt x="111" y="188"/>
                    <a:pt x="80" y="184"/>
                  </a:cubicBezTo>
                  <a:lnTo>
                    <a:pt x="11" y="391"/>
                  </a:lnTo>
                  <a:cubicBezTo>
                    <a:pt x="11" y="391"/>
                    <a:pt x="177" y="475"/>
                    <a:pt x="198" y="478"/>
                  </a:cubicBezTo>
                  <a:cubicBezTo>
                    <a:pt x="195" y="480"/>
                    <a:pt x="190" y="480"/>
                    <a:pt x="185" y="480"/>
                  </a:cubicBezTo>
                  <a:cubicBezTo>
                    <a:pt x="143" y="480"/>
                    <a:pt x="46" y="445"/>
                    <a:pt x="11" y="445"/>
                  </a:cubicBezTo>
                  <a:cubicBezTo>
                    <a:pt x="7" y="445"/>
                    <a:pt x="3" y="445"/>
                    <a:pt x="1" y="447"/>
                  </a:cubicBezTo>
                  <a:cubicBezTo>
                    <a:pt x="164" y="551"/>
                    <a:pt x="351" y="651"/>
                    <a:pt x="597" y="721"/>
                  </a:cubicBezTo>
                  <a:cubicBezTo>
                    <a:pt x="780" y="811"/>
                    <a:pt x="1075" y="960"/>
                    <a:pt x="1303" y="1067"/>
                  </a:cubicBezTo>
                  <a:cubicBezTo>
                    <a:pt x="1411" y="1117"/>
                    <a:pt x="1505" y="1160"/>
                    <a:pt x="1567" y="1189"/>
                  </a:cubicBezTo>
                  <a:lnTo>
                    <a:pt x="1567" y="1189"/>
                  </a:lnTo>
                  <a:cubicBezTo>
                    <a:pt x="1499" y="1121"/>
                    <a:pt x="1609" y="1012"/>
                    <a:pt x="1636" y="953"/>
                  </a:cubicBezTo>
                  <a:cubicBezTo>
                    <a:pt x="1535" y="883"/>
                    <a:pt x="1650" y="856"/>
                    <a:pt x="1702" y="838"/>
                  </a:cubicBezTo>
                  <a:cubicBezTo>
                    <a:pt x="1251" y="655"/>
                    <a:pt x="853" y="461"/>
                    <a:pt x="593" y="249"/>
                  </a:cubicBezTo>
                  <a:cubicBezTo>
                    <a:pt x="593" y="249"/>
                    <a:pt x="406" y="187"/>
                    <a:pt x="347" y="152"/>
                  </a:cubicBezTo>
                  <a:lnTo>
                    <a:pt x="143" y="0"/>
                  </a:lnTo>
                  <a:close/>
                  <a:moveTo>
                    <a:pt x="1567" y="1189"/>
                  </a:moveTo>
                  <a:cubicBezTo>
                    <a:pt x="1578" y="1200"/>
                    <a:pt x="1595" y="1211"/>
                    <a:pt x="1618" y="1219"/>
                  </a:cubicBezTo>
                  <a:cubicBezTo>
                    <a:pt x="1630" y="1223"/>
                    <a:pt x="1637" y="1225"/>
                    <a:pt x="1639" y="1225"/>
                  </a:cubicBezTo>
                  <a:cubicBezTo>
                    <a:pt x="1645" y="1225"/>
                    <a:pt x="1617" y="1212"/>
                    <a:pt x="1567" y="1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618;p36">
              <a:extLst>
                <a:ext uri="{FF2B5EF4-FFF2-40B4-BE49-F238E27FC236}">
                  <a16:creationId xmlns:a16="http://schemas.microsoft.com/office/drawing/2014/main" id="{D694AAAF-E8CD-C701-9A3E-C8BCF1B8E8D2}"/>
                </a:ext>
              </a:extLst>
            </p:cNvPr>
            <p:cNvSpPr/>
            <p:nvPr/>
          </p:nvSpPr>
          <p:spPr>
            <a:xfrm>
              <a:off x="7682576" y="1112991"/>
              <a:ext cx="111374" cy="60458"/>
            </a:xfrm>
            <a:custGeom>
              <a:avLst/>
              <a:gdLst/>
              <a:ahLst/>
              <a:cxnLst/>
              <a:rect l="l" t="t" r="r" b="b"/>
              <a:pathLst>
                <a:path w="2568" h="1394" extrusionOk="0">
                  <a:moveTo>
                    <a:pt x="551" y="1"/>
                  </a:moveTo>
                  <a:cubicBezTo>
                    <a:pt x="548" y="8"/>
                    <a:pt x="478" y="167"/>
                    <a:pt x="444" y="247"/>
                  </a:cubicBezTo>
                  <a:cubicBezTo>
                    <a:pt x="457" y="249"/>
                    <a:pt x="476" y="250"/>
                    <a:pt x="496" y="250"/>
                  </a:cubicBezTo>
                  <a:cubicBezTo>
                    <a:pt x="546" y="250"/>
                    <a:pt x="606" y="245"/>
                    <a:pt x="620" y="240"/>
                  </a:cubicBezTo>
                  <a:lnTo>
                    <a:pt x="620" y="240"/>
                  </a:lnTo>
                  <a:cubicBezTo>
                    <a:pt x="617" y="250"/>
                    <a:pt x="451" y="299"/>
                    <a:pt x="409" y="323"/>
                  </a:cubicBezTo>
                  <a:cubicBezTo>
                    <a:pt x="385" y="375"/>
                    <a:pt x="350" y="500"/>
                    <a:pt x="361" y="517"/>
                  </a:cubicBezTo>
                  <a:cubicBezTo>
                    <a:pt x="357" y="534"/>
                    <a:pt x="489" y="527"/>
                    <a:pt x="620" y="548"/>
                  </a:cubicBezTo>
                  <a:cubicBezTo>
                    <a:pt x="433" y="579"/>
                    <a:pt x="309" y="624"/>
                    <a:pt x="229" y="687"/>
                  </a:cubicBezTo>
                  <a:cubicBezTo>
                    <a:pt x="222" y="704"/>
                    <a:pt x="219" y="725"/>
                    <a:pt x="208" y="742"/>
                  </a:cubicBezTo>
                  <a:cubicBezTo>
                    <a:pt x="156" y="742"/>
                    <a:pt x="122" y="742"/>
                    <a:pt x="125" y="735"/>
                  </a:cubicBezTo>
                  <a:cubicBezTo>
                    <a:pt x="115" y="721"/>
                    <a:pt x="104" y="704"/>
                    <a:pt x="101" y="690"/>
                  </a:cubicBezTo>
                  <a:cubicBezTo>
                    <a:pt x="84" y="725"/>
                    <a:pt x="18" y="874"/>
                    <a:pt x="0" y="915"/>
                  </a:cubicBezTo>
                  <a:cubicBezTo>
                    <a:pt x="45" y="877"/>
                    <a:pt x="104" y="846"/>
                    <a:pt x="184" y="815"/>
                  </a:cubicBezTo>
                  <a:lnTo>
                    <a:pt x="184" y="815"/>
                  </a:lnTo>
                  <a:cubicBezTo>
                    <a:pt x="170" y="856"/>
                    <a:pt x="160" y="898"/>
                    <a:pt x="153" y="943"/>
                  </a:cubicBezTo>
                  <a:lnTo>
                    <a:pt x="153" y="947"/>
                  </a:lnTo>
                  <a:cubicBezTo>
                    <a:pt x="420" y="1050"/>
                    <a:pt x="742" y="1141"/>
                    <a:pt x="1112" y="1220"/>
                  </a:cubicBezTo>
                  <a:cubicBezTo>
                    <a:pt x="1181" y="1177"/>
                    <a:pt x="1246" y="1114"/>
                    <a:pt x="1352" y="1114"/>
                  </a:cubicBezTo>
                  <a:cubicBezTo>
                    <a:pt x="1364" y="1114"/>
                    <a:pt x="1376" y="1114"/>
                    <a:pt x="1389" y="1116"/>
                  </a:cubicBezTo>
                  <a:cubicBezTo>
                    <a:pt x="1881" y="1192"/>
                    <a:pt x="2176" y="1296"/>
                    <a:pt x="2460" y="1393"/>
                  </a:cubicBezTo>
                  <a:lnTo>
                    <a:pt x="2567" y="1300"/>
                  </a:lnTo>
                  <a:cubicBezTo>
                    <a:pt x="2456" y="1296"/>
                    <a:pt x="2335" y="1300"/>
                    <a:pt x="2290" y="1279"/>
                  </a:cubicBezTo>
                  <a:cubicBezTo>
                    <a:pt x="2231" y="1227"/>
                    <a:pt x="2176" y="1165"/>
                    <a:pt x="2179" y="1127"/>
                  </a:cubicBezTo>
                  <a:cubicBezTo>
                    <a:pt x="2217" y="1089"/>
                    <a:pt x="2377" y="1064"/>
                    <a:pt x="2460" y="1033"/>
                  </a:cubicBezTo>
                  <a:cubicBezTo>
                    <a:pt x="2425" y="992"/>
                    <a:pt x="2387" y="947"/>
                    <a:pt x="2342" y="905"/>
                  </a:cubicBezTo>
                  <a:cubicBezTo>
                    <a:pt x="2339" y="898"/>
                    <a:pt x="2169" y="846"/>
                    <a:pt x="2093" y="832"/>
                  </a:cubicBezTo>
                  <a:cubicBezTo>
                    <a:pt x="2096" y="808"/>
                    <a:pt x="2131" y="787"/>
                    <a:pt x="2169" y="773"/>
                  </a:cubicBezTo>
                  <a:cubicBezTo>
                    <a:pt x="2152" y="770"/>
                    <a:pt x="2003" y="683"/>
                    <a:pt x="1805" y="579"/>
                  </a:cubicBezTo>
                  <a:cubicBezTo>
                    <a:pt x="1611" y="475"/>
                    <a:pt x="1365" y="344"/>
                    <a:pt x="1147" y="274"/>
                  </a:cubicBezTo>
                  <a:cubicBezTo>
                    <a:pt x="901" y="205"/>
                    <a:pt x="714" y="108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619;p36">
              <a:extLst>
                <a:ext uri="{FF2B5EF4-FFF2-40B4-BE49-F238E27FC236}">
                  <a16:creationId xmlns:a16="http://schemas.microsoft.com/office/drawing/2014/main" id="{92C92EB8-A997-2140-931B-35E87894B715}"/>
                </a:ext>
              </a:extLst>
            </p:cNvPr>
            <p:cNvSpPr/>
            <p:nvPr/>
          </p:nvSpPr>
          <p:spPr>
            <a:xfrm>
              <a:off x="7757518" y="989650"/>
              <a:ext cx="86306" cy="79237"/>
            </a:xfrm>
            <a:custGeom>
              <a:avLst/>
              <a:gdLst/>
              <a:ahLst/>
              <a:cxnLst/>
              <a:rect l="l" t="t" r="r" b="b"/>
              <a:pathLst>
                <a:path w="1990" h="1827" extrusionOk="0">
                  <a:moveTo>
                    <a:pt x="181" y="1"/>
                  </a:moveTo>
                  <a:cubicBezTo>
                    <a:pt x="137" y="53"/>
                    <a:pt x="130" y="127"/>
                    <a:pt x="72" y="127"/>
                  </a:cubicBezTo>
                  <a:cubicBezTo>
                    <a:pt x="61" y="127"/>
                    <a:pt x="48" y="125"/>
                    <a:pt x="32" y="119"/>
                  </a:cubicBezTo>
                  <a:lnTo>
                    <a:pt x="1" y="150"/>
                  </a:lnTo>
                  <a:cubicBezTo>
                    <a:pt x="198" y="323"/>
                    <a:pt x="372" y="451"/>
                    <a:pt x="510" y="597"/>
                  </a:cubicBezTo>
                  <a:cubicBezTo>
                    <a:pt x="735" y="829"/>
                    <a:pt x="683" y="978"/>
                    <a:pt x="780" y="1161"/>
                  </a:cubicBezTo>
                  <a:cubicBezTo>
                    <a:pt x="836" y="1196"/>
                    <a:pt x="902" y="1224"/>
                    <a:pt x="950" y="1265"/>
                  </a:cubicBezTo>
                  <a:cubicBezTo>
                    <a:pt x="1265" y="1622"/>
                    <a:pt x="1078" y="1594"/>
                    <a:pt x="1269" y="1826"/>
                  </a:cubicBezTo>
                  <a:cubicBezTo>
                    <a:pt x="1383" y="1739"/>
                    <a:pt x="1524" y="1684"/>
                    <a:pt x="1672" y="1684"/>
                  </a:cubicBezTo>
                  <a:cubicBezTo>
                    <a:pt x="1777" y="1684"/>
                    <a:pt x="1885" y="1711"/>
                    <a:pt x="1989" y="1774"/>
                  </a:cubicBezTo>
                  <a:lnTo>
                    <a:pt x="1407" y="943"/>
                  </a:lnTo>
                  <a:cubicBezTo>
                    <a:pt x="1213" y="673"/>
                    <a:pt x="1023" y="417"/>
                    <a:pt x="801" y="219"/>
                  </a:cubicBezTo>
                  <a:cubicBezTo>
                    <a:pt x="545" y="11"/>
                    <a:pt x="424" y="119"/>
                    <a:pt x="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620;p36">
              <a:extLst>
                <a:ext uri="{FF2B5EF4-FFF2-40B4-BE49-F238E27FC236}">
                  <a16:creationId xmlns:a16="http://schemas.microsoft.com/office/drawing/2014/main" id="{6C37D8D4-DEFC-CC66-64B1-D36F4C5B304E}"/>
                </a:ext>
              </a:extLst>
            </p:cNvPr>
            <p:cNvSpPr/>
            <p:nvPr/>
          </p:nvSpPr>
          <p:spPr>
            <a:xfrm>
              <a:off x="7733665" y="997023"/>
              <a:ext cx="12794" cy="18519"/>
            </a:xfrm>
            <a:custGeom>
              <a:avLst/>
              <a:gdLst/>
              <a:ahLst/>
              <a:cxnLst/>
              <a:rect l="l" t="t" r="r" b="b"/>
              <a:pathLst>
                <a:path w="295" h="427" extrusionOk="0">
                  <a:moveTo>
                    <a:pt x="156" y="1"/>
                  </a:moveTo>
                  <a:cubicBezTo>
                    <a:pt x="101" y="91"/>
                    <a:pt x="49" y="184"/>
                    <a:pt x="0" y="274"/>
                  </a:cubicBezTo>
                  <a:cubicBezTo>
                    <a:pt x="49" y="326"/>
                    <a:pt x="90" y="378"/>
                    <a:pt x="125" y="427"/>
                  </a:cubicBezTo>
                  <a:cubicBezTo>
                    <a:pt x="166" y="312"/>
                    <a:pt x="222" y="208"/>
                    <a:pt x="295" y="115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621;p36">
              <a:extLst>
                <a:ext uri="{FF2B5EF4-FFF2-40B4-BE49-F238E27FC236}">
                  <a16:creationId xmlns:a16="http://schemas.microsoft.com/office/drawing/2014/main" id="{7E4FCDCF-D078-DC03-797C-3CF24DEFB8CA}"/>
                </a:ext>
              </a:extLst>
            </p:cNvPr>
            <p:cNvSpPr/>
            <p:nvPr/>
          </p:nvSpPr>
          <p:spPr>
            <a:xfrm>
              <a:off x="7749408" y="996285"/>
              <a:ext cx="63320" cy="81449"/>
            </a:xfrm>
            <a:custGeom>
              <a:avLst/>
              <a:gdLst/>
              <a:ahLst/>
              <a:cxnLst/>
              <a:rect l="l" t="t" r="r" b="b"/>
              <a:pathLst>
                <a:path w="1460" h="1878" extrusionOk="0">
                  <a:moveTo>
                    <a:pt x="188" y="0"/>
                  </a:moveTo>
                  <a:cubicBezTo>
                    <a:pt x="108" y="90"/>
                    <a:pt x="46" y="191"/>
                    <a:pt x="1" y="305"/>
                  </a:cubicBezTo>
                  <a:cubicBezTo>
                    <a:pt x="462" y="932"/>
                    <a:pt x="382" y="1209"/>
                    <a:pt x="694" y="1618"/>
                  </a:cubicBezTo>
                  <a:cubicBezTo>
                    <a:pt x="697" y="1612"/>
                    <a:pt x="704" y="1609"/>
                    <a:pt x="715" y="1609"/>
                  </a:cubicBezTo>
                  <a:cubicBezTo>
                    <a:pt x="795" y="1609"/>
                    <a:pt x="1058" y="1756"/>
                    <a:pt x="1130" y="1756"/>
                  </a:cubicBezTo>
                  <a:cubicBezTo>
                    <a:pt x="1139" y="1756"/>
                    <a:pt x="1145" y="1754"/>
                    <a:pt x="1148" y="1750"/>
                  </a:cubicBezTo>
                  <a:lnTo>
                    <a:pt x="1258" y="1878"/>
                  </a:lnTo>
                  <a:cubicBezTo>
                    <a:pt x="1317" y="1802"/>
                    <a:pt x="1383" y="1732"/>
                    <a:pt x="1459" y="1677"/>
                  </a:cubicBezTo>
                  <a:cubicBezTo>
                    <a:pt x="1265" y="1452"/>
                    <a:pt x="1452" y="1472"/>
                    <a:pt x="1141" y="1119"/>
                  </a:cubicBezTo>
                  <a:cubicBezTo>
                    <a:pt x="1092" y="1071"/>
                    <a:pt x="1026" y="1050"/>
                    <a:pt x="971" y="1015"/>
                  </a:cubicBezTo>
                  <a:cubicBezTo>
                    <a:pt x="877" y="825"/>
                    <a:pt x="929" y="676"/>
                    <a:pt x="697" y="447"/>
                  </a:cubicBezTo>
                  <a:cubicBezTo>
                    <a:pt x="555" y="305"/>
                    <a:pt x="382" y="17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622;p36">
              <a:extLst>
                <a:ext uri="{FF2B5EF4-FFF2-40B4-BE49-F238E27FC236}">
                  <a16:creationId xmlns:a16="http://schemas.microsoft.com/office/drawing/2014/main" id="{FF1CD017-86AA-5564-13DF-F5DF9CDBF1B1}"/>
                </a:ext>
              </a:extLst>
            </p:cNvPr>
            <p:cNvSpPr/>
            <p:nvPr/>
          </p:nvSpPr>
          <p:spPr>
            <a:xfrm>
              <a:off x="7724774" y="1009643"/>
              <a:ext cx="79237" cy="90166"/>
            </a:xfrm>
            <a:custGeom>
              <a:avLst/>
              <a:gdLst/>
              <a:ahLst/>
              <a:cxnLst/>
              <a:rect l="l" t="t" r="r" b="b"/>
              <a:pathLst>
                <a:path w="1827" h="2079" extrusionOk="0">
                  <a:moveTo>
                    <a:pt x="569" y="1"/>
                  </a:moveTo>
                  <a:cubicBezTo>
                    <a:pt x="538" y="73"/>
                    <a:pt x="517" y="153"/>
                    <a:pt x="500" y="233"/>
                  </a:cubicBezTo>
                  <a:cubicBezTo>
                    <a:pt x="499" y="234"/>
                    <a:pt x="497" y="235"/>
                    <a:pt x="494" y="235"/>
                  </a:cubicBezTo>
                  <a:cubicBezTo>
                    <a:pt x="467" y="235"/>
                    <a:pt x="357" y="184"/>
                    <a:pt x="288" y="153"/>
                  </a:cubicBezTo>
                  <a:cubicBezTo>
                    <a:pt x="167" y="413"/>
                    <a:pt x="77" y="666"/>
                    <a:pt x="1" y="915"/>
                  </a:cubicBezTo>
                  <a:cubicBezTo>
                    <a:pt x="257" y="1113"/>
                    <a:pt x="967" y="1365"/>
                    <a:pt x="1324" y="1469"/>
                  </a:cubicBezTo>
                  <a:cubicBezTo>
                    <a:pt x="1393" y="1480"/>
                    <a:pt x="1665" y="1646"/>
                    <a:pt x="1744" y="1646"/>
                  </a:cubicBezTo>
                  <a:cubicBezTo>
                    <a:pt x="1745" y="1646"/>
                    <a:pt x="1746" y="1646"/>
                    <a:pt x="1747" y="1646"/>
                  </a:cubicBezTo>
                  <a:lnTo>
                    <a:pt x="1747" y="1646"/>
                  </a:lnTo>
                  <a:cubicBezTo>
                    <a:pt x="1710" y="1648"/>
                    <a:pt x="1671" y="1649"/>
                    <a:pt x="1629" y="1649"/>
                  </a:cubicBezTo>
                  <a:cubicBezTo>
                    <a:pt x="1418" y="1649"/>
                    <a:pt x="1143" y="1622"/>
                    <a:pt x="825" y="1591"/>
                  </a:cubicBezTo>
                  <a:lnTo>
                    <a:pt x="825" y="1591"/>
                  </a:lnTo>
                  <a:cubicBezTo>
                    <a:pt x="1019" y="1757"/>
                    <a:pt x="1231" y="1923"/>
                    <a:pt x="1449" y="2079"/>
                  </a:cubicBezTo>
                  <a:cubicBezTo>
                    <a:pt x="1532" y="2017"/>
                    <a:pt x="1535" y="1937"/>
                    <a:pt x="1622" y="1878"/>
                  </a:cubicBezTo>
                  <a:cubicBezTo>
                    <a:pt x="1629" y="1875"/>
                    <a:pt x="1643" y="1871"/>
                    <a:pt x="1653" y="1868"/>
                  </a:cubicBezTo>
                  <a:cubicBezTo>
                    <a:pt x="1698" y="1764"/>
                    <a:pt x="1754" y="1663"/>
                    <a:pt x="1826" y="1573"/>
                  </a:cubicBezTo>
                  <a:lnTo>
                    <a:pt x="1716" y="1442"/>
                  </a:lnTo>
                  <a:cubicBezTo>
                    <a:pt x="1713" y="1446"/>
                    <a:pt x="1708" y="1447"/>
                    <a:pt x="1701" y="1447"/>
                  </a:cubicBezTo>
                  <a:cubicBezTo>
                    <a:pt x="1633" y="1447"/>
                    <a:pt x="1372" y="1304"/>
                    <a:pt x="1286" y="1304"/>
                  </a:cubicBezTo>
                  <a:cubicBezTo>
                    <a:pt x="1274" y="1304"/>
                    <a:pt x="1266" y="1307"/>
                    <a:pt x="1262" y="1313"/>
                  </a:cubicBezTo>
                  <a:cubicBezTo>
                    <a:pt x="950" y="901"/>
                    <a:pt x="1030" y="624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623;p36">
              <a:extLst>
                <a:ext uri="{FF2B5EF4-FFF2-40B4-BE49-F238E27FC236}">
                  <a16:creationId xmlns:a16="http://schemas.microsoft.com/office/drawing/2014/main" id="{5A5A0692-9B1A-E21F-2DFE-8E4F10BF8928}"/>
                </a:ext>
              </a:extLst>
            </p:cNvPr>
            <p:cNvSpPr/>
            <p:nvPr/>
          </p:nvSpPr>
          <p:spPr>
            <a:xfrm>
              <a:off x="7712934" y="1048718"/>
              <a:ext cx="88345" cy="80538"/>
            </a:xfrm>
            <a:custGeom>
              <a:avLst/>
              <a:gdLst/>
              <a:ahLst/>
              <a:cxnLst/>
              <a:rect l="l" t="t" r="r" b="b"/>
              <a:pathLst>
                <a:path w="2037" h="1857" extrusionOk="0">
                  <a:moveTo>
                    <a:pt x="288" y="0"/>
                  </a:moveTo>
                  <a:lnTo>
                    <a:pt x="270" y="56"/>
                  </a:lnTo>
                  <a:cubicBezTo>
                    <a:pt x="589" y="402"/>
                    <a:pt x="205" y="440"/>
                    <a:pt x="128" y="568"/>
                  </a:cubicBezTo>
                  <a:lnTo>
                    <a:pt x="104" y="641"/>
                  </a:lnTo>
                  <a:cubicBezTo>
                    <a:pt x="104" y="655"/>
                    <a:pt x="353" y="970"/>
                    <a:pt x="0" y="1022"/>
                  </a:cubicBezTo>
                  <a:lnTo>
                    <a:pt x="205" y="1175"/>
                  </a:lnTo>
                  <a:cubicBezTo>
                    <a:pt x="260" y="1209"/>
                    <a:pt x="447" y="1268"/>
                    <a:pt x="447" y="1268"/>
                  </a:cubicBezTo>
                  <a:cubicBezTo>
                    <a:pt x="707" y="1483"/>
                    <a:pt x="1105" y="1680"/>
                    <a:pt x="1556" y="1857"/>
                  </a:cubicBezTo>
                  <a:cubicBezTo>
                    <a:pt x="1587" y="1850"/>
                    <a:pt x="1621" y="1840"/>
                    <a:pt x="1656" y="1836"/>
                  </a:cubicBezTo>
                  <a:cubicBezTo>
                    <a:pt x="1659" y="1808"/>
                    <a:pt x="1545" y="1611"/>
                    <a:pt x="1729" y="1559"/>
                  </a:cubicBezTo>
                  <a:lnTo>
                    <a:pt x="1604" y="1514"/>
                  </a:lnTo>
                  <a:cubicBezTo>
                    <a:pt x="1607" y="1493"/>
                    <a:pt x="1743" y="1514"/>
                    <a:pt x="1625" y="1452"/>
                  </a:cubicBezTo>
                  <a:lnTo>
                    <a:pt x="1441" y="1386"/>
                  </a:lnTo>
                  <a:lnTo>
                    <a:pt x="1441" y="1386"/>
                  </a:lnTo>
                  <a:cubicBezTo>
                    <a:pt x="1573" y="1420"/>
                    <a:pt x="1677" y="1438"/>
                    <a:pt x="1756" y="1441"/>
                  </a:cubicBezTo>
                  <a:lnTo>
                    <a:pt x="1774" y="1375"/>
                  </a:lnTo>
                  <a:cubicBezTo>
                    <a:pt x="1663" y="1319"/>
                    <a:pt x="1659" y="1306"/>
                    <a:pt x="1688" y="1306"/>
                  </a:cubicBezTo>
                  <a:cubicBezTo>
                    <a:pt x="1713" y="1306"/>
                    <a:pt x="1765" y="1317"/>
                    <a:pt x="1787" y="1317"/>
                  </a:cubicBezTo>
                  <a:cubicBezTo>
                    <a:pt x="1789" y="1317"/>
                    <a:pt x="1790" y="1317"/>
                    <a:pt x="1791" y="1317"/>
                  </a:cubicBezTo>
                  <a:lnTo>
                    <a:pt x="1805" y="1268"/>
                  </a:lnTo>
                  <a:cubicBezTo>
                    <a:pt x="1746" y="1254"/>
                    <a:pt x="1694" y="1233"/>
                    <a:pt x="1642" y="1213"/>
                  </a:cubicBezTo>
                  <a:cubicBezTo>
                    <a:pt x="1673" y="1202"/>
                    <a:pt x="1701" y="1185"/>
                    <a:pt x="1722" y="1175"/>
                  </a:cubicBezTo>
                  <a:cubicBezTo>
                    <a:pt x="1504" y="1019"/>
                    <a:pt x="1292" y="852"/>
                    <a:pt x="1098" y="683"/>
                  </a:cubicBezTo>
                  <a:lnTo>
                    <a:pt x="1098" y="683"/>
                  </a:lnTo>
                  <a:lnTo>
                    <a:pt x="1521" y="724"/>
                  </a:lnTo>
                  <a:cubicBezTo>
                    <a:pt x="1654" y="739"/>
                    <a:pt x="1793" y="755"/>
                    <a:pt x="1895" y="755"/>
                  </a:cubicBezTo>
                  <a:cubicBezTo>
                    <a:pt x="1959" y="755"/>
                    <a:pt x="2009" y="749"/>
                    <a:pt x="2034" y="731"/>
                  </a:cubicBezTo>
                  <a:cubicBezTo>
                    <a:pt x="2037" y="690"/>
                    <a:pt x="1677" y="561"/>
                    <a:pt x="1607" y="554"/>
                  </a:cubicBezTo>
                  <a:cubicBezTo>
                    <a:pt x="1254" y="454"/>
                    <a:pt x="544" y="198"/>
                    <a:pt x="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624;p36">
              <a:extLst>
                <a:ext uri="{FF2B5EF4-FFF2-40B4-BE49-F238E27FC236}">
                  <a16:creationId xmlns:a16="http://schemas.microsoft.com/office/drawing/2014/main" id="{53637CEF-12CD-CCBB-DB2D-8F52993F1AF4}"/>
                </a:ext>
              </a:extLst>
            </p:cNvPr>
            <p:cNvSpPr/>
            <p:nvPr/>
          </p:nvSpPr>
          <p:spPr>
            <a:xfrm>
              <a:off x="7740127" y="1247955"/>
              <a:ext cx="7676" cy="7980"/>
            </a:xfrm>
            <a:custGeom>
              <a:avLst/>
              <a:gdLst/>
              <a:ahLst/>
              <a:cxnLst/>
              <a:rect l="l" t="t" r="r" b="b"/>
              <a:pathLst>
                <a:path w="177" h="184" extrusionOk="0">
                  <a:moveTo>
                    <a:pt x="106" y="0"/>
                  </a:moveTo>
                  <a:cubicBezTo>
                    <a:pt x="80" y="0"/>
                    <a:pt x="50" y="1"/>
                    <a:pt x="14" y="3"/>
                  </a:cubicBezTo>
                  <a:cubicBezTo>
                    <a:pt x="24" y="31"/>
                    <a:pt x="35" y="52"/>
                    <a:pt x="0" y="97"/>
                  </a:cubicBezTo>
                  <a:cubicBezTo>
                    <a:pt x="27" y="90"/>
                    <a:pt x="47" y="88"/>
                    <a:pt x="63" y="88"/>
                  </a:cubicBezTo>
                  <a:cubicBezTo>
                    <a:pt x="134" y="88"/>
                    <a:pt x="111" y="143"/>
                    <a:pt x="128" y="183"/>
                  </a:cubicBezTo>
                  <a:cubicBezTo>
                    <a:pt x="142" y="117"/>
                    <a:pt x="159" y="62"/>
                    <a:pt x="177" y="3"/>
                  </a:cubicBezTo>
                  <a:cubicBezTo>
                    <a:pt x="154" y="1"/>
                    <a:pt x="132" y="0"/>
                    <a:pt x="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625;p36">
              <a:extLst>
                <a:ext uri="{FF2B5EF4-FFF2-40B4-BE49-F238E27FC236}">
                  <a16:creationId xmlns:a16="http://schemas.microsoft.com/office/drawing/2014/main" id="{8AAA2633-26AA-5795-0E12-23847BC22EDD}"/>
                </a:ext>
              </a:extLst>
            </p:cNvPr>
            <p:cNvSpPr/>
            <p:nvPr/>
          </p:nvSpPr>
          <p:spPr>
            <a:xfrm>
              <a:off x="7701181" y="1252248"/>
              <a:ext cx="25241" cy="8110"/>
            </a:xfrm>
            <a:custGeom>
              <a:avLst/>
              <a:gdLst/>
              <a:ahLst/>
              <a:cxnLst/>
              <a:rect l="l" t="t" r="r" b="b"/>
              <a:pathLst>
                <a:path w="582" h="187" extrusionOk="0">
                  <a:moveTo>
                    <a:pt x="562" y="0"/>
                  </a:moveTo>
                  <a:cubicBezTo>
                    <a:pt x="541" y="0"/>
                    <a:pt x="498" y="12"/>
                    <a:pt x="413" y="43"/>
                  </a:cubicBezTo>
                  <a:cubicBezTo>
                    <a:pt x="353" y="69"/>
                    <a:pt x="475" y="54"/>
                    <a:pt x="378" y="96"/>
                  </a:cubicBezTo>
                  <a:lnTo>
                    <a:pt x="378" y="96"/>
                  </a:lnTo>
                  <a:cubicBezTo>
                    <a:pt x="442" y="75"/>
                    <a:pt x="509" y="51"/>
                    <a:pt x="576" y="25"/>
                  </a:cubicBezTo>
                  <a:cubicBezTo>
                    <a:pt x="581" y="10"/>
                    <a:pt x="581" y="0"/>
                    <a:pt x="562" y="0"/>
                  </a:cubicBezTo>
                  <a:close/>
                  <a:moveTo>
                    <a:pt x="334" y="62"/>
                  </a:moveTo>
                  <a:cubicBezTo>
                    <a:pt x="292" y="62"/>
                    <a:pt x="223" y="77"/>
                    <a:pt x="157" y="101"/>
                  </a:cubicBezTo>
                  <a:lnTo>
                    <a:pt x="174" y="153"/>
                  </a:lnTo>
                  <a:cubicBezTo>
                    <a:pt x="155" y="158"/>
                    <a:pt x="138" y="160"/>
                    <a:pt x="122" y="160"/>
                  </a:cubicBezTo>
                  <a:cubicBezTo>
                    <a:pt x="78" y="160"/>
                    <a:pt x="44" y="147"/>
                    <a:pt x="1" y="147"/>
                  </a:cubicBezTo>
                  <a:lnTo>
                    <a:pt x="15" y="181"/>
                  </a:lnTo>
                  <a:cubicBezTo>
                    <a:pt x="16" y="185"/>
                    <a:pt x="22" y="187"/>
                    <a:pt x="32" y="187"/>
                  </a:cubicBezTo>
                  <a:cubicBezTo>
                    <a:pt x="78" y="187"/>
                    <a:pt x="210" y="152"/>
                    <a:pt x="366" y="100"/>
                  </a:cubicBezTo>
                  <a:lnTo>
                    <a:pt x="366" y="100"/>
                  </a:lnTo>
                  <a:cubicBezTo>
                    <a:pt x="365" y="101"/>
                    <a:pt x="365" y="101"/>
                    <a:pt x="365" y="101"/>
                  </a:cubicBezTo>
                  <a:cubicBezTo>
                    <a:pt x="370" y="100"/>
                    <a:pt x="374" y="98"/>
                    <a:pt x="378" y="96"/>
                  </a:cubicBezTo>
                  <a:lnTo>
                    <a:pt x="378" y="96"/>
                  </a:lnTo>
                  <a:cubicBezTo>
                    <a:pt x="374" y="97"/>
                    <a:pt x="370" y="99"/>
                    <a:pt x="366" y="100"/>
                  </a:cubicBezTo>
                  <a:lnTo>
                    <a:pt x="366" y="100"/>
                  </a:lnTo>
                  <a:cubicBezTo>
                    <a:pt x="387" y="74"/>
                    <a:pt x="370" y="62"/>
                    <a:pt x="334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626;p36">
              <a:extLst>
                <a:ext uri="{FF2B5EF4-FFF2-40B4-BE49-F238E27FC236}">
                  <a16:creationId xmlns:a16="http://schemas.microsoft.com/office/drawing/2014/main" id="{27B54317-0A3A-C4C7-5D24-EDDFC9A72C22}"/>
                </a:ext>
              </a:extLst>
            </p:cNvPr>
            <p:cNvSpPr/>
            <p:nvPr/>
          </p:nvSpPr>
          <p:spPr>
            <a:xfrm>
              <a:off x="7705128" y="1223148"/>
              <a:ext cx="54863" cy="27150"/>
            </a:xfrm>
            <a:custGeom>
              <a:avLst/>
              <a:gdLst/>
              <a:ahLst/>
              <a:cxnLst/>
              <a:rect l="l" t="t" r="r" b="b"/>
              <a:pathLst>
                <a:path w="1265" h="626" extrusionOk="0">
                  <a:moveTo>
                    <a:pt x="1264" y="0"/>
                  </a:moveTo>
                  <a:cubicBezTo>
                    <a:pt x="1050" y="23"/>
                    <a:pt x="839" y="37"/>
                    <a:pt x="645" y="37"/>
                  </a:cubicBezTo>
                  <a:cubicBezTo>
                    <a:pt x="575" y="37"/>
                    <a:pt x="508" y="35"/>
                    <a:pt x="443" y="31"/>
                  </a:cubicBezTo>
                  <a:cubicBezTo>
                    <a:pt x="322" y="97"/>
                    <a:pt x="194" y="152"/>
                    <a:pt x="142" y="211"/>
                  </a:cubicBezTo>
                  <a:lnTo>
                    <a:pt x="0" y="204"/>
                  </a:lnTo>
                  <a:lnTo>
                    <a:pt x="0" y="204"/>
                  </a:lnTo>
                  <a:cubicBezTo>
                    <a:pt x="52" y="339"/>
                    <a:pt x="100" y="471"/>
                    <a:pt x="145" y="617"/>
                  </a:cubicBezTo>
                  <a:cubicBezTo>
                    <a:pt x="190" y="617"/>
                    <a:pt x="222" y="625"/>
                    <a:pt x="263" y="625"/>
                  </a:cubicBezTo>
                  <a:cubicBezTo>
                    <a:pt x="280" y="625"/>
                    <a:pt x="298" y="624"/>
                    <a:pt x="319" y="620"/>
                  </a:cubicBezTo>
                  <a:lnTo>
                    <a:pt x="301" y="572"/>
                  </a:lnTo>
                  <a:cubicBezTo>
                    <a:pt x="368" y="551"/>
                    <a:pt x="438" y="538"/>
                    <a:pt x="479" y="538"/>
                  </a:cubicBezTo>
                  <a:cubicBezTo>
                    <a:pt x="515" y="538"/>
                    <a:pt x="530" y="548"/>
                    <a:pt x="506" y="572"/>
                  </a:cubicBezTo>
                  <a:cubicBezTo>
                    <a:pt x="627" y="530"/>
                    <a:pt x="499" y="540"/>
                    <a:pt x="558" y="520"/>
                  </a:cubicBezTo>
                  <a:cubicBezTo>
                    <a:pt x="643" y="491"/>
                    <a:pt x="686" y="481"/>
                    <a:pt x="706" y="481"/>
                  </a:cubicBezTo>
                  <a:cubicBezTo>
                    <a:pt x="726" y="481"/>
                    <a:pt x="724" y="490"/>
                    <a:pt x="717" y="502"/>
                  </a:cubicBezTo>
                  <a:lnTo>
                    <a:pt x="724" y="502"/>
                  </a:lnTo>
                  <a:cubicBezTo>
                    <a:pt x="772" y="488"/>
                    <a:pt x="807" y="482"/>
                    <a:pt x="835" y="478"/>
                  </a:cubicBezTo>
                  <a:cubicBezTo>
                    <a:pt x="880" y="436"/>
                    <a:pt x="869" y="416"/>
                    <a:pt x="863" y="391"/>
                  </a:cubicBezTo>
                  <a:cubicBezTo>
                    <a:pt x="932" y="391"/>
                    <a:pt x="980" y="395"/>
                    <a:pt x="1022" y="402"/>
                  </a:cubicBezTo>
                  <a:cubicBezTo>
                    <a:pt x="1084" y="260"/>
                    <a:pt x="1160" y="132"/>
                    <a:pt x="1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627;p36">
              <a:extLst>
                <a:ext uri="{FF2B5EF4-FFF2-40B4-BE49-F238E27FC236}">
                  <a16:creationId xmlns:a16="http://schemas.microsoft.com/office/drawing/2014/main" id="{8A1683B9-6D55-4E89-600C-52676634207E}"/>
                </a:ext>
              </a:extLst>
            </p:cNvPr>
            <p:cNvSpPr/>
            <p:nvPr/>
          </p:nvSpPr>
          <p:spPr>
            <a:xfrm>
              <a:off x="7766538" y="1110432"/>
              <a:ext cx="14182" cy="15830"/>
            </a:xfrm>
            <a:custGeom>
              <a:avLst/>
              <a:gdLst/>
              <a:ahLst/>
              <a:cxnLst/>
              <a:rect l="l" t="t" r="r" b="b"/>
              <a:pathLst>
                <a:path w="327" h="365" extrusionOk="0">
                  <a:moveTo>
                    <a:pt x="212" y="1"/>
                  </a:moveTo>
                  <a:cubicBezTo>
                    <a:pt x="146" y="119"/>
                    <a:pt x="77" y="230"/>
                    <a:pt x="1" y="340"/>
                  </a:cubicBezTo>
                  <a:cubicBezTo>
                    <a:pt x="91" y="282"/>
                    <a:pt x="326" y="365"/>
                    <a:pt x="281" y="185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628;p36">
              <a:extLst>
                <a:ext uri="{FF2B5EF4-FFF2-40B4-BE49-F238E27FC236}">
                  <a16:creationId xmlns:a16="http://schemas.microsoft.com/office/drawing/2014/main" id="{4D81F7CF-B36F-5333-7096-74ACD1298DBA}"/>
                </a:ext>
              </a:extLst>
            </p:cNvPr>
            <p:cNvSpPr/>
            <p:nvPr/>
          </p:nvSpPr>
          <p:spPr>
            <a:xfrm>
              <a:off x="7756347" y="1127129"/>
              <a:ext cx="8978" cy="10886"/>
            </a:xfrm>
            <a:custGeom>
              <a:avLst/>
              <a:gdLst/>
              <a:ahLst/>
              <a:cxnLst/>
              <a:rect l="l" t="t" r="r" b="b"/>
              <a:pathLst>
                <a:path w="207" h="251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35" y="84"/>
                    <a:pt x="70" y="163"/>
                    <a:pt x="0" y="239"/>
                  </a:cubicBezTo>
                  <a:cubicBezTo>
                    <a:pt x="29" y="247"/>
                    <a:pt x="55" y="251"/>
                    <a:pt x="76" y="251"/>
                  </a:cubicBezTo>
                  <a:cubicBezTo>
                    <a:pt x="191" y="251"/>
                    <a:pt x="206" y="150"/>
                    <a:pt x="198" y="28"/>
                  </a:cubicBezTo>
                  <a:cubicBezTo>
                    <a:pt x="198" y="18"/>
                    <a:pt x="201" y="11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29;p36">
              <a:extLst>
                <a:ext uri="{FF2B5EF4-FFF2-40B4-BE49-F238E27FC236}">
                  <a16:creationId xmlns:a16="http://schemas.microsoft.com/office/drawing/2014/main" id="{DE8939AE-1355-37CF-F9B9-A24E7469982F}"/>
                </a:ext>
              </a:extLst>
            </p:cNvPr>
            <p:cNvSpPr/>
            <p:nvPr/>
          </p:nvSpPr>
          <p:spPr>
            <a:xfrm>
              <a:off x="7717141" y="1165294"/>
              <a:ext cx="69739" cy="86567"/>
            </a:xfrm>
            <a:custGeom>
              <a:avLst/>
              <a:gdLst/>
              <a:ahLst/>
              <a:cxnLst/>
              <a:rect l="l" t="t" r="r" b="b"/>
              <a:pathLst>
                <a:path w="1608" h="1996" extrusionOk="0">
                  <a:moveTo>
                    <a:pt x="177" y="0"/>
                  </a:moveTo>
                  <a:cubicBezTo>
                    <a:pt x="104" y="56"/>
                    <a:pt x="4" y="229"/>
                    <a:pt x="21" y="246"/>
                  </a:cubicBezTo>
                  <a:cubicBezTo>
                    <a:pt x="0" y="264"/>
                    <a:pt x="35" y="354"/>
                    <a:pt x="38" y="402"/>
                  </a:cubicBezTo>
                  <a:cubicBezTo>
                    <a:pt x="340" y="911"/>
                    <a:pt x="624" y="1421"/>
                    <a:pt x="1005" y="1996"/>
                  </a:cubicBezTo>
                  <a:cubicBezTo>
                    <a:pt x="1056" y="1884"/>
                    <a:pt x="1276" y="1863"/>
                    <a:pt x="1436" y="1863"/>
                  </a:cubicBezTo>
                  <a:cubicBezTo>
                    <a:pt x="1525" y="1863"/>
                    <a:pt x="1595" y="1870"/>
                    <a:pt x="1607" y="1871"/>
                  </a:cubicBezTo>
                  <a:cubicBezTo>
                    <a:pt x="1469" y="1604"/>
                    <a:pt x="1320" y="1320"/>
                    <a:pt x="1001" y="946"/>
                  </a:cubicBezTo>
                  <a:cubicBezTo>
                    <a:pt x="915" y="846"/>
                    <a:pt x="814" y="849"/>
                    <a:pt x="741" y="828"/>
                  </a:cubicBezTo>
                  <a:cubicBezTo>
                    <a:pt x="516" y="520"/>
                    <a:pt x="326" y="246"/>
                    <a:pt x="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30;p36">
              <a:extLst>
                <a:ext uri="{FF2B5EF4-FFF2-40B4-BE49-F238E27FC236}">
                  <a16:creationId xmlns:a16="http://schemas.microsoft.com/office/drawing/2014/main" id="{F8538530-53A0-A4AC-C17A-B7C880C0E5ED}"/>
                </a:ext>
              </a:extLst>
            </p:cNvPr>
            <p:cNvSpPr/>
            <p:nvPr/>
          </p:nvSpPr>
          <p:spPr>
            <a:xfrm>
              <a:off x="7688431" y="1195478"/>
              <a:ext cx="56511" cy="66399"/>
            </a:xfrm>
            <a:custGeom>
              <a:avLst/>
              <a:gdLst/>
              <a:ahLst/>
              <a:cxnLst/>
              <a:rect l="l" t="t" r="r" b="b"/>
              <a:pathLst>
                <a:path w="1303" h="1531" extrusionOk="0">
                  <a:moveTo>
                    <a:pt x="312" y="1"/>
                  </a:moveTo>
                  <a:cubicBezTo>
                    <a:pt x="212" y="177"/>
                    <a:pt x="111" y="361"/>
                    <a:pt x="0" y="524"/>
                  </a:cubicBezTo>
                  <a:lnTo>
                    <a:pt x="73" y="648"/>
                  </a:lnTo>
                  <a:cubicBezTo>
                    <a:pt x="146" y="666"/>
                    <a:pt x="257" y="742"/>
                    <a:pt x="371" y="811"/>
                  </a:cubicBezTo>
                  <a:cubicBezTo>
                    <a:pt x="503" y="1019"/>
                    <a:pt x="666" y="1248"/>
                    <a:pt x="839" y="1487"/>
                  </a:cubicBezTo>
                  <a:cubicBezTo>
                    <a:pt x="908" y="1494"/>
                    <a:pt x="1070" y="1531"/>
                    <a:pt x="1193" y="1531"/>
                  </a:cubicBezTo>
                  <a:cubicBezTo>
                    <a:pt x="1237" y="1531"/>
                    <a:pt x="1275" y="1526"/>
                    <a:pt x="1303" y="1514"/>
                  </a:cubicBezTo>
                  <a:cubicBezTo>
                    <a:pt x="984" y="1099"/>
                    <a:pt x="416" y="139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31;p36">
              <a:extLst>
                <a:ext uri="{FF2B5EF4-FFF2-40B4-BE49-F238E27FC236}">
                  <a16:creationId xmlns:a16="http://schemas.microsoft.com/office/drawing/2014/main" id="{F9906315-DC61-193F-616C-C46D660757AE}"/>
                </a:ext>
              </a:extLst>
            </p:cNvPr>
            <p:cNvSpPr/>
            <p:nvPr/>
          </p:nvSpPr>
          <p:spPr>
            <a:xfrm>
              <a:off x="7701789" y="1175182"/>
              <a:ext cx="58940" cy="86003"/>
            </a:xfrm>
            <a:custGeom>
              <a:avLst/>
              <a:gdLst/>
              <a:ahLst/>
              <a:cxnLst/>
              <a:rect l="l" t="t" r="r" b="b"/>
              <a:pathLst>
                <a:path w="1359" h="1983" extrusionOk="0">
                  <a:moveTo>
                    <a:pt x="299" y="1"/>
                  </a:moveTo>
                  <a:lnTo>
                    <a:pt x="299" y="1"/>
                  </a:lnTo>
                  <a:cubicBezTo>
                    <a:pt x="184" y="140"/>
                    <a:pt x="91" y="299"/>
                    <a:pt x="1" y="465"/>
                  </a:cubicBezTo>
                  <a:cubicBezTo>
                    <a:pt x="108" y="604"/>
                    <a:pt x="53" y="607"/>
                    <a:pt x="87" y="739"/>
                  </a:cubicBezTo>
                  <a:cubicBezTo>
                    <a:pt x="88" y="738"/>
                    <a:pt x="88" y="738"/>
                    <a:pt x="89" y="738"/>
                  </a:cubicBezTo>
                  <a:cubicBezTo>
                    <a:pt x="104" y="738"/>
                    <a:pt x="220" y="850"/>
                    <a:pt x="235" y="850"/>
                  </a:cubicBezTo>
                  <a:cubicBezTo>
                    <a:pt x="236" y="850"/>
                    <a:pt x="236" y="850"/>
                    <a:pt x="236" y="850"/>
                  </a:cubicBezTo>
                  <a:cubicBezTo>
                    <a:pt x="410" y="1165"/>
                    <a:pt x="676" y="1560"/>
                    <a:pt x="995" y="1982"/>
                  </a:cubicBezTo>
                  <a:cubicBezTo>
                    <a:pt x="1078" y="1965"/>
                    <a:pt x="1144" y="1930"/>
                    <a:pt x="1203" y="1885"/>
                  </a:cubicBezTo>
                  <a:cubicBezTo>
                    <a:pt x="1206" y="1833"/>
                    <a:pt x="1206" y="1781"/>
                    <a:pt x="1217" y="1726"/>
                  </a:cubicBezTo>
                  <a:cubicBezTo>
                    <a:pt x="1214" y="1715"/>
                    <a:pt x="1216" y="1710"/>
                    <a:pt x="1222" y="1710"/>
                  </a:cubicBezTo>
                  <a:cubicBezTo>
                    <a:pt x="1238" y="1710"/>
                    <a:pt x="1284" y="1751"/>
                    <a:pt x="1328" y="1785"/>
                  </a:cubicBezTo>
                  <a:lnTo>
                    <a:pt x="1359" y="1764"/>
                  </a:lnTo>
                  <a:cubicBezTo>
                    <a:pt x="974" y="1193"/>
                    <a:pt x="690" y="680"/>
                    <a:pt x="392" y="171"/>
                  </a:cubicBezTo>
                  <a:lnTo>
                    <a:pt x="392" y="171"/>
                  </a:lnTo>
                  <a:cubicBezTo>
                    <a:pt x="395" y="192"/>
                    <a:pt x="392" y="206"/>
                    <a:pt x="376" y="206"/>
                  </a:cubicBezTo>
                  <a:cubicBezTo>
                    <a:pt x="357" y="206"/>
                    <a:pt x="319" y="184"/>
                    <a:pt x="254" y="126"/>
                  </a:cubicBezTo>
                  <a:cubicBezTo>
                    <a:pt x="285" y="101"/>
                    <a:pt x="354" y="122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32;p36">
              <a:extLst>
                <a:ext uri="{FF2B5EF4-FFF2-40B4-BE49-F238E27FC236}">
                  <a16:creationId xmlns:a16="http://schemas.microsoft.com/office/drawing/2014/main" id="{A5C473E0-445F-7D12-F83A-0A51C7ECD42C}"/>
                </a:ext>
              </a:extLst>
            </p:cNvPr>
            <p:cNvSpPr/>
            <p:nvPr/>
          </p:nvSpPr>
          <p:spPr>
            <a:xfrm>
              <a:off x="7756780" y="1137624"/>
              <a:ext cx="53692" cy="77849"/>
            </a:xfrm>
            <a:custGeom>
              <a:avLst/>
              <a:gdLst/>
              <a:ahLst/>
              <a:cxnLst/>
              <a:rect l="l" t="t" r="r" b="b"/>
              <a:pathLst>
                <a:path w="1238" h="1795" extrusionOk="0">
                  <a:moveTo>
                    <a:pt x="278" y="1"/>
                  </a:moveTo>
                  <a:lnTo>
                    <a:pt x="243" y="36"/>
                  </a:lnTo>
                  <a:cubicBezTo>
                    <a:pt x="268" y="65"/>
                    <a:pt x="320" y="171"/>
                    <a:pt x="278" y="171"/>
                  </a:cubicBezTo>
                  <a:cubicBezTo>
                    <a:pt x="261" y="171"/>
                    <a:pt x="228" y="153"/>
                    <a:pt x="170" y="105"/>
                  </a:cubicBezTo>
                  <a:cubicBezTo>
                    <a:pt x="125" y="146"/>
                    <a:pt x="35" y="219"/>
                    <a:pt x="35" y="219"/>
                  </a:cubicBezTo>
                  <a:cubicBezTo>
                    <a:pt x="35" y="219"/>
                    <a:pt x="136" y="365"/>
                    <a:pt x="153" y="382"/>
                  </a:cubicBezTo>
                  <a:cubicBezTo>
                    <a:pt x="122" y="379"/>
                    <a:pt x="21" y="254"/>
                    <a:pt x="1" y="254"/>
                  </a:cubicBezTo>
                  <a:lnTo>
                    <a:pt x="1" y="254"/>
                  </a:lnTo>
                  <a:cubicBezTo>
                    <a:pt x="91" y="424"/>
                    <a:pt x="198" y="600"/>
                    <a:pt x="368" y="791"/>
                  </a:cubicBezTo>
                  <a:cubicBezTo>
                    <a:pt x="528" y="1042"/>
                    <a:pt x="807" y="1532"/>
                    <a:pt x="908" y="1719"/>
                  </a:cubicBezTo>
                  <a:lnTo>
                    <a:pt x="908" y="1719"/>
                  </a:lnTo>
                  <a:cubicBezTo>
                    <a:pt x="896" y="1624"/>
                    <a:pt x="1054" y="1590"/>
                    <a:pt x="1113" y="1549"/>
                  </a:cubicBezTo>
                  <a:cubicBezTo>
                    <a:pt x="1083" y="1480"/>
                    <a:pt x="1115" y="1464"/>
                    <a:pt x="1158" y="1464"/>
                  </a:cubicBezTo>
                  <a:cubicBezTo>
                    <a:pt x="1185" y="1464"/>
                    <a:pt x="1216" y="1470"/>
                    <a:pt x="1237" y="1473"/>
                  </a:cubicBezTo>
                  <a:cubicBezTo>
                    <a:pt x="950" y="1085"/>
                    <a:pt x="700" y="718"/>
                    <a:pt x="562" y="417"/>
                  </a:cubicBezTo>
                  <a:cubicBezTo>
                    <a:pt x="562" y="417"/>
                    <a:pt x="430" y="278"/>
                    <a:pt x="402" y="223"/>
                  </a:cubicBezTo>
                  <a:lnTo>
                    <a:pt x="281" y="1"/>
                  </a:lnTo>
                  <a:close/>
                  <a:moveTo>
                    <a:pt x="908" y="1719"/>
                  </a:moveTo>
                  <a:lnTo>
                    <a:pt x="908" y="1719"/>
                  </a:lnTo>
                  <a:cubicBezTo>
                    <a:pt x="910" y="1737"/>
                    <a:pt x="918" y="1756"/>
                    <a:pt x="932" y="1778"/>
                  </a:cubicBezTo>
                  <a:cubicBezTo>
                    <a:pt x="940" y="1790"/>
                    <a:pt x="944" y="1795"/>
                    <a:pt x="945" y="1795"/>
                  </a:cubicBezTo>
                  <a:cubicBezTo>
                    <a:pt x="947" y="1795"/>
                    <a:pt x="933" y="1767"/>
                    <a:pt x="908" y="17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33;p36">
              <a:extLst>
                <a:ext uri="{FF2B5EF4-FFF2-40B4-BE49-F238E27FC236}">
                  <a16:creationId xmlns:a16="http://schemas.microsoft.com/office/drawing/2014/main" id="{6A2739B5-B785-C450-0023-B491ECC4006C}"/>
                </a:ext>
              </a:extLst>
            </p:cNvPr>
            <p:cNvSpPr/>
            <p:nvPr/>
          </p:nvSpPr>
          <p:spPr>
            <a:xfrm>
              <a:off x="7721044" y="1148770"/>
              <a:ext cx="78456" cy="97539"/>
            </a:xfrm>
            <a:custGeom>
              <a:avLst/>
              <a:gdLst/>
              <a:ahLst/>
              <a:cxnLst/>
              <a:rect l="l" t="t" r="r" b="b"/>
              <a:pathLst>
                <a:path w="1809" h="2249" extrusionOk="0">
                  <a:moveTo>
                    <a:pt x="825" y="0"/>
                  </a:moveTo>
                  <a:cubicBezTo>
                    <a:pt x="821" y="0"/>
                    <a:pt x="700" y="80"/>
                    <a:pt x="638" y="108"/>
                  </a:cubicBezTo>
                  <a:cubicBezTo>
                    <a:pt x="672" y="142"/>
                    <a:pt x="762" y="205"/>
                    <a:pt x="780" y="208"/>
                  </a:cubicBezTo>
                  <a:cubicBezTo>
                    <a:pt x="779" y="209"/>
                    <a:pt x="778" y="209"/>
                    <a:pt x="776" y="209"/>
                  </a:cubicBezTo>
                  <a:cubicBezTo>
                    <a:pt x="752" y="209"/>
                    <a:pt x="617" y="149"/>
                    <a:pt x="579" y="139"/>
                  </a:cubicBezTo>
                  <a:cubicBezTo>
                    <a:pt x="537" y="160"/>
                    <a:pt x="451" y="225"/>
                    <a:pt x="457" y="243"/>
                  </a:cubicBezTo>
                  <a:cubicBezTo>
                    <a:pt x="447" y="253"/>
                    <a:pt x="554" y="329"/>
                    <a:pt x="641" y="426"/>
                  </a:cubicBezTo>
                  <a:cubicBezTo>
                    <a:pt x="482" y="333"/>
                    <a:pt x="364" y="281"/>
                    <a:pt x="277" y="274"/>
                  </a:cubicBezTo>
                  <a:lnTo>
                    <a:pt x="236" y="295"/>
                  </a:lnTo>
                  <a:cubicBezTo>
                    <a:pt x="198" y="260"/>
                    <a:pt x="170" y="239"/>
                    <a:pt x="180" y="236"/>
                  </a:cubicBezTo>
                  <a:cubicBezTo>
                    <a:pt x="173" y="219"/>
                    <a:pt x="173" y="205"/>
                    <a:pt x="180" y="191"/>
                  </a:cubicBezTo>
                  <a:lnTo>
                    <a:pt x="180" y="191"/>
                  </a:lnTo>
                  <a:lnTo>
                    <a:pt x="0" y="264"/>
                  </a:lnTo>
                  <a:cubicBezTo>
                    <a:pt x="52" y="270"/>
                    <a:pt x="115" y="291"/>
                    <a:pt x="187" y="326"/>
                  </a:cubicBezTo>
                  <a:cubicBezTo>
                    <a:pt x="156" y="343"/>
                    <a:pt x="132" y="361"/>
                    <a:pt x="104" y="381"/>
                  </a:cubicBezTo>
                  <a:lnTo>
                    <a:pt x="104" y="385"/>
                  </a:lnTo>
                  <a:cubicBezTo>
                    <a:pt x="253" y="627"/>
                    <a:pt x="440" y="904"/>
                    <a:pt x="665" y="1209"/>
                  </a:cubicBezTo>
                  <a:cubicBezTo>
                    <a:pt x="724" y="1227"/>
                    <a:pt x="825" y="1227"/>
                    <a:pt x="911" y="1320"/>
                  </a:cubicBezTo>
                  <a:cubicBezTo>
                    <a:pt x="1230" y="1698"/>
                    <a:pt x="1379" y="1978"/>
                    <a:pt x="1517" y="2248"/>
                  </a:cubicBezTo>
                  <a:lnTo>
                    <a:pt x="1677" y="2238"/>
                  </a:lnTo>
                  <a:cubicBezTo>
                    <a:pt x="1594" y="2162"/>
                    <a:pt x="1504" y="2089"/>
                    <a:pt x="1483" y="2037"/>
                  </a:cubicBezTo>
                  <a:cubicBezTo>
                    <a:pt x="1479" y="1954"/>
                    <a:pt x="1479" y="1864"/>
                    <a:pt x="1507" y="1836"/>
                  </a:cubicBezTo>
                  <a:cubicBezTo>
                    <a:pt x="1510" y="1836"/>
                    <a:pt x="1513" y="1836"/>
                    <a:pt x="1516" y="1836"/>
                  </a:cubicBezTo>
                  <a:cubicBezTo>
                    <a:pt x="1582" y="1836"/>
                    <a:pt x="1715" y="1906"/>
                    <a:pt x="1802" y="1926"/>
                  </a:cubicBezTo>
                  <a:cubicBezTo>
                    <a:pt x="1808" y="1867"/>
                    <a:pt x="1808" y="1805"/>
                    <a:pt x="1808" y="1743"/>
                  </a:cubicBezTo>
                  <a:cubicBezTo>
                    <a:pt x="1808" y="1736"/>
                    <a:pt x="1705" y="1590"/>
                    <a:pt x="1653" y="1535"/>
                  </a:cubicBezTo>
                  <a:cubicBezTo>
                    <a:pt x="1664" y="1522"/>
                    <a:pt x="1679" y="1518"/>
                    <a:pt x="1699" y="1518"/>
                  </a:cubicBezTo>
                  <a:cubicBezTo>
                    <a:pt x="1716" y="1518"/>
                    <a:pt x="1735" y="1521"/>
                    <a:pt x="1756" y="1524"/>
                  </a:cubicBezTo>
                  <a:cubicBezTo>
                    <a:pt x="1732" y="1493"/>
                    <a:pt x="1486" y="884"/>
                    <a:pt x="1192" y="537"/>
                  </a:cubicBezTo>
                  <a:cubicBezTo>
                    <a:pt x="1022" y="347"/>
                    <a:pt x="915" y="170"/>
                    <a:pt x="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634;p36">
              <a:extLst>
                <a:ext uri="{FF2B5EF4-FFF2-40B4-BE49-F238E27FC236}">
                  <a16:creationId xmlns:a16="http://schemas.microsoft.com/office/drawing/2014/main" id="{5FA94E4A-A878-F2D6-13BE-D367D982AD05}"/>
                </a:ext>
              </a:extLst>
            </p:cNvPr>
            <p:cNvSpPr/>
            <p:nvPr/>
          </p:nvSpPr>
          <p:spPr>
            <a:xfrm>
              <a:off x="7811468" y="1070359"/>
              <a:ext cx="102353" cy="73035"/>
            </a:xfrm>
            <a:custGeom>
              <a:avLst/>
              <a:gdLst/>
              <a:ahLst/>
              <a:cxnLst/>
              <a:rect l="l" t="t" r="r" b="b"/>
              <a:pathLst>
                <a:path w="2360" h="1684" extrusionOk="0">
                  <a:moveTo>
                    <a:pt x="98" y="0"/>
                  </a:moveTo>
                  <a:lnTo>
                    <a:pt x="98" y="0"/>
                  </a:lnTo>
                  <a:cubicBezTo>
                    <a:pt x="81" y="34"/>
                    <a:pt x="98" y="89"/>
                    <a:pt x="52" y="89"/>
                  </a:cubicBezTo>
                  <a:cubicBezTo>
                    <a:pt x="42" y="89"/>
                    <a:pt x="29" y="86"/>
                    <a:pt x="11" y="80"/>
                  </a:cubicBezTo>
                  <a:lnTo>
                    <a:pt x="1" y="104"/>
                  </a:lnTo>
                  <a:cubicBezTo>
                    <a:pt x="212" y="249"/>
                    <a:pt x="399" y="364"/>
                    <a:pt x="558" y="485"/>
                  </a:cubicBezTo>
                  <a:cubicBezTo>
                    <a:pt x="818" y="679"/>
                    <a:pt x="794" y="818"/>
                    <a:pt x="898" y="998"/>
                  </a:cubicBezTo>
                  <a:cubicBezTo>
                    <a:pt x="960" y="1029"/>
                    <a:pt x="1026" y="1050"/>
                    <a:pt x="1078" y="1091"/>
                  </a:cubicBezTo>
                  <a:cubicBezTo>
                    <a:pt x="1410" y="1431"/>
                    <a:pt x="1199" y="1438"/>
                    <a:pt x="1372" y="1684"/>
                  </a:cubicBezTo>
                  <a:cubicBezTo>
                    <a:pt x="1636" y="1476"/>
                    <a:pt x="1944" y="1303"/>
                    <a:pt x="2360" y="1154"/>
                  </a:cubicBezTo>
                  <a:cubicBezTo>
                    <a:pt x="1767" y="807"/>
                    <a:pt x="1220" y="398"/>
                    <a:pt x="683" y="142"/>
                  </a:cubicBezTo>
                  <a:cubicBezTo>
                    <a:pt x="389" y="10"/>
                    <a:pt x="337" y="94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635;p36">
              <a:extLst>
                <a:ext uri="{FF2B5EF4-FFF2-40B4-BE49-F238E27FC236}">
                  <a16:creationId xmlns:a16="http://schemas.microsoft.com/office/drawing/2014/main" id="{DC16DA65-1911-58B3-BCA9-541883F22727}"/>
                </a:ext>
              </a:extLst>
            </p:cNvPr>
            <p:cNvSpPr/>
            <p:nvPr/>
          </p:nvSpPr>
          <p:spPr>
            <a:xfrm>
              <a:off x="7794511" y="1072875"/>
              <a:ext cx="9498" cy="13748"/>
            </a:xfrm>
            <a:custGeom>
              <a:avLst/>
              <a:gdLst/>
              <a:ahLst/>
              <a:cxnLst/>
              <a:rect l="l" t="t" r="r" b="b"/>
              <a:pathLst>
                <a:path w="219" h="317" extrusionOk="0">
                  <a:moveTo>
                    <a:pt x="73" y="1"/>
                  </a:moveTo>
                  <a:lnTo>
                    <a:pt x="0" y="174"/>
                  </a:lnTo>
                  <a:cubicBezTo>
                    <a:pt x="49" y="223"/>
                    <a:pt x="90" y="271"/>
                    <a:pt x="132" y="316"/>
                  </a:cubicBezTo>
                  <a:cubicBezTo>
                    <a:pt x="146" y="240"/>
                    <a:pt x="173" y="171"/>
                    <a:pt x="218" y="108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636;p36">
              <a:extLst>
                <a:ext uri="{FF2B5EF4-FFF2-40B4-BE49-F238E27FC236}">
                  <a16:creationId xmlns:a16="http://schemas.microsoft.com/office/drawing/2014/main" id="{087C8741-4379-08B4-9258-CABEF0600BCA}"/>
                </a:ext>
              </a:extLst>
            </p:cNvPr>
            <p:cNvSpPr/>
            <p:nvPr/>
          </p:nvSpPr>
          <p:spPr>
            <a:xfrm>
              <a:off x="7808172" y="1074826"/>
              <a:ext cx="64621" cy="79367"/>
            </a:xfrm>
            <a:custGeom>
              <a:avLst/>
              <a:gdLst/>
              <a:ahLst/>
              <a:cxnLst/>
              <a:rect l="l" t="t" r="r" b="b"/>
              <a:pathLst>
                <a:path w="1490" h="1830" extrusionOk="0">
                  <a:moveTo>
                    <a:pt x="84" y="1"/>
                  </a:moveTo>
                  <a:cubicBezTo>
                    <a:pt x="45" y="56"/>
                    <a:pt x="18" y="129"/>
                    <a:pt x="0" y="209"/>
                  </a:cubicBezTo>
                  <a:cubicBezTo>
                    <a:pt x="513" y="780"/>
                    <a:pt x="426" y="1033"/>
                    <a:pt x="655" y="1491"/>
                  </a:cubicBezTo>
                  <a:cubicBezTo>
                    <a:pt x="659" y="1486"/>
                    <a:pt x="664" y="1484"/>
                    <a:pt x="672" y="1484"/>
                  </a:cubicBezTo>
                  <a:cubicBezTo>
                    <a:pt x="748" y="1484"/>
                    <a:pt x="1002" y="1687"/>
                    <a:pt x="1076" y="1687"/>
                  </a:cubicBezTo>
                  <a:cubicBezTo>
                    <a:pt x="1083" y="1687"/>
                    <a:pt x="1088" y="1685"/>
                    <a:pt x="1092" y="1681"/>
                  </a:cubicBezTo>
                  <a:lnTo>
                    <a:pt x="1171" y="1830"/>
                  </a:lnTo>
                  <a:cubicBezTo>
                    <a:pt x="1258" y="1740"/>
                    <a:pt x="1351" y="1657"/>
                    <a:pt x="1452" y="1581"/>
                  </a:cubicBezTo>
                  <a:cubicBezTo>
                    <a:pt x="1279" y="1338"/>
                    <a:pt x="1490" y="1328"/>
                    <a:pt x="1157" y="988"/>
                  </a:cubicBezTo>
                  <a:cubicBezTo>
                    <a:pt x="1105" y="943"/>
                    <a:pt x="1040" y="926"/>
                    <a:pt x="981" y="895"/>
                  </a:cubicBezTo>
                  <a:cubicBezTo>
                    <a:pt x="873" y="715"/>
                    <a:pt x="898" y="576"/>
                    <a:pt x="641" y="382"/>
                  </a:cubicBezTo>
                  <a:cubicBezTo>
                    <a:pt x="482" y="264"/>
                    <a:pt x="295" y="146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637;p36">
              <a:extLst>
                <a:ext uri="{FF2B5EF4-FFF2-40B4-BE49-F238E27FC236}">
                  <a16:creationId xmlns:a16="http://schemas.microsoft.com/office/drawing/2014/main" id="{A894F5D3-11E2-9132-10D8-0C9650CA88C6}"/>
                </a:ext>
              </a:extLst>
            </p:cNvPr>
            <p:cNvSpPr/>
            <p:nvPr/>
          </p:nvSpPr>
          <p:spPr>
            <a:xfrm>
              <a:off x="7788353" y="1083543"/>
              <a:ext cx="70476" cy="91424"/>
            </a:xfrm>
            <a:custGeom>
              <a:avLst/>
              <a:gdLst/>
              <a:ahLst/>
              <a:cxnLst/>
              <a:rect l="l" t="t" r="r" b="b"/>
              <a:pathLst>
                <a:path w="1625" h="2108" extrusionOk="0">
                  <a:moveTo>
                    <a:pt x="454" y="1"/>
                  </a:moveTo>
                  <a:cubicBezTo>
                    <a:pt x="440" y="53"/>
                    <a:pt x="433" y="115"/>
                    <a:pt x="430" y="174"/>
                  </a:cubicBezTo>
                  <a:cubicBezTo>
                    <a:pt x="429" y="175"/>
                    <a:pt x="428" y="175"/>
                    <a:pt x="427" y="175"/>
                  </a:cubicBezTo>
                  <a:cubicBezTo>
                    <a:pt x="408" y="175"/>
                    <a:pt x="304" y="109"/>
                    <a:pt x="239" y="67"/>
                  </a:cubicBezTo>
                  <a:cubicBezTo>
                    <a:pt x="163" y="236"/>
                    <a:pt x="87" y="410"/>
                    <a:pt x="0" y="579"/>
                  </a:cubicBezTo>
                  <a:cubicBezTo>
                    <a:pt x="204" y="829"/>
                    <a:pt x="800" y="1279"/>
                    <a:pt x="1133" y="1449"/>
                  </a:cubicBezTo>
                  <a:cubicBezTo>
                    <a:pt x="1202" y="1470"/>
                    <a:pt x="1434" y="1698"/>
                    <a:pt x="1521" y="1705"/>
                  </a:cubicBezTo>
                  <a:cubicBezTo>
                    <a:pt x="1282" y="1695"/>
                    <a:pt x="967" y="1591"/>
                    <a:pt x="624" y="1432"/>
                  </a:cubicBezTo>
                  <a:lnTo>
                    <a:pt x="624" y="1432"/>
                  </a:lnTo>
                  <a:lnTo>
                    <a:pt x="1039" y="2107"/>
                  </a:lnTo>
                  <a:cubicBezTo>
                    <a:pt x="1147" y="2072"/>
                    <a:pt x="1185" y="1986"/>
                    <a:pt x="1299" y="1941"/>
                  </a:cubicBezTo>
                  <a:cubicBezTo>
                    <a:pt x="1306" y="1937"/>
                    <a:pt x="1320" y="1934"/>
                    <a:pt x="1334" y="1934"/>
                  </a:cubicBezTo>
                  <a:cubicBezTo>
                    <a:pt x="1424" y="1830"/>
                    <a:pt x="1521" y="1726"/>
                    <a:pt x="1625" y="1626"/>
                  </a:cubicBezTo>
                  <a:lnTo>
                    <a:pt x="1545" y="1473"/>
                  </a:lnTo>
                  <a:cubicBezTo>
                    <a:pt x="1542" y="1477"/>
                    <a:pt x="1536" y="1479"/>
                    <a:pt x="1529" y="1479"/>
                  </a:cubicBezTo>
                  <a:cubicBezTo>
                    <a:pt x="1453" y="1479"/>
                    <a:pt x="1193" y="1278"/>
                    <a:pt x="1122" y="1278"/>
                  </a:cubicBezTo>
                  <a:cubicBezTo>
                    <a:pt x="1116" y="1278"/>
                    <a:pt x="1112" y="1279"/>
                    <a:pt x="1109" y="1283"/>
                  </a:cubicBezTo>
                  <a:cubicBezTo>
                    <a:pt x="880" y="829"/>
                    <a:pt x="967" y="579"/>
                    <a:pt x="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638;p36">
              <a:extLst>
                <a:ext uri="{FF2B5EF4-FFF2-40B4-BE49-F238E27FC236}">
                  <a16:creationId xmlns:a16="http://schemas.microsoft.com/office/drawing/2014/main" id="{56362F59-3E34-F6B8-CC6F-9F6AEE52BCD6}"/>
                </a:ext>
              </a:extLst>
            </p:cNvPr>
            <p:cNvSpPr/>
            <p:nvPr/>
          </p:nvSpPr>
          <p:spPr>
            <a:xfrm>
              <a:off x="7768663" y="1108350"/>
              <a:ext cx="86436" cy="94243"/>
            </a:xfrm>
            <a:custGeom>
              <a:avLst/>
              <a:gdLst/>
              <a:ahLst/>
              <a:cxnLst/>
              <a:rect l="l" t="t" r="r" b="b"/>
              <a:pathLst>
                <a:path w="1993" h="2173" extrusionOk="0">
                  <a:moveTo>
                    <a:pt x="458" y="0"/>
                  </a:moveTo>
                  <a:lnTo>
                    <a:pt x="437" y="42"/>
                  </a:lnTo>
                  <a:cubicBezTo>
                    <a:pt x="679" y="433"/>
                    <a:pt x="319" y="326"/>
                    <a:pt x="229" y="381"/>
                  </a:cubicBezTo>
                  <a:lnTo>
                    <a:pt x="194" y="430"/>
                  </a:lnTo>
                  <a:cubicBezTo>
                    <a:pt x="194" y="439"/>
                    <a:pt x="283" y="702"/>
                    <a:pt x="119" y="702"/>
                  </a:cubicBezTo>
                  <a:cubicBezTo>
                    <a:pt x="88" y="702"/>
                    <a:pt x="50" y="693"/>
                    <a:pt x="0" y="672"/>
                  </a:cubicBezTo>
                  <a:lnTo>
                    <a:pt x="0" y="672"/>
                  </a:lnTo>
                  <a:lnTo>
                    <a:pt x="122" y="894"/>
                  </a:lnTo>
                  <a:cubicBezTo>
                    <a:pt x="160" y="950"/>
                    <a:pt x="295" y="1088"/>
                    <a:pt x="295" y="1088"/>
                  </a:cubicBezTo>
                  <a:cubicBezTo>
                    <a:pt x="433" y="1386"/>
                    <a:pt x="679" y="1757"/>
                    <a:pt x="970" y="2145"/>
                  </a:cubicBezTo>
                  <a:cubicBezTo>
                    <a:pt x="998" y="2148"/>
                    <a:pt x="1033" y="2159"/>
                    <a:pt x="1067" y="2172"/>
                  </a:cubicBezTo>
                  <a:cubicBezTo>
                    <a:pt x="1093" y="2149"/>
                    <a:pt x="1098" y="1931"/>
                    <a:pt x="1269" y="1931"/>
                  </a:cubicBezTo>
                  <a:cubicBezTo>
                    <a:pt x="1278" y="1931"/>
                    <a:pt x="1289" y="1932"/>
                    <a:pt x="1299" y="1933"/>
                  </a:cubicBezTo>
                  <a:cubicBezTo>
                    <a:pt x="1268" y="1902"/>
                    <a:pt x="1234" y="1864"/>
                    <a:pt x="1206" y="1836"/>
                  </a:cubicBezTo>
                  <a:cubicBezTo>
                    <a:pt x="1208" y="1834"/>
                    <a:pt x="1211" y="1834"/>
                    <a:pt x="1215" y="1834"/>
                  </a:cubicBezTo>
                  <a:cubicBezTo>
                    <a:pt x="1230" y="1834"/>
                    <a:pt x="1258" y="1845"/>
                    <a:pt x="1275" y="1845"/>
                  </a:cubicBezTo>
                  <a:cubicBezTo>
                    <a:pt x="1292" y="1845"/>
                    <a:pt x="1298" y="1833"/>
                    <a:pt x="1265" y="1781"/>
                  </a:cubicBezTo>
                  <a:lnTo>
                    <a:pt x="1126" y="1642"/>
                  </a:lnTo>
                  <a:lnTo>
                    <a:pt x="1126" y="1642"/>
                  </a:lnTo>
                  <a:cubicBezTo>
                    <a:pt x="1234" y="1732"/>
                    <a:pt x="1320" y="1791"/>
                    <a:pt x="1393" y="1826"/>
                  </a:cubicBezTo>
                  <a:lnTo>
                    <a:pt x="1445" y="1764"/>
                  </a:lnTo>
                  <a:cubicBezTo>
                    <a:pt x="1380" y="1683"/>
                    <a:pt x="1372" y="1659"/>
                    <a:pt x="1388" y="1659"/>
                  </a:cubicBezTo>
                  <a:cubicBezTo>
                    <a:pt x="1408" y="1659"/>
                    <a:pt x="1471" y="1702"/>
                    <a:pt x="1493" y="1708"/>
                  </a:cubicBezTo>
                  <a:lnTo>
                    <a:pt x="1528" y="1663"/>
                  </a:lnTo>
                  <a:cubicBezTo>
                    <a:pt x="1479" y="1635"/>
                    <a:pt x="1438" y="1590"/>
                    <a:pt x="1396" y="1552"/>
                  </a:cubicBezTo>
                  <a:cubicBezTo>
                    <a:pt x="1438" y="1552"/>
                    <a:pt x="1466" y="1549"/>
                    <a:pt x="1493" y="1538"/>
                  </a:cubicBezTo>
                  <a:lnTo>
                    <a:pt x="1078" y="864"/>
                  </a:lnTo>
                  <a:lnTo>
                    <a:pt x="1078" y="864"/>
                  </a:lnTo>
                  <a:cubicBezTo>
                    <a:pt x="1110" y="884"/>
                    <a:pt x="1655" y="1143"/>
                    <a:pt x="1897" y="1143"/>
                  </a:cubicBezTo>
                  <a:cubicBezTo>
                    <a:pt x="1931" y="1143"/>
                    <a:pt x="1958" y="1138"/>
                    <a:pt x="1978" y="1126"/>
                  </a:cubicBezTo>
                  <a:cubicBezTo>
                    <a:pt x="1992" y="1081"/>
                    <a:pt x="1656" y="898"/>
                    <a:pt x="1594" y="873"/>
                  </a:cubicBezTo>
                  <a:cubicBezTo>
                    <a:pt x="1265" y="704"/>
                    <a:pt x="662" y="253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639;p36">
              <a:extLst>
                <a:ext uri="{FF2B5EF4-FFF2-40B4-BE49-F238E27FC236}">
                  <a16:creationId xmlns:a16="http://schemas.microsoft.com/office/drawing/2014/main" id="{750EADC4-57F0-000C-4069-EDE3DE972C17}"/>
                </a:ext>
              </a:extLst>
            </p:cNvPr>
            <p:cNvSpPr/>
            <p:nvPr/>
          </p:nvSpPr>
          <p:spPr>
            <a:xfrm>
              <a:off x="7689038" y="1254807"/>
              <a:ext cx="7546" cy="6809"/>
            </a:xfrm>
            <a:custGeom>
              <a:avLst/>
              <a:gdLst/>
              <a:ahLst/>
              <a:cxnLst/>
              <a:rect l="l" t="t" r="r" b="b"/>
              <a:pathLst>
                <a:path w="174" h="157" extrusionOk="0">
                  <a:moveTo>
                    <a:pt x="115" y="1"/>
                  </a:moveTo>
                  <a:cubicBezTo>
                    <a:pt x="103" y="13"/>
                    <a:pt x="91" y="24"/>
                    <a:pt x="69" y="24"/>
                  </a:cubicBezTo>
                  <a:cubicBezTo>
                    <a:pt x="58" y="24"/>
                    <a:pt x="45" y="22"/>
                    <a:pt x="28" y="15"/>
                  </a:cubicBezTo>
                  <a:lnTo>
                    <a:pt x="28" y="15"/>
                  </a:lnTo>
                  <a:cubicBezTo>
                    <a:pt x="115" y="139"/>
                    <a:pt x="35" y="122"/>
                    <a:pt x="0" y="157"/>
                  </a:cubicBezTo>
                  <a:lnTo>
                    <a:pt x="174" y="146"/>
                  </a:lnTo>
                  <a:cubicBezTo>
                    <a:pt x="160" y="101"/>
                    <a:pt x="142" y="53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640;p36">
              <a:extLst>
                <a:ext uri="{FF2B5EF4-FFF2-40B4-BE49-F238E27FC236}">
                  <a16:creationId xmlns:a16="http://schemas.microsoft.com/office/drawing/2014/main" id="{D7ED8761-1D33-870C-D708-42FE770BF7C8}"/>
                </a:ext>
              </a:extLst>
            </p:cNvPr>
            <p:cNvSpPr/>
            <p:nvPr/>
          </p:nvSpPr>
          <p:spPr>
            <a:xfrm>
              <a:off x="7665879" y="1223581"/>
              <a:ext cx="18692" cy="20037"/>
            </a:xfrm>
            <a:custGeom>
              <a:avLst/>
              <a:gdLst/>
              <a:ahLst/>
              <a:cxnLst/>
              <a:rect l="l" t="t" r="r" b="b"/>
              <a:pathLst>
                <a:path w="431" h="462" extrusionOk="0">
                  <a:moveTo>
                    <a:pt x="32" y="0"/>
                  </a:moveTo>
                  <a:lnTo>
                    <a:pt x="15" y="14"/>
                  </a:lnTo>
                  <a:cubicBezTo>
                    <a:pt x="1" y="35"/>
                    <a:pt x="191" y="253"/>
                    <a:pt x="396" y="461"/>
                  </a:cubicBezTo>
                  <a:cubicBezTo>
                    <a:pt x="423" y="461"/>
                    <a:pt x="430" y="447"/>
                    <a:pt x="309" y="323"/>
                  </a:cubicBezTo>
                  <a:cubicBezTo>
                    <a:pt x="300" y="314"/>
                    <a:pt x="295" y="311"/>
                    <a:pt x="293" y="311"/>
                  </a:cubicBezTo>
                  <a:lnTo>
                    <a:pt x="293" y="311"/>
                  </a:lnTo>
                  <a:cubicBezTo>
                    <a:pt x="286" y="311"/>
                    <a:pt x="297" y="332"/>
                    <a:pt x="289" y="332"/>
                  </a:cubicBezTo>
                  <a:cubicBezTo>
                    <a:pt x="284" y="332"/>
                    <a:pt x="272" y="323"/>
                    <a:pt x="243" y="295"/>
                  </a:cubicBezTo>
                  <a:lnTo>
                    <a:pt x="243" y="295"/>
                  </a:lnTo>
                  <a:cubicBezTo>
                    <a:pt x="250" y="297"/>
                    <a:pt x="255" y="298"/>
                    <a:pt x="259" y="298"/>
                  </a:cubicBezTo>
                  <a:cubicBezTo>
                    <a:pt x="294" y="298"/>
                    <a:pt x="224" y="202"/>
                    <a:pt x="143" y="115"/>
                  </a:cubicBezTo>
                  <a:lnTo>
                    <a:pt x="112" y="142"/>
                  </a:lnTo>
                  <a:cubicBezTo>
                    <a:pt x="70" y="87"/>
                    <a:pt x="67" y="42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641;p36">
              <a:extLst>
                <a:ext uri="{FF2B5EF4-FFF2-40B4-BE49-F238E27FC236}">
                  <a16:creationId xmlns:a16="http://schemas.microsoft.com/office/drawing/2014/main" id="{D95423CF-5DFF-B578-87B4-2E38FC80CD6D}"/>
                </a:ext>
              </a:extLst>
            </p:cNvPr>
            <p:cNvSpPr/>
            <p:nvPr/>
          </p:nvSpPr>
          <p:spPr>
            <a:xfrm>
              <a:off x="7678673" y="1217857"/>
              <a:ext cx="46016" cy="42112"/>
            </a:xfrm>
            <a:custGeom>
              <a:avLst/>
              <a:gdLst/>
              <a:ahLst/>
              <a:cxnLst/>
              <a:rect l="l" t="t" r="r" b="b"/>
              <a:pathLst>
                <a:path w="1061" h="971" extrusionOk="0">
                  <a:moveTo>
                    <a:pt x="215" y="1"/>
                  </a:moveTo>
                  <a:cubicBezTo>
                    <a:pt x="149" y="98"/>
                    <a:pt x="80" y="184"/>
                    <a:pt x="0" y="264"/>
                  </a:cubicBezTo>
                  <a:cubicBezTo>
                    <a:pt x="28" y="323"/>
                    <a:pt x="38" y="361"/>
                    <a:pt x="80" y="416"/>
                  </a:cubicBezTo>
                  <a:lnTo>
                    <a:pt x="108" y="392"/>
                  </a:lnTo>
                  <a:cubicBezTo>
                    <a:pt x="187" y="475"/>
                    <a:pt x="254" y="574"/>
                    <a:pt x="224" y="574"/>
                  </a:cubicBezTo>
                  <a:cubicBezTo>
                    <a:pt x="221" y="574"/>
                    <a:pt x="215" y="572"/>
                    <a:pt x="208" y="569"/>
                  </a:cubicBezTo>
                  <a:lnTo>
                    <a:pt x="208" y="569"/>
                  </a:lnTo>
                  <a:cubicBezTo>
                    <a:pt x="237" y="599"/>
                    <a:pt x="249" y="608"/>
                    <a:pt x="254" y="608"/>
                  </a:cubicBezTo>
                  <a:cubicBezTo>
                    <a:pt x="261" y="608"/>
                    <a:pt x="251" y="587"/>
                    <a:pt x="255" y="587"/>
                  </a:cubicBezTo>
                  <a:lnTo>
                    <a:pt x="255" y="587"/>
                  </a:lnTo>
                  <a:cubicBezTo>
                    <a:pt x="257" y="587"/>
                    <a:pt x="262" y="591"/>
                    <a:pt x="271" y="600"/>
                  </a:cubicBezTo>
                  <a:cubicBezTo>
                    <a:pt x="377" y="707"/>
                    <a:pt x="385" y="733"/>
                    <a:pt x="366" y="733"/>
                  </a:cubicBezTo>
                  <a:cubicBezTo>
                    <a:pt x="363" y="733"/>
                    <a:pt x="360" y="733"/>
                    <a:pt x="357" y="732"/>
                  </a:cubicBezTo>
                  <a:lnTo>
                    <a:pt x="357" y="732"/>
                  </a:lnTo>
                  <a:lnTo>
                    <a:pt x="364" y="739"/>
                  </a:lnTo>
                  <a:cubicBezTo>
                    <a:pt x="395" y="777"/>
                    <a:pt x="416" y="801"/>
                    <a:pt x="433" y="829"/>
                  </a:cubicBezTo>
                  <a:cubicBezTo>
                    <a:pt x="450" y="835"/>
                    <a:pt x="464" y="838"/>
                    <a:pt x="474" y="838"/>
                  </a:cubicBezTo>
                  <a:cubicBezTo>
                    <a:pt x="497" y="838"/>
                    <a:pt x="508" y="826"/>
                    <a:pt x="520" y="815"/>
                  </a:cubicBezTo>
                  <a:cubicBezTo>
                    <a:pt x="551" y="870"/>
                    <a:pt x="565" y="922"/>
                    <a:pt x="579" y="964"/>
                  </a:cubicBezTo>
                  <a:cubicBezTo>
                    <a:pt x="640" y="960"/>
                    <a:pt x="702" y="958"/>
                    <a:pt x="764" y="958"/>
                  </a:cubicBezTo>
                  <a:cubicBezTo>
                    <a:pt x="860" y="958"/>
                    <a:pt x="958" y="962"/>
                    <a:pt x="1060" y="971"/>
                  </a:cubicBezTo>
                  <a:cubicBezTo>
                    <a:pt x="887" y="732"/>
                    <a:pt x="724" y="503"/>
                    <a:pt x="593" y="295"/>
                  </a:cubicBezTo>
                  <a:cubicBezTo>
                    <a:pt x="475" y="226"/>
                    <a:pt x="368" y="153"/>
                    <a:pt x="295" y="132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642;p36">
              <a:extLst>
                <a:ext uri="{FF2B5EF4-FFF2-40B4-BE49-F238E27FC236}">
                  <a16:creationId xmlns:a16="http://schemas.microsoft.com/office/drawing/2014/main" id="{1EB7D105-AC45-0076-9550-A986E3A145CC}"/>
                </a:ext>
              </a:extLst>
            </p:cNvPr>
            <p:cNvSpPr/>
            <p:nvPr/>
          </p:nvSpPr>
          <p:spPr>
            <a:xfrm>
              <a:off x="7727810" y="1232602"/>
              <a:ext cx="28581" cy="30099"/>
            </a:xfrm>
            <a:custGeom>
              <a:avLst/>
              <a:gdLst/>
              <a:ahLst/>
              <a:cxnLst/>
              <a:rect l="l" t="t" r="r" b="b"/>
              <a:pathLst>
                <a:path w="659" h="694" extrusionOk="0">
                  <a:moveTo>
                    <a:pt x="658" y="0"/>
                  </a:moveTo>
                  <a:lnTo>
                    <a:pt x="658" y="0"/>
                  </a:lnTo>
                  <a:cubicBezTo>
                    <a:pt x="447" y="236"/>
                    <a:pt x="225" y="471"/>
                    <a:pt x="0" y="693"/>
                  </a:cubicBezTo>
                  <a:cubicBezTo>
                    <a:pt x="215" y="544"/>
                    <a:pt x="551" y="544"/>
                    <a:pt x="620" y="267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643;p36">
              <a:extLst>
                <a:ext uri="{FF2B5EF4-FFF2-40B4-BE49-F238E27FC236}">
                  <a16:creationId xmlns:a16="http://schemas.microsoft.com/office/drawing/2014/main" id="{BD5167A1-1511-C0B4-7741-8549996976EB}"/>
                </a:ext>
              </a:extLst>
            </p:cNvPr>
            <p:cNvSpPr/>
            <p:nvPr/>
          </p:nvSpPr>
          <p:spPr>
            <a:xfrm>
              <a:off x="7700010" y="1266690"/>
              <a:ext cx="23767" cy="21251"/>
            </a:xfrm>
            <a:custGeom>
              <a:avLst/>
              <a:gdLst/>
              <a:ahLst/>
              <a:cxnLst/>
              <a:rect l="l" t="t" r="r" b="b"/>
              <a:pathLst>
                <a:path w="548" h="490" extrusionOk="0">
                  <a:moveTo>
                    <a:pt x="548" y="1"/>
                  </a:moveTo>
                  <a:lnTo>
                    <a:pt x="548" y="1"/>
                  </a:lnTo>
                  <a:cubicBezTo>
                    <a:pt x="371" y="170"/>
                    <a:pt x="187" y="333"/>
                    <a:pt x="0" y="489"/>
                  </a:cubicBezTo>
                  <a:cubicBezTo>
                    <a:pt x="284" y="472"/>
                    <a:pt x="416" y="278"/>
                    <a:pt x="520" y="46"/>
                  </a:cubicBezTo>
                  <a:cubicBezTo>
                    <a:pt x="527" y="28"/>
                    <a:pt x="537" y="14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644;p36">
              <a:extLst>
                <a:ext uri="{FF2B5EF4-FFF2-40B4-BE49-F238E27FC236}">
                  <a16:creationId xmlns:a16="http://schemas.microsoft.com/office/drawing/2014/main" id="{2DD36E25-CBE4-24B2-1760-FD712EB7C273}"/>
                </a:ext>
              </a:extLst>
            </p:cNvPr>
            <p:cNvSpPr/>
            <p:nvPr/>
          </p:nvSpPr>
          <p:spPr>
            <a:xfrm>
              <a:off x="7594104" y="1342412"/>
              <a:ext cx="62366" cy="113326"/>
            </a:xfrm>
            <a:custGeom>
              <a:avLst/>
              <a:gdLst/>
              <a:ahLst/>
              <a:cxnLst/>
              <a:rect l="l" t="t" r="r" b="b"/>
              <a:pathLst>
                <a:path w="1438" h="2613" extrusionOk="0">
                  <a:moveTo>
                    <a:pt x="620" y="0"/>
                  </a:moveTo>
                  <a:cubicBezTo>
                    <a:pt x="433" y="108"/>
                    <a:pt x="104" y="368"/>
                    <a:pt x="118" y="385"/>
                  </a:cubicBezTo>
                  <a:cubicBezTo>
                    <a:pt x="66" y="413"/>
                    <a:pt x="45" y="524"/>
                    <a:pt x="0" y="593"/>
                  </a:cubicBezTo>
                  <a:cubicBezTo>
                    <a:pt x="35" y="1230"/>
                    <a:pt x="14" y="1878"/>
                    <a:pt x="62" y="2612"/>
                  </a:cubicBezTo>
                  <a:cubicBezTo>
                    <a:pt x="243" y="2481"/>
                    <a:pt x="561" y="2405"/>
                    <a:pt x="842" y="2356"/>
                  </a:cubicBezTo>
                  <a:cubicBezTo>
                    <a:pt x="1119" y="2301"/>
                    <a:pt x="1365" y="2269"/>
                    <a:pt x="1396" y="2266"/>
                  </a:cubicBezTo>
                  <a:cubicBezTo>
                    <a:pt x="1431" y="1913"/>
                    <a:pt x="1438" y="1549"/>
                    <a:pt x="1219" y="1106"/>
                  </a:cubicBezTo>
                  <a:cubicBezTo>
                    <a:pt x="1172" y="1028"/>
                    <a:pt x="1071" y="1021"/>
                    <a:pt x="976" y="1021"/>
                  </a:cubicBezTo>
                  <a:cubicBezTo>
                    <a:pt x="953" y="1021"/>
                    <a:pt x="930" y="1021"/>
                    <a:pt x="909" y="1021"/>
                  </a:cubicBezTo>
                  <a:cubicBezTo>
                    <a:pt x="887" y="1021"/>
                    <a:pt x="867" y="1021"/>
                    <a:pt x="849" y="1019"/>
                  </a:cubicBezTo>
                  <a:cubicBezTo>
                    <a:pt x="738" y="645"/>
                    <a:pt x="665" y="302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645;p36">
              <a:extLst>
                <a:ext uri="{FF2B5EF4-FFF2-40B4-BE49-F238E27FC236}">
                  <a16:creationId xmlns:a16="http://schemas.microsoft.com/office/drawing/2014/main" id="{D25F96AA-F9B0-AF6B-8A55-E5DAB0F12C4A}"/>
                </a:ext>
              </a:extLst>
            </p:cNvPr>
            <p:cNvSpPr/>
            <p:nvPr/>
          </p:nvSpPr>
          <p:spPr>
            <a:xfrm>
              <a:off x="7501685" y="1386865"/>
              <a:ext cx="52174" cy="84658"/>
            </a:xfrm>
            <a:custGeom>
              <a:avLst/>
              <a:gdLst/>
              <a:ahLst/>
              <a:cxnLst/>
              <a:rect l="l" t="t" r="r" b="b"/>
              <a:pathLst>
                <a:path w="1203" h="1952" extrusionOk="0">
                  <a:moveTo>
                    <a:pt x="1140" y="1"/>
                  </a:moveTo>
                  <a:cubicBezTo>
                    <a:pt x="780" y="229"/>
                    <a:pt x="413" y="455"/>
                    <a:pt x="18" y="638"/>
                  </a:cubicBezTo>
                  <a:lnTo>
                    <a:pt x="1" y="794"/>
                  </a:lnTo>
                  <a:cubicBezTo>
                    <a:pt x="105" y="829"/>
                    <a:pt x="202" y="933"/>
                    <a:pt x="330" y="1023"/>
                  </a:cubicBezTo>
                  <a:cubicBezTo>
                    <a:pt x="309" y="1286"/>
                    <a:pt x="319" y="1587"/>
                    <a:pt x="326" y="1889"/>
                  </a:cubicBezTo>
                  <a:cubicBezTo>
                    <a:pt x="446" y="1901"/>
                    <a:pt x="700" y="1951"/>
                    <a:pt x="939" y="1951"/>
                  </a:cubicBezTo>
                  <a:cubicBezTo>
                    <a:pt x="1032" y="1951"/>
                    <a:pt x="1123" y="1944"/>
                    <a:pt x="1203" y="1923"/>
                  </a:cubicBezTo>
                  <a:cubicBezTo>
                    <a:pt x="1161" y="1653"/>
                    <a:pt x="1171" y="1217"/>
                    <a:pt x="1171" y="818"/>
                  </a:cubicBezTo>
                  <a:cubicBezTo>
                    <a:pt x="1171" y="430"/>
                    <a:pt x="1161" y="87"/>
                    <a:pt x="1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646;p36">
              <a:extLst>
                <a:ext uri="{FF2B5EF4-FFF2-40B4-BE49-F238E27FC236}">
                  <a16:creationId xmlns:a16="http://schemas.microsoft.com/office/drawing/2014/main" id="{D5FC4AFD-1CF2-E54D-5174-87CC32F77761}"/>
                </a:ext>
              </a:extLst>
            </p:cNvPr>
            <p:cNvSpPr/>
            <p:nvPr/>
          </p:nvSpPr>
          <p:spPr>
            <a:xfrm>
              <a:off x="7545097" y="1358935"/>
              <a:ext cx="51740" cy="111374"/>
            </a:xfrm>
            <a:custGeom>
              <a:avLst/>
              <a:gdLst/>
              <a:ahLst/>
              <a:cxnLst/>
              <a:rect l="l" t="t" r="r" b="b"/>
              <a:pathLst>
                <a:path w="1193" h="2568" extrusionOk="0">
                  <a:moveTo>
                    <a:pt x="1120" y="1"/>
                  </a:moveTo>
                  <a:lnTo>
                    <a:pt x="136" y="648"/>
                  </a:lnTo>
                  <a:cubicBezTo>
                    <a:pt x="184" y="822"/>
                    <a:pt x="80" y="822"/>
                    <a:pt x="1" y="991"/>
                  </a:cubicBezTo>
                  <a:cubicBezTo>
                    <a:pt x="1" y="991"/>
                    <a:pt x="2" y="991"/>
                    <a:pt x="3" y="991"/>
                  </a:cubicBezTo>
                  <a:cubicBezTo>
                    <a:pt x="31" y="991"/>
                    <a:pt x="118" y="1131"/>
                    <a:pt x="149" y="1131"/>
                  </a:cubicBezTo>
                  <a:cubicBezTo>
                    <a:pt x="151" y="1131"/>
                    <a:pt x="152" y="1130"/>
                    <a:pt x="153" y="1130"/>
                  </a:cubicBezTo>
                  <a:lnTo>
                    <a:pt x="153" y="1130"/>
                  </a:lnTo>
                  <a:cubicBezTo>
                    <a:pt x="108" y="1532"/>
                    <a:pt x="125" y="2030"/>
                    <a:pt x="202" y="2567"/>
                  </a:cubicBezTo>
                  <a:cubicBezTo>
                    <a:pt x="392" y="2536"/>
                    <a:pt x="565" y="2484"/>
                    <a:pt x="739" y="2422"/>
                  </a:cubicBezTo>
                  <a:cubicBezTo>
                    <a:pt x="808" y="2346"/>
                    <a:pt x="881" y="2273"/>
                    <a:pt x="964" y="2197"/>
                  </a:cubicBezTo>
                  <a:cubicBezTo>
                    <a:pt x="971" y="2180"/>
                    <a:pt x="981" y="2174"/>
                    <a:pt x="993" y="2174"/>
                  </a:cubicBezTo>
                  <a:cubicBezTo>
                    <a:pt x="1024" y="2174"/>
                    <a:pt x="1066" y="2220"/>
                    <a:pt x="1106" y="2263"/>
                  </a:cubicBezTo>
                  <a:lnTo>
                    <a:pt x="1192" y="2228"/>
                  </a:lnTo>
                  <a:cubicBezTo>
                    <a:pt x="1144" y="1497"/>
                    <a:pt x="1165" y="853"/>
                    <a:pt x="1130" y="212"/>
                  </a:cubicBezTo>
                  <a:cubicBezTo>
                    <a:pt x="1112" y="242"/>
                    <a:pt x="1089" y="262"/>
                    <a:pt x="1059" y="262"/>
                  </a:cubicBezTo>
                  <a:cubicBezTo>
                    <a:pt x="1027" y="262"/>
                    <a:pt x="985" y="238"/>
                    <a:pt x="929" y="177"/>
                  </a:cubicBezTo>
                  <a:cubicBezTo>
                    <a:pt x="1002" y="132"/>
                    <a:pt x="1106" y="149"/>
                    <a:pt x="1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647;p36">
              <a:extLst>
                <a:ext uri="{FF2B5EF4-FFF2-40B4-BE49-F238E27FC236}">
                  <a16:creationId xmlns:a16="http://schemas.microsoft.com/office/drawing/2014/main" id="{690951F7-253A-CF35-77CA-084F08203A96}"/>
                </a:ext>
              </a:extLst>
            </p:cNvPr>
            <p:cNvSpPr/>
            <p:nvPr/>
          </p:nvSpPr>
          <p:spPr>
            <a:xfrm>
              <a:off x="7690990" y="1281999"/>
              <a:ext cx="50960" cy="107514"/>
            </a:xfrm>
            <a:custGeom>
              <a:avLst/>
              <a:gdLst/>
              <a:ahLst/>
              <a:cxnLst/>
              <a:rect l="l" t="t" r="r" b="b"/>
              <a:pathLst>
                <a:path w="1175" h="2479" extrusionOk="0">
                  <a:moveTo>
                    <a:pt x="693" y="1"/>
                  </a:moveTo>
                  <a:lnTo>
                    <a:pt x="603" y="81"/>
                  </a:lnTo>
                  <a:cubicBezTo>
                    <a:pt x="627" y="115"/>
                    <a:pt x="631" y="277"/>
                    <a:pt x="533" y="277"/>
                  </a:cubicBezTo>
                  <a:cubicBezTo>
                    <a:pt x="504" y="277"/>
                    <a:pt x="465" y="263"/>
                    <a:pt x="416" y="226"/>
                  </a:cubicBezTo>
                  <a:cubicBezTo>
                    <a:pt x="309" y="309"/>
                    <a:pt x="87" y="472"/>
                    <a:pt x="87" y="472"/>
                  </a:cubicBezTo>
                  <a:cubicBezTo>
                    <a:pt x="87" y="472"/>
                    <a:pt x="146" y="652"/>
                    <a:pt x="156" y="669"/>
                  </a:cubicBezTo>
                  <a:cubicBezTo>
                    <a:pt x="116" y="669"/>
                    <a:pt x="45" y="534"/>
                    <a:pt x="3" y="534"/>
                  </a:cubicBezTo>
                  <a:cubicBezTo>
                    <a:pt x="2" y="534"/>
                    <a:pt x="1" y="534"/>
                    <a:pt x="0" y="534"/>
                  </a:cubicBezTo>
                  <a:cubicBezTo>
                    <a:pt x="25" y="753"/>
                    <a:pt x="66" y="978"/>
                    <a:pt x="201" y="1193"/>
                  </a:cubicBezTo>
                  <a:cubicBezTo>
                    <a:pt x="270" y="1509"/>
                    <a:pt x="336" y="2145"/>
                    <a:pt x="348" y="2384"/>
                  </a:cubicBezTo>
                  <a:lnTo>
                    <a:pt x="348" y="2384"/>
                  </a:lnTo>
                  <a:cubicBezTo>
                    <a:pt x="412" y="2238"/>
                    <a:pt x="734" y="2112"/>
                    <a:pt x="880" y="2014"/>
                  </a:cubicBezTo>
                  <a:cubicBezTo>
                    <a:pt x="901" y="1851"/>
                    <a:pt x="1085" y="1844"/>
                    <a:pt x="1175" y="1830"/>
                  </a:cubicBezTo>
                  <a:cubicBezTo>
                    <a:pt x="995" y="1359"/>
                    <a:pt x="863" y="909"/>
                    <a:pt x="866" y="507"/>
                  </a:cubicBezTo>
                  <a:cubicBezTo>
                    <a:pt x="866" y="507"/>
                    <a:pt x="745" y="354"/>
                    <a:pt x="735" y="288"/>
                  </a:cubicBezTo>
                  <a:cubicBezTo>
                    <a:pt x="724" y="198"/>
                    <a:pt x="711" y="98"/>
                    <a:pt x="700" y="1"/>
                  </a:cubicBezTo>
                  <a:close/>
                  <a:moveTo>
                    <a:pt x="348" y="2384"/>
                  </a:moveTo>
                  <a:cubicBezTo>
                    <a:pt x="338" y="2408"/>
                    <a:pt x="335" y="2432"/>
                    <a:pt x="340" y="2457"/>
                  </a:cubicBezTo>
                  <a:cubicBezTo>
                    <a:pt x="343" y="2471"/>
                    <a:pt x="346" y="2478"/>
                    <a:pt x="347" y="2478"/>
                  </a:cubicBezTo>
                  <a:cubicBezTo>
                    <a:pt x="351" y="2478"/>
                    <a:pt x="351" y="2443"/>
                    <a:pt x="348" y="2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648;p36">
              <a:extLst>
                <a:ext uri="{FF2B5EF4-FFF2-40B4-BE49-F238E27FC236}">
                  <a16:creationId xmlns:a16="http://schemas.microsoft.com/office/drawing/2014/main" id="{47594BC1-3C57-D06A-DB76-1EF65E711DC4}"/>
                </a:ext>
              </a:extLst>
            </p:cNvPr>
            <p:cNvSpPr/>
            <p:nvPr/>
          </p:nvSpPr>
          <p:spPr>
            <a:xfrm>
              <a:off x="7617827" y="1305158"/>
              <a:ext cx="91814" cy="135271"/>
            </a:xfrm>
            <a:custGeom>
              <a:avLst/>
              <a:gdLst/>
              <a:ahLst/>
              <a:cxnLst/>
              <a:rect l="l" t="t" r="r" b="b"/>
              <a:pathLst>
                <a:path w="2117" h="3119" extrusionOk="0">
                  <a:moveTo>
                    <a:pt x="1687" y="0"/>
                  </a:moveTo>
                  <a:cubicBezTo>
                    <a:pt x="1680" y="0"/>
                    <a:pt x="1407" y="177"/>
                    <a:pt x="1268" y="257"/>
                  </a:cubicBezTo>
                  <a:cubicBezTo>
                    <a:pt x="1299" y="291"/>
                    <a:pt x="1410" y="343"/>
                    <a:pt x="1434" y="347"/>
                  </a:cubicBezTo>
                  <a:cubicBezTo>
                    <a:pt x="1432" y="349"/>
                    <a:pt x="1423" y="350"/>
                    <a:pt x="1410" y="350"/>
                  </a:cubicBezTo>
                  <a:cubicBezTo>
                    <a:pt x="1354" y="350"/>
                    <a:pt x="1222" y="332"/>
                    <a:pt x="1152" y="332"/>
                  </a:cubicBezTo>
                  <a:cubicBezTo>
                    <a:pt x="1144" y="332"/>
                    <a:pt x="1136" y="332"/>
                    <a:pt x="1130" y="333"/>
                  </a:cubicBezTo>
                  <a:cubicBezTo>
                    <a:pt x="1043" y="381"/>
                    <a:pt x="839" y="513"/>
                    <a:pt x="828" y="537"/>
                  </a:cubicBezTo>
                  <a:cubicBezTo>
                    <a:pt x="804" y="555"/>
                    <a:pt x="922" y="627"/>
                    <a:pt x="1001" y="738"/>
                  </a:cubicBezTo>
                  <a:cubicBezTo>
                    <a:pt x="827" y="672"/>
                    <a:pt x="677" y="643"/>
                    <a:pt x="545" y="643"/>
                  </a:cubicBezTo>
                  <a:cubicBezTo>
                    <a:pt x="525" y="643"/>
                    <a:pt x="505" y="643"/>
                    <a:pt x="485" y="645"/>
                  </a:cubicBezTo>
                  <a:lnTo>
                    <a:pt x="388" y="693"/>
                  </a:lnTo>
                  <a:cubicBezTo>
                    <a:pt x="354" y="659"/>
                    <a:pt x="329" y="634"/>
                    <a:pt x="343" y="624"/>
                  </a:cubicBezTo>
                  <a:cubicBezTo>
                    <a:pt x="350" y="600"/>
                    <a:pt x="364" y="582"/>
                    <a:pt x="378" y="558"/>
                  </a:cubicBezTo>
                  <a:lnTo>
                    <a:pt x="378" y="558"/>
                  </a:lnTo>
                  <a:lnTo>
                    <a:pt x="0" y="721"/>
                  </a:lnTo>
                  <a:cubicBezTo>
                    <a:pt x="17" y="720"/>
                    <a:pt x="35" y="719"/>
                    <a:pt x="52" y="719"/>
                  </a:cubicBezTo>
                  <a:cubicBezTo>
                    <a:pt x="121" y="719"/>
                    <a:pt x="194" y="729"/>
                    <a:pt x="274" y="749"/>
                  </a:cubicBezTo>
                  <a:lnTo>
                    <a:pt x="73" y="853"/>
                  </a:lnTo>
                  <a:lnTo>
                    <a:pt x="70" y="863"/>
                  </a:lnTo>
                  <a:cubicBezTo>
                    <a:pt x="111" y="1164"/>
                    <a:pt x="187" y="1504"/>
                    <a:pt x="298" y="1874"/>
                  </a:cubicBezTo>
                  <a:cubicBezTo>
                    <a:pt x="316" y="1876"/>
                    <a:pt x="336" y="1877"/>
                    <a:pt x="357" y="1877"/>
                  </a:cubicBezTo>
                  <a:cubicBezTo>
                    <a:pt x="381" y="1877"/>
                    <a:pt x="406" y="1876"/>
                    <a:pt x="431" y="1876"/>
                  </a:cubicBezTo>
                  <a:cubicBezTo>
                    <a:pt x="526" y="1876"/>
                    <a:pt x="626" y="1884"/>
                    <a:pt x="672" y="1958"/>
                  </a:cubicBezTo>
                  <a:cubicBezTo>
                    <a:pt x="891" y="2404"/>
                    <a:pt x="884" y="2768"/>
                    <a:pt x="849" y="3118"/>
                  </a:cubicBezTo>
                  <a:cubicBezTo>
                    <a:pt x="932" y="3101"/>
                    <a:pt x="1144" y="3052"/>
                    <a:pt x="1164" y="3049"/>
                  </a:cubicBezTo>
                  <a:cubicBezTo>
                    <a:pt x="1088" y="2966"/>
                    <a:pt x="991" y="2886"/>
                    <a:pt x="1005" y="2820"/>
                  </a:cubicBezTo>
                  <a:cubicBezTo>
                    <a:pt x="1081" y="2699"/>
                    <a:pt x="1182" y="2560"/>
                    <a:pt x="1261" y="2508"/>
                  </a:cubicBezTo>
                  <a:cubicBezTo>
                    <a:pt x="1290" y="2500"/>
                    <a:pt x="1324" y="2497"/>
                    <a:pt x="1360" y="2497"/>
                  </a:cubicBezTo>
                  <a:cubicBezTo>
                    <a:pt x="1469" y="2497"/>
                    <a:pt x="1602" y="2526"/>
                    <a:pt x="1715" y="2526"/>
                  </a:cubicBezTo>
                  <a:cubicBezTo>
                    <a:pt x="1720" y="2526"/>
                    <a:pt x="1724" y="2526"/>
                    <a:pt x="1729" y="2526"/>
                  </a:cubicBezTo>
                  <a:cubicBezTo>
                    <a:pt x="1798" y="2429"/>
                    <a:pt x="1857" y="2335"/>
                    <a:pt x="1919" y="2235"/>
                  </a:cubicBezTo>
                  <a:cubicBezTo>
                    <a:pt x="1923" y="2228"/>
                    <a:pt x="1871" y="2048"/>
                    <a:pt x="1822" y="1985"/>
                  </a:cubicBezTo>
                  <a:cubicBezTo>
                    <a:pt x="1885" y="1944"/>
                    <a:pt x="1954" y="1926"/>
                    <a:pt x="2027" y="1923"/>
                  </a:cubicBezTo>
                  <a:cubicBezTo>
                    <a:pt x="2013" y="1885"/>
                    <a:pt x="2117" y="1057"/>
                    <a:pt x="1888" y="659"/>
                  </a:cubicBezTo>
                  <a:cubicBezTo>
                    <a:pt x="1753" y="444"/>
                    <a:pt x="1712" y="219"/>
                    <a:pt x="1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649;p36">
              <a:extLst>
                <a:ext uri="{FF2B5EF4-FFF2-40B4-BE49-F238E27FC236}">
                  <a16:creationId xmlns:a16="http://schemas.microsoft.com/office/drawing/2014/main" id="{222331A3-FAE0-B086-C748-CA9889AAF2E8}"/>
                </a:ext>
              </a:extLst>
            </p:cNvPr>
            <p:cNvSpPr/>
            <p:nvPr/>
          </p:nvSpPr>
          <p:spPr>
            <a:xfrm>
              <a:off x="7854447" y="1131856"/>
              <a:ext cx="113022" cy="105129"/>
            </a:xfrm>
            <a:custGeom>
              <a:avLst/>
              <a:gdLst/>
              <a:ahLst/>
              <a:cxnLst/>
              <a:rect l="l" t="t" r="r" b="b"/>
              <a:pathLst>
                <a:path w="2606" h="2424" extrusionOk="0">
                  <a:moveTo>
                    <a:pt x="851" y="1"/>
                  </a:moveTo>
                  <a:cubicBezTo>
                    <a:pt x="690" y="1"/>
                    <a:pt x="557" y="60"/>
                    <a:pt x="398" y="60"/>
                  </a:cubicBezTo>
                  <a:cubicBezTo>
                    <a:pt x="359" y="60"/>
                    <a:pt x="318" y="57"/>
                    <a:pt x="274" y="47"/>
                  </a:cubicBezTo>
                  <a:cubicBezTo>
                    <a:pt x="197" y="137"/>
                    <a:pt x="165" y="251"/>
                    <a:pt x="72" y="251"/>
                  </a:cubicBezTo>
                  <a:cubicBezTo>
                    <a:pt x="65" y="251"/>
                    <a:pt x="57" y="250"/>
                    <a:pt x="49" y="248"/>
                  </a:cubicBezTo>
                  <a:lnTo>
                    <a:pt x="0" y="297"/>
                  </a:lnTo>
                  <a:cubicBezTo>
                    <a:pt x="198" y="463"/>
                    <a:pt x="388" y="581"/>
                    <a:pt x="527" y="723"/>
                  </a:cubicBezTo>
                  <a:cubicBezTo>
                    <a:pt x="752" y="958"/>
                    <a:pt x="586" y="1218"/>
                    <a:pt x="593" y="1481"/>
                  </a:cubicBezTo>
                  <a:cubicBezTo>
                    <a:pt x="658" y="1509"/>
                    <a:pt x="745" y="1513"/>
                    <a:pt x="794" y="1558"/>
                  </a:cubicBezTo>
                  <a:cubicBezTo>
                    <a:pt x="1019" y="1998"/>
                    <a:pt x="693" y="2095"/>
                    <a:pt x="766" y="2424"/>
                  </a:cubicBezTo>
                  <a:cubicBezTo>
                    <a:pt x="1324" y="1980"/>
                    <a:pt x="1926" y="1585"/>
                    <a:pt x="2605" y="1291"/>
                  </a:cubicBezTo>
                  <a:cubicBezTo>
                    <a:pt x="2065" y="861"/>
                    <a:pt x="1653" y="307"/>
                    <a:pt x="1081" y="44"/>
                  </a:cubicBezTo>
                  <a:cubicBezTo>
                    <a:pt x="996" y="12"/>
                    <a:pt x="921" y="1"/>
                    <a:pt x="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650;p36">
              <a:extLst>
                <a:ext uri="{FF2B5EF4-FFF2-40B4-BE49-F238E27FC236}">
                  <a16:creationId xmlns:a16="http://schemas.microsoft.com/office/drawing/2014/main" id="{E5180CC6-F061-1764-B89E-FFD078A32C54}"/>
                </a:ext>
              </a:extLst>
            </p:cNvPr>
            <p:cNvSpPr/>
            <p:nvPr/>
          </p:nvSpPr>
          <p:spPr>
            <a:xfrm>
              <a:off x="7818234" y="1149681"/>
              <a:ext cx="19560" cy="24678"/>
            </a:xfrm>
            <a:custGeom>
              <a:avLst/>
              <a:gdLst/>
              <a:ahLst/>
              <a:cxnLst/>
              <a:rect l="l" t="t" r="r" b="b"/>
              <a:pathLst>
                <a:path w="451" h="569" extrusionOk="0">
                  <a:moveTo>
                    <a:pt x="316" y="0"/>
                  </a:moveTo>
                  <a:lnTo>
                    <a:pt x="0" y="378"/>
                  </a:lnTo>
                  <a:cubicBezTo>
                    <a:pt x="35" y="443"/>
                    <a:pt x="59" y="509"/>
                    <a:pt x="80" y="568"/>
                  </a:cubicBezTo>
                  <a:cubicBezTo>
                    <a:pt x="194" y="409"/>
                    <a:pt x="316" y="260"/>
                    <a:pt x="451" y="121"/>
                  </a:cubicBezTo>
                  <a:cubicBezTo>
                    <a:pt x="406" y="83"/>
                    <a:pt x="357" y="45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651;p36">
              <a:extLst>
                <a:ext uri="{FF2B5EF4-FFF2-40B4-BE49-F238E27FC236}">
                  <a16:creationId xmlns:a16="http://schemas.microsoft.com/office/drawing/2014/main" id="{9568ABAE-4980-F3C3-51BF-5DF9E420CE96}"/>
                </a:ext>
              </a:extLst>
            </p:cNvPr>
            <p:cNvSpPr/>
            <p:nvPr/>
          </p:nvSpPr>
          <p:spPr>
            <a:xfrm>
              <a:off x="7835495" y="1144997"/>
              <a:ext cx="62843" cy="115147"/>
            </a:xfrm>
            <a:custGeom>
              <a:avLst/>
              <a:gdLst/>
              <a:ahLst/>
              <a:cxnLst/>
              <a:rect l="l" t="t" r="r" b="b"/>
              <a:pathLst>
                <a:path w="1449" h="2655" extrusionOk="0">
                  <a:moveTo>
                    <a:pt x="427" y="1"/>
                  </a:moveTo>
                  <a:cubicBezTo>
                    <a:pt x="292" y="136"/>
                    <a:pt x="174" y="288"/>
                    <a:pt x="60" y="448"/>
                  </a:cubicBezTo>
                  <a:cubicBezTo>
                    <a:pt x="354" y="1217"/>
                    <a:pt x="1" y="1695"/>
                    <a:pt x="8" y="2342"/>
                  </a:cubicBezTo>
                  <a:cubicBezTo>
                    <a:pt x="24" y="2327"/>
                    <a:pt x="45" y="2321"/>
                    <a:pt x="69" y="2321"/>
                  </a:cubicBezTo>
                  <a:cubicBezTo>
                    <a:pt x="186" y="2321"/>
                    <a:pt x="384" y="2465"/>
                    <a:pt x="501" y="2465"/>
                  </a:cubicBezTo>
                  <a:cubicBezTo>
                    <a:pt x="525" y="2465"/>
                    <a:pt x="546" y="2458"/>
                    <a:pt x="562" y="2443"/>
                  </a:cubicBezTo>
                  <a:lnTo>
                    <a:pt x="572" y="2654"/>
                  </a:lnTo>
                  <a:cubicBezTo>
                    <a:pt x="773" y="2471"/>
                    <a:pt x="981" y="2290"/>
                    <a:pt x="1199" y="2124"/>
                  </a:cubicBezTo>
                  <a:cubicBezTo>
                    <a:pt x="1127" y="1788"/>
                    <a:pt x="1449" y="1695"/>
                    <a:pt x="1224" y="1258"/>
                  </a:cubicBezTo>
                  <a:cubicBezTo>
                    <a:pt x="1182" y="1210"/>
                    <a:pt x="1092" y="1206"/>
                    <a:pt x="1026" y="1178"/>
                  </a:cubicBezTo>
                  <a:cubicBezTo>
                    <a:pt x="1016" y="912"/>
                    <a:pt x="1189" y="655"/>
                    <a:pt x="957" y="430"/>
                  </a:cubicBezTo>
                  <a:cubicBezTo>
                    <a:pt x="818" y="288"/>
                    <a:pt x="628" y="170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652;p36">
              <a:extLst>
                <a:ext uri="{FF2B5EF4-FFF2-40B4-BE49-F238E27FC236}">
                  <a16:creationId xmlns:a16="http://schemas.microsoft.com/office/drawing/2014/main" id="{7EDDCED5-A5C4-B957-17A3-2D2DB0D62A75}"/>
                </a:ext>
              </a:extLst>
            </p:cNvPr>
            <p:cNvSpPr/>
            <p:nvPr/>
          </p:nvSpPr>
          <p:spPr>
            <a:xfrm>
              <a:off x="7780243" y="1164079"/>
              <a:ext cx="80104" cy="142904"/>
            </a:xfrm>
            <a:custGeom>
              <a:avLst/>
              <a:gdLst/>
              <a:ahLst/>
              <a:cxnLst/>
              <a:rect l="l" t="t" r="r" b="b"/>
              <a:pathLst>
                <a:path w="1847" h="3295" extrusionOk="0">
                  <a:moveTo>
                    <a:pt x="1334" y="1"/>
                  </a:moveTo>
                  <a:lnTo>
                    <a:pt x="1334" y="1"/>
                  </a:lnTo>
                  <a:cubicBezTo>
                    <a:pt x="1261" y="111"/>
                    <a:pt x="1188" y="222"/>
                    <a:pt x="1119" y="340"/>
                  </a:cubicBezTo>
                  <a:cubicBezTo>
                    <a:pt x="1117" y="342"/>
                    <a:pt x="1114" y="343"/>
                    <a:pt x="1109" y="343"/>
                  </a:cubicBezTo>
                  <a:cubicBezTo>
                    <a:pt x="1073" y="343"/>
                    <a:pt x="964" y="287"/>
                    <a:pt x="894" y="253"/>
                  </a:cubicBezTo>
                  <a:cubicBezTo>
                    <a:pt x="599" y="614"/>
                    <a:pt x="301" y="977"/>
                    <a:pt x="0" y="1324"/>
                  </a:cubicBezTo>
                  <a:cubicBezTo>
                    <a:pt x="139" y="1636"/>
                    <a:pt x="783" y="2051"/>
                    <a:pt x="1195" y="2159"/>
                  </a:cubicBezTo>
                  <a:cubicBezTo>
                    <a:pt x="1280" y="2165"/>
                    <a:pt x="1461" y="2391"/>
                    <a:pt x="1595" y="2391"/>
                  </a:cubicBezTo>
                  <a:cubicBezTo>
                    <a:pt x="1604" y="2391"/>
                    <a:pt x="1613" y="2390"/>
                    <a:pt x="1621" y="2387"/>
                  </a:cubicBezTo>
                  <a:lnTo>
                    <a:pt x="1621" y="2387"/>
                  </a:lnTo>
                  <a:cubicBezTo>
                    <a:pt x="1419" y="2443"/>
                    <a:pt x="1202" y="2468"/>
                    <a:pt x="973" y="2468"/>
                  </a:cubicBezTo>
                  <a:cubicBezTo>
                    <a:pt x="775" y="2468"/>
                    <a:pt x="568" y="2449"/>
                    <a:pt x="357" y="2415"/>
                  </a:cubicBezTo>
                  <a:lnTo>
                    <a:pt x="357" y="2415"/>
                  </a:lnTo>
                  <a:cubicBezTo>
                    <a:pt x="409" y="2706"/>
                    <a:pt x="468" y="3001"/>
                    <a:pt x="530" y="3295"/>
                  </a:cubicBezTo>
                  <a:cubicBezTo>
                    <a:pt x="738" y="3177"/>
                    <a:pt x="866" y="3018"/>
                    <a:pt x="1084" y="2890"/>
                  </a:cubicBezTo>
                  <a:cubicBezTo>
                    <a:pt x="1102" y="2879"/>
                    <a:pt x="1122" y="2869"/>
                    <a:pt x="1143" y="2862"/>
                  </a:cubicBezTo>
                  <a:cubicBezTo>
                    <a:pt x="1372" y="2640"/>
                    <a:pt x="1607" y="2422"/>
                    <a:pt x="1846" y="2211"/>
                  </a:cubicBezTo>
                  <a:lnTo>
                    <a:pt x="1836" y="1999"/>
                  </a:lnTo>
                  <a:cubicBezTo>
                    <a:pt x="1820" y="2016"/>
                    <a:pt x="1798" y="2022"/>
                    <a:pt x="1773" y="2022"/>
                  </a:cubicBezTo>
                  <a:cubicBezTo>
                    <a:pt x="1656" y="2022"/>
                    <a:pt x="1459" y="1877"/>
                    <a:pt x="1342" y="1877"/>
                  </a:cubicBezTo>
                  <a:cubicBezTo>
                    <a:pt x="1318" y="1877"/>
                    <a:pt x="1298" y="1884"/>
                    <a:pt x="1282" y="1899"/>
                  </a:cubicBezTo>
                  <a:cubicBezTo>
                    <a:pt x="1278" y="1251"/>
                    <a:pt x="1628" y="773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653;p36">
              <a:extLst>
                <a:ext uri="{FF2B5EF4-FFF2-40B4-BE49-F238E27FC236}">
                  <a16:creationId xmlns:a16="http://schemas.microsoft.com/office/drawing/2014/main" id="{88873729-C0D4-FE9D-4E08-B34482F6AD08}"/>
                </a:ext>
              </a:extLst>
            </p:cNvPr>
            <p:cNvSpPr/>
            <p:nvPr/>
          </p:nvSpPr>
          <p:spPr>
            <a:xfrm>
              <a:off x="7720871" y="1221760"/>
              <a:ext cx="132105" cy="139782"/>
            </a:xfrm>
            <a:custGeom>
              <a:avLst/>
              <a:gdLst/>
              <a:ahLst/>
              <a:cxnLst/>
              <a:rect l="l" t="t" r="r" b="b"/>
              <a:pathLst>
                <a:path w="3046" h="3223" extrusionOk="0">
                  <a:moveTo>
                    <a:pt x="1359" y="1"/>
                  </a:moveTo>
                  <a:lnTo>
                    <a:pt x="1289" y="84"/>
                  </a:lnTo>
                  <a:cubicBezTo>
                    <a:pt x="1373" y="621"/>
                    <a:pt x="846" y="642"/>
                    <a:pt x="638" y="794"/>
                  </a:cubicBezTo>
                  <a:lnTo>
                    <a:pt x="541" y="888"/>
                  </a:lnTo>
                  <a:cubicBezTo>
                    <a:pt x="534" y="901"/>
                    <a:pt x="458" y="1393"/>
                    <a:pt x="54" y="1393"/>
                  </a:cubicBezTo>
                  <a:cubicBezTo>
                    <a:pt x="37" y="1393"/>
                    <a:pt x="19" y="1392"/>
                    <a:pt x="1" y="1390"/>
                  </a:cubicBezTo>
                  <a:lnTo>
                    <a:pt x="1" y="1390"/>
                  </a:lnTo>
                  <a:cubicBezTo>
                    <a:pt x="15" y="1487"/>
                    <a:pt x="25" y="1584"/>
                    <a:pt x="35" y="1677"/>
                  </a:cubicBezTo>
                  <a:cubicBezTo>
                    <a:pt x="56" y="1747"/>
                    <a:pt x="177" y="1899"/>
                    <a:pt x="177" y="1899"/>
                  </a:cubicBezTo>
                  <a:cubicBezTo>
                    <a:pt x="174" y="2301"/>
                    <a:pt x="302" y="2751"/>
                    <a:pt x="486" y="3222"/>
                  </a:cubicBezTo>
                  <a:cubicBezTo>
                    <a:pt x="534" y="3219"/>
                    <a:pt x="590" y="3215"/>
                    <a:pt x="642" y="3215"/>
                  </a:cubicBezTo>
                  <a:cubicBezTo>
                    <a:pt x="704" y="3167"/>
                    <a:pt x="919" y="2776"/>
                    <a:pt x="1237" y="2717"/>
                  </a:cubicBezTo>
                  <a:cubicBezTo>
                    <a:pt x="1213" y="2682"/>
                    <a:pt x="1179" y="2640"/>
                    <a:pt x="1158" y="2613"/>
                  </a:cubicBezTo>
                  <a:cubicBezTo>
                    <a:pt x="1206" y="2571"/>
                    <a:pt x="1334" y="2630"/>
                    <a:pt x="1300" y="2492"/>
                  </a:cubicBezTo>
                  <a:lnTo>
                    <a:pt x="1175" y="2339"/>
                  </a:lnTo>
                  <a:lnTo>
                    <a:pt x="1175" y="2339"/>
                  </a:lnTo>
                  <a:cubicBezTo>
                    <a:pt x="1293" y="2426"/>
                    <a:pt x="1397" y="2474"/>
                    <a:pt x="1494" y="2488"/>
                  </a:cubicBezTo>
                  <a:lnTo>
                    <a:pt x="1629" y="2363"/>
                  </a:lnTo>
                  <a:cubicBezTo>
                    <a:pt x="1579" y="2246"/>
                    <a:pt x="1596" y="2217"/>
                    <a:pt x="1634" y="2217"/>
                  </a:cubicBezTo>
                  <a:cubicBezTo>
                    <a:pt x="1669" y="2217"/>
                    <a:pt x="1723" y="2242"/>
                    <a:pt x="1755" y="2242"/>
                  </a:cubicBezTo>
                  <a:cubicBezTo>
                    <a:pt x="1757" y="2242"/>
                    <a:pt x="1759" y="2242"/>
                    <a:pt x="1760" y="2242"/>
                  </a:cubicBezTo>
                  <a:lnTo>
                    <a:pt x="1854" y="2155"/>
                  </a:lnTo>
                  <a:cubicBezTo>
                    <a:pt x="1799" y="2124"/>
                    <a:pt x="1764" y="2079"/>
                    <a:pt x="1726" y="2038"/>
                  </a:cubicBezTo>
                  <a:cubicBezTo>
                    <a:pt x="1788" y="2017"/>
                    <a:pt x="1847" y="1989"/>
                    <a:pt x="1899" y="1958"/>
                  </a:cubicBezTo>
                  <a:cubicBezTo>
                    <a:pt x="1840" y="1660"/>
                    <a:pt x="1778" y="1366"/>
                    <a:pt x="1726" y="1082"/>
                  </a:cubicBezTo>
                  <a:lnTo>
                    <a:pt x="1726" y="1082"/>
                  </a:lnTo>
                  <a:cubicBezTo>
                    <a:pt x="1746" y="1090"/>
                    <a:pt x="2130" y="1165"/>
                    <a:pt x="2483" y="1165"/>
                  </a:cubicBezTo>
                  <a:cubicBezTo>
                    <a:pt x="2682" y="1165"/>
                    <a:pt x="2871" y="1141"/>
                    <a:pt x="2980" y="1068"/>
                  </a:cubicBezTo>
                  <a:cubicBezTo>
                    <a:pt x="3046" y="978"/>
                    <a:pt x="2640" y="846"/>
                    <a:pt x="2554" y="839"/>
                  </a:cubicBezTo>
                  <a:cubicBezTo>
                    <a:pt x="2145" y="725"/>
                    <a:pt x="1497" y="309"/>
                    <a:pt x="1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654;p36">
              <a:extLst>
                <a:ext uri="{FF2B5EF4-FFF2-40B4-BE49-F238E27FC236}">
                  <a16:creationId xmlns:a16="http://schemas.microsoft.com/office/drawing/2014/main" id="{F76DEE86-9916-8B20-AC66-0E24401F01BE}"/>
                </a:ext>
              </a:extLst>
            </p:cNvPr>
            <p:cNvSpPr/>
            <p:nvPr/>
          </p:nvSpPr>
          <p:spPr>
            <a:xfrm>
              <a:off x="7447170" y="1457469"/>
              <a:ext cx="18346" cy="8197"/>
            </a:xfrm>
            <a:custGeom>
              <a:avLst/>
              <a:gdLst/>
              <a:ahLst/>
              <a:cxnLst/>
              <a:rect l="l" t="t" r="r" b="b"/>
              <a:pathLst>
                <a:path w="423" h="189" extrusionOk="0">
                  <a:moveTo>
                    <a:pt x="253" y="1"/>
                  </a:moveTo>
                  <a:cubicBezTo>
                    <a:pt x="236" y="160"/>
                    <a:pt x="108" y="122"/>
                    <a:pt x="0" y="153"/>
                  </a:cubicBezTo>
                  <a:lnTo>
                    <a:pt x="329" y="188"/>
                  </a:lnTo>
                  <a:cubicBezTo>
                    <a:pt x="367" y="140"/>
                    <a:pt x="399" y="81"/>
                    <a:pt x="423" y="4"/>
                  </a:cubicBezTo>
                  <a:lnTo>
                    <a:pt x="423" y="4"/>
                  </a:lnTo>
                  <a:cubicBezTo>
                    <a:pt x="394" y="14"/>
                    <a:pt x="365" y="22"/>
                    <a:pt x="334" y="22"/>
                  </a:cubicBezTo>
                  <a:cubicBezTo>
                    <a:pt x="308" y="22"/>
                    <a:pt x="281" y="17"/>
                    <a:pt x="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655;p36">
              <a:extLst>
                <a:ext uri="{FF2B5EF4-FFF2-40B4-BE49-F238E27FC236}">
                  <a16:creationId xmlns:a16="http://schemas.microsoft.com/office/drawing/2014/main" id="{71BFA520-D60B-DDD1-1135-480FD033C6A4}"/>
                </a:ext>
              </a:extLst>
            </p:cNvPr>
            <p:cNvSpPr/>
            <p:nvPr/>
          </p:nvSpPr>
          <p:spPr>
            <a:xfrm>
              <a:off x="7457058" y="1416616"/>
              <a:ext cx="7980" cy="26152"/>
            </a:xfrm>
            <a:custGeom>
              <a:avLst/>
              <a:gdLst/>
              <a:ahLst/>
              <a:cxnLst/>
              <a:rect l="l" t="t" r="r" b="b"/>
              <a:pathLst>
                <a:path w="184" h="603" extrusionOk="0">
                  <a:moveTo>
                    <a:pt x="94" y="1"/>
                  </a:moveTo>
                  <a:lnTo>
                    <a:pt x="42" y="18"/>
                  </a:lnTo>
                  <a:cubicBezTo>
                    <a:pt x="1" y="28"/>
                    <a:pt x="39" y="319"/>
                    <a:pt x="115" y="600"/>
                  </a:cubicBezTo>
                  <a:cubicBezTo>
                    <a:pt x="122" y="602"/>
                    <a:pt x="128" y="603"/>
                    <a:pt x="134" y="603"/>
                  </a:cubicBezTo>
                  <a:cubicBezTo>
                    <a:pt x="168" y="603"/>
                    <a:pt x="184" y="571"/>
                    <a:pt x="143" y="427"/>
                  </a:cubicBezTo>
                  <a:cubicBezTo>
                    <a:pt x="139" y="415"/>
                    <a:pt x="136" y="410"/>
                    <a:pt x="132" y="410"/>
                  </a:cubicBezTo>
                  <a:cubicBezTo>
                    <a:pt x="123" y="410"/>
                    <a:pt x="113" y="435"/>
                    <a:pt x="100" y="435"/>
                  </a:cubicBezTo>
                  <a:cubicBezTo>
                    <a:pt x="91" y="435"/>
                    <a:pt x="81" y="423"/>
                    <a:pt x="70" y="382"/>
                  </a:cubicBezTo>
                  <a:lnTo>
                    <a:pt x="70" y="382"/>
                  </a:lnTo>
                  <a:cubicBezTo>
                    <a:pt x="79" y="388"/>
                    <a:pt x="88" y="390"/>
                    <a:pt x="96" y="390"/>
                  </a:cubicBezTo>
                  <a:cubicBezTo>
                    <a:pt x="146" y="390"/>
                    <a:pt x="156" y="269"/>
                    <a:pt x="125" y="160"/>
                  </a:cubicBezTo>
                  <a:lnTo>
                    <a:pt x="125" y="160"/>
                  </a:lnTo>
                  <a:lnTo>
                    <a:pt x="42" y="181"/>
                  </a:lnTo>
                  <a:cubicBezTo>
                    <a:pt x="39" y="108"/>
                    <a:pt x="77" y="60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656;p36">
              <a:extLst>
                <a:ext uri="{FF2B5EF4-FFF2-40B4-BE49-F238E27FC236}">
                  <a16:creationId xmlns:a16="http://schemas.microsoft.com/office/drawing/2014/main" id="{CE2A58CC-FD25-549D-B9D0-DC958C9A6A35}"/>
                </a:ext>
              </a:extLst>
            </p:cNvPr>
            <p:cNvSpPr/>
            <p:nvPr/>
          </p:nvSpPr>
          <p:spPr>
            <a:xfrm>
              <a:off x="7469852" y="1414838"/>
              <a:ext cx="46016" cy="54126"/>
            </a:xfrm>
            <a:custGeom>
              <a:avLst/>
              <a:gdLst/>
              <a:ahLst/>
              <a:cxnLst/>
              <a:rect l="l" t="t" r="r" b="b"/>
              <a:pathLst>
                <a:path w="1061" h="1248" extrusionOk="0">
                  <a:moveTo>
                    <a:pt x="745" y="0"/>
                  </a:moveTo>
                  <a:cubicBezTo>
                    <a:pt x="520" y="104"/>
                    <a:pt x="291" y="194"/>
                    <a:pt x="52" y="270"/>
                  </a:cubicBezTo>
                  <a:cubicBezTo>
                    <a:pt x="38" y="333"/>
                    <a:pt x="0" y="381"/>
                    <a:pt x="4" y="454"/>
                  </a:cubicBezTo>
                  <a:lnTo>
                    <a:pt x="87" y="430"/>
                  </a:lnTo>
                  <a:lnTo>
                    <a:pt x="87" y="430"/>
                  </a:lnTo>
                  <a:cubicBezTo>
                    <a:pt x="120" y="538"/>
                    <a:pt x="109" y="660"/>
                    <a:pt x="57" y="660"/>
                  </a:cubicBezTo>
                  <a:cubicBezTo>
                    <a:pt x="49" y="660"/>
                    <a:pt x="41" y="657"/>
                    <a:pt x="31" y="651"/>
                  </a:cubicBezTo>
                  <a:lnTo>
                    <a:pt x="31" y="651"/>
                  </a:lnTo>
                  <a:cubicBezTo>
                    <a:pt x="43" y="693"/>
                    <a:pt x="53" y="705"/>
                    <a:pt x="62" y="705"/>
                  </a:cubicBezTo>
                  <a:cubicBezTo>
                    <a:pt x="74" y="705"/>
                    <a:pt x="84" y="680"/>
                    <a:pt x="93" y="680"/>
                  </a:cubicBezTo>
                  <a:cubicBezTo>
                    <a:pt x="97" y="680"/>
                    <a:pt x="101" y="684"/>
                    <a:pt x="104" y="696"/>
                  </a:cubicBezTo>
                  <a:cubicBezTo>
                    <a:pt x="143" y="839"/>
                    <a:pt x="128" y="872"/>
                    <a:pt x="95" y="872"/>
                  </a:cubicBezTo>
                  <a:cubicBezTo>
                    <a:pt x="89" y="872"/>
                    <a:pt x="83" y="871"/>
                    <a:pt x="76" y="870"/>
                  </a:cubicBezTo>
                  <a:lnTo>
                    <a:pt x="76" y="877"/>
                  </a:lnTo>
                  <a:cubicBezTo>
                    <a:pt x="87" y="922"/>
                    <a:pt x="87" y="963"/>
                    <a:pt x="83" y="991"/>
                  </a:cubicBezTo>
                  <a:cubicBezTo>
                    <a:pt x="110" y="1006"/>
                    <a:pt x="134" y="1011"/>
                    <a:pt x="158" y="1011"/>
                  </a:cubicBezTo>
                  <a:cubicBezTo>
                    <a:pt x="191" y="1011"/>
                    <a:pt x="223" y="1001"/>
                    <a:pt x="257" y="991"/>
                  </a:cubicBezTo>
                  <a:lnTo>
                    <a:pt x="257" y="991"/>
                  </a:lnTo>
                  <a:cubicBezTo>
                    <a:pt x="232" y="1067"/>
                    <a:pt x="201" y="1126"/>
                    <a:pt x="163" y="1174"/>
                  </a:cubicBezTo>
                  <a:cubicBezTo>
                    <a:pt x="457" y="1195"/>
                    <a:pt x="748" y="1216"/>
                    <a:pt x="1057" y="1247"/>
                  </a:cubicBezTo>
                  <a:cubicBezTo>
                    <a:pt x="1046" y="939"/>
                    <a:pt x="1039" y="648"/>
                    <a:pt x="1060" y="381"/>
                  </a:cubicBezTo>
                  <a:cubicBezTo>
                    <a:pt x="932" y="288"/>
                    <a:pt x="835" y="187"/>
                    <a:pt x="731" y="153"/>
                  </a:cubicBezTo>
                  <a:lnTo>
                    <a:pt x="7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657;p36">
              <a:extLst>
                <a:ext uri="{FF2B5EF4-FFF2-40B4-BE49-F238E27FC236}">
                  <a16:creationId xmlns:a16="http://schemas.microsoft.com/office/drawing/2014/main" id="{B09FA26C-9AB0-797E-3090-2A804EDAE181}"/>
                </a:ext>
              </a:extLst>
            </p:cNvPr>
            <p:cNvSpPr/>
            <p:nvPr/>
          </p:nvSpPr>
          <p:spPr>
            <a:xfrm>
              <a:off x="7762809" y="1559820"/>
              <a:ext cx="455385" cy="813404"/>
            </a:xfrm>
            <a:custGeom>
              <a:avLst/>
              <a:gdLst/>
              <a:ahLst/>
              <a:cxnLst/>
              <a:rect l="l" t="t" r="r" b="b"/>
              <a:pathLst>
                <a:path w="10500" h="18755" extrusionOk="0">
                  <a:moveTo>
                    <a:pt x="7323" y="0"/>
                  </a:moveTo>
                  <a:cubicBezTo>
                    <a:pt x="6374" y="533"/>
                    <a:pt x="5560" y="1084"/>
                    <a:pt x="4587" y="1514"/>
                  </a:cubicBezTo>
                  <a:cubicBezTo>
                    <a:pt x="4431" y="1694"/>
                    <a:pt x="4157" y="2068"/>
                    <a:pt x="4036" y="2248"/>
                  </a:cubicBezTo>
                  <a:cubicBezTo>
                    <a:pt x="3305" y="3332"/>
                    <a:pt x="2855" y="4375"/>
                    <a:pt x="2491" y="5376"/>
                  </a:cubicBezTo>
                  <a:cubicBezTo>
                    <a:pt x="2131" y="6374"/>
                    <a:pt x="1874" y="7344"/>
                    <a:pt x="1653" y="8290"/>
                  </a:cubicBezTo>
                  <a:cubicBezTo>
                    <a:pt x="1434" y="9232"/>
                    <a:pt x="1251" y="10157"/>
                    <a:pt x="1074" y="11057"/>
                  </a:cubicBezTo>
                  <a:lnTo>
                    <a:pt x="523" y="13846"/>
                  </a:lnTo>
                  <a:lnTo>
                    <a:pt x="1420" y="10354"/>
                  </a:lnTo>
                  <a:lnTo>
                    <a:pt x="2293" y="6783"/>
                  </a:lnTo>
                  <a:cubicBezTo>
                    <a:pt x="2264" y="6766"/>
                    <a:pt x="2235" y="6755"/>
                    <a:pt x="2208" y="6755"/>
                  </a:cubicBezTo>
                  <a:cubicBezTo>
                    <a:pt x="2196" y="6755"/>
                    <a:pt x="2184" y="6757"/>
                    <a:pt x="2172" y="6763"/>
                  </a:cubicBezTo>
                  <a:lnTo>
                    <a:pt x="2172" y="6763"/>
                  </a:lnTo>
                  <a:cubicBezTo>
                    <a:pt x="2184" y="6756"/>
                    <a:pt x="2196" y="6754"/>
                    <a:pt x="2208" y="6754"/>
                  </a:cubicBezTo>
                  <a:cubicBezTo>
                    <a:pt x="2235" y="6754"/>
                    <a:pt x="2264" y="6766"/>
                    <a:pt x="2293" y="6783"/>
                  </a:cubicBezTo>
                  <a:cubicBezTo>
                    <a:pt x="2364" y="6819"/>
                    <a:pt x="2445" y="6880"/>
                    <a:pt x="2527" y="6880"/>
                  </a:cubicBezTo>
                  <a:cubicBezTo>
                    <a:pt x="2553" y="6880"/>
                    <a:pt x="2579" y="6874"/>
                    <a:pt x="2605" y="6859"/>
                  </a:cubicBezTo>
                  <a:lnTo>
                    <a:pt x="2605" y="6859"/>
                  </a:lnTo>
                  <a:cubicBezTo>
                    <a:pt x="2602" y="8220"/>
                    <a:pt x="2217" y="9336"/>
                    <a:pt x="1826" y="10472"/>
                  </a:cubicBezTo>
                  <a:cubicBezTo>
                    <a:pt x="1732" y="10753"/>
                    <a:pt x="1635" y="11033"/>
                    <a:pt x="1545" y="11310"/>
                  </a:cubicBezTo>
                  <a:cubicBezTo>
                    <a:pt x="1504" y="11442"/>
                    <a:pt x="1455" y="11612"/>
                    <a:pt x="1417" y="11761"/>
                  </a:cubicBezTo>
                  <a:cubicBezTo>
                    <a:pt x="1375" y="11910"/>
                    <a:pt x="1341" y="12048"/>
                    <a:pt x="1306" y="12194"/>
                  </a:cubicBezTo>
                  <a:cubicBezTo>
                    <a:pt x="1175" y="12772"/>
                    <a:pt x="1098" y="13378"/>
                    <a:pt x="1147" y="14012"/>
                  </a:cubicBezTo>
                  <a:lnTo>
                    <a:pt x="506" y="13939"/>
                  </a:lnTo>
                  <a:cubicBezTo>
                    <a:pt x="333" y="14833"/>
                    <a:pt x="142" y="15751"/>
                    <a:pt x="0" y="16835"/>
                  </a:cubicBezTo>
                  <a:cubicBezTo>
                    <a:pt x="4" y="17296"/>
                    <a:pt x="333" y="17708"/>
                    <a:pt x="748" y="18024"/>
                  </a:cubicBezTo>
                  <a:cubicBezTo>
                    <a:pt x="939" y="17120"/>
                    <a:pt x="1164" y="16396"/>
                    <a:pt x="1351" y="15675"/>
                  </a:cubicBezTo>
                  <a:cubicBezTo>
                    <a:pt x="1542" y="14965"/>
                    <a:pt x="1715" y="14286"/>
                    <a:pt x="1874" y="13614"/>
                  </a:cubicBezTo>
                  <a:lnTo>
                    <a:pt x="2352" y="11615"/>
                  </a:lnTo>
                  <a:cubicBezTo>
                    <a:pt x="2519" y="10971"/>
                    <a:pt x="2699" y="10316"/>
                    <a:pt x="2914" y="9679"/>
                  </a:cubicBezTo>
                  <a:lnTo>
                    <a:pt x="2914" y="9679"/>
                  </a:lnTo>
                  <a:cubicBezTo>
                    <a:pt x="2792" y="10233"/>
                    <a:pt x="2716" y="10832"/>
                    <a:pt x="2605" y="11411"/>
                  </a:cubicBezTo>
                  <a:cubicBezTo>
                    <a:pt x="2494" y="12017"/>
                    <a:pt x="2370" y="12585"/>
                    <a:pt x="2127" y="13122"/>
                  </a:cubicBezTo>
                  <a:cubicBezTo>
                    <a:pt x="1854" y="13898"/>
                    <a:pt x="1722" y="14667"/>
                    <a:pt x="1611" y="15450"/>
                  </a:cubicBezTo>
                  <a:lnTo>
                    <a:pt x="1441" y="16652"/>
                  </a:lnTo>
                  <a:lnTo>
                    <a:pt x="1244" y="17979"/>
                  </a:lnTo>
                  <a:cubicBezTo>
                    <a:pt x="1220" y="18083"/>
                    <a:pt x="1202" y="18197"/>
                    <a:pt x="1181" y="18308"/>
                  </a:cubicBezTo>
                  <a:cubicBezTo>
                    <a:pt x="1389" y="18429"/>
                    <a:pt x="1590" y="18522"/>
                    <a:pt x="1746" y="18616"/>
                  </a:cubicBezTo>
                  <a:cubicBezTo>
                    <a:pt x="1964" y="18685"/>
                    <a:pt x="2203" y="18737"/>
                    <a:pt x="2446" y="18751"/>
                  </a:cubicBezTo>
                  <a:cubicBezTo>
                    <a:pt x="2490" y="18754"/>
                    <a:pt x="2535" y="18755"/>
                    <a:pt x="2580" y="18755"/>
                  </a:cubicBezTo>
                  <a:cubicBezTo>
                    <a:pt x="2778" y="18755"/>
                    <a:pt x="2977" y="18730"/>
                    <a:pt x="3170" y="18682"/>
                  </a:cubicBezTo>
                  <a:cubicBezTo>
                    <a:pt x="3641" y="18564"/>
                    <a:pt x="4074" y="18315"/>
                    <a:pt x="4431" y="17972"/>
                  </a:cubicBezTo>
                  <a:cubicBezTo>
                    <a:pt x="4403" y="17833"/>
                    <a:pt x="4379" y="17542"/>
                    <a:pt x="4379" y="17542"/>
                  </a:cubicBezTo>
                  <a:cubicBezTo>
                    <a:pt x="4633" y="17472"/>
                    <a:pt x="4908" y="17466"/>
                    <a:pt x="5177" y="17466"/>
                  </a:cubicBezTo>
                  <a:cubicBezTo>
                    <a:pt x="5242" y="17466"/>
                    <a:pt x="5306" y="17466"/>
                    <a:pt x="5370" y="17466"/>
                  </a:cubicBezTo>
                  <a:cubicBezTo>
                    <a:pt x="5473" y="16635"/>
                    <a:pt x="5667" y="15723"/>
                    <a:pt x="5910" y="14819"/>
                  </a:cubicBezTo>
                  <a:cubicBezTo>
                    <a:pt x="6017" y="14248"/>
                    <a:pt x="6159" y="13676"/>
                    <a:pt x="6360" y="13112"/>
                  </a:cubicBezTo>
                  <a:cubicBezTo>
                    <a:pt x="6412" y="12970"/>
                    <a:pt x="6464" y="12831"/>
                    <a:pt x="6520" y="12692"/>
                  </a:cubicBezTo>
                  <a:cubicBezTo>
                    <a:pt x="6579" y="12554"/>
                    <a:pt x="6634" y="12443"/>
                    <a:pt x="6700" y="12304"/>
                  </a:cubicBezTo>
                  <a:cubicBezTo>
                    <a:pt x="6831" y="12031"/>
                    <a:pt x="6977" y="11771"/>
                    <a:pt x="7140" y="11515"/>
                  </a:cubicBezTo>
                  <a:lnTo>
                    <a:pt x="7140" y="11515"/>
                  </a:lnTo>
                  <a:cubicBezTo>
                    <a:pt x="7005" y="11778"/>
                    <a:pt x="6880" y="12052"/>
                    <a:pt x="6762" y="12329"/>
                  </a:cubicBezTo>
                  <a:cubicBezTo>
                    <a:pt x="6703" y="12471"/>
                    <a:pt x="6651" y="12582"/>
                    <a:pt x="6599" y="12724"/>
                  </a:cubicBezTo>
                  <a:lnTo>
                    <a:pt x="6443" y="13143"/>
                  </a:lnTo>
                  <a:cubicBezTo>
                    <a:pt x="6243" y="13700"/>
                    <a:pt x="6069" y="14262"/>
                    <a:pt x="5917" y="14819"/>
                  </a:cubicBezTo>
                  <a:cubicBezTo>
                    <a:pt x="5751" y="15734"/>
                    <a:pt x="5674" y="16669"/>
                    <a:pt x="5688" y="17466"/>
                  </a:cubicBezTo>
                  <a:cubicBezTo>
                    <a:pt x="6073" y="17452"/>
                    <a:pt x="6416" y="17407"/>
                    <a:pt x="6637" y="17244"/>
                  </a:cubicBezTo>
                  <a:cubicBezTo>
                    <a:pt x="6870" y="17123"/>
                    <a:pt x="6859" y="16884"/>
                    <a:pt x="6824" y="16576"/>
                  </a:cubicBezTo>
                  <a:cubicBezTo>
                    <a:pt x="6790" y="16274"/>
                    <a:pt x="6727" y="15907"/>
                    <a:pt x="6828" y="15647"/>
                  </a:cubicBezTo>
                  <a:cubicBezTo>
                    <a:pt x="7206" y="14941"/>
                    <a:pt x="7424" y="14165"/>
                    <a:pt x="7649" y="13368"/>
                  </a:cubicBezTo>
                  <a:lnTo>
                    <a:pt x="7736" y="13070"/>
                  </a:lnTo>
                  <a:cubicBezTo>
                    <a:pt x="7767" y="12970"/>
                    <a:pt x="7798" y="12862"/>
                    <a:pt x="7822" y="12779"/>
                  </a:cubicBezTo>
                  <a:cubicBezTo>
                    <a:pt x="7881" y="12616"/>
                    <a:pt x="7943" y="12398"/>
                    <a:pt x="8013" y="12207"/>
                  </a:cubicBezTo>
                  <a:cubicBezTo>
                    <a:pt x="8151" y="11819"/>
                    <a:pt x="8307" y="11445"/>
                    <a:pt x="8508" y="11102"/>
                  </a:cubicBezTo>
                  <a:cubicBezTo>
                    <a:pt x="9059" y="10105"/>
                    <a:pt x="9173" y="9066"/>
                    <a:pt x="9360" y="8113"/>
                  </a:cubicBezTo>
                  <a:cubicBezTo>
                    <a:pt x="9440" y="7441"/>
                    <a:pt x="9797" y="6883"/>
                    <a:pt x="10088" y="6512"/>
                  </a:cubicBezTo>
                  <a:cubicBezTo>
                    <a:pt x="10237" y="6329"/>
                    <a:pt x="10361" y="6183"/>
                    <a:pt x="10427" y="6062"/>
                  </a:cubicBezTo>
                  <a:cubicBezTo>
                    <a:pt x="10496" y="5941"/>
                    <a:pt x="10500" y="5830"/>
                    <a:pt x="10451" y="5671"/>
                  </a:cubicBezTo>
                  <a:lnTo>
                    <a:pt x="10219" y="4954"/>
                  </a:lnTo>
                  <a:lnTo>
                    <a:pt x="10136" y="4722"/>
                  </a:lnTo>
                  <a:cubicBezTo>
                    <a:pt x="10108" y="4638"/>
                    <a:pt x="10095" y="4552"/>
                    <a:pt x="10056" y="4469"/>
                  </a:cubicBezTo>
                  <a:cubicBezTo>
                    <a:pt x="9998" y="4302"/>
                    <a:pt x="9914" y="4136"/>
                    <a:pt x="9811" y="3977"/>
                  </a:cubicBezTo>
                  <a:cubicBezTo>
                    <a:pt x="9630" y="3648"/>
                    <a:pt x="9381" y="3336"/>
                    <a:pt x="9069" y="3128"/>
                  </a:cubicBezTo>
                  <a:cubicBezTo>
                    <a:pt x="8815" y="2952"/>
                    <a:pt x="8502" y="2845"/>
                    <a:pt x="8188" y="2845"/>
                  </a:cubicBezTo>
                  <a:cubicBezTo>
                    <a:pt x="8126" y="2845"/>
                    <a:pt x="8064" y="2849"/>
                    <a:pt x="8002" y="2858"/>
                  </a:cubicBezTo>
                  <a:lnTo>
                    <a:pt x="7590" y="2363"/>
                  </a:lnTo>
                  <a:cubicBezTo>
                    <a:pt x="7923" y="2189"/>
                    <a:pt x="8092" y="2037"/>
                    <a:pt x="8151" y="1860"/>
                  </a:cubicBezTo>
                  <a:cubicBezTo>
                    <a:pt x="8214" y="1680"/>
                    <a:pt x="8169" y="1486"/>
                    <a:pt x="8065" y="1275"/>
                  </a:cubicBezTo>
                  <a:cubicBezTo>
                    <a:pt x="7968" y="1067"/>
                    <a:pt x="7805" y="845"/>
                    <a:pt x="7656" y="634"/>
                  </a:cubicBezTo>
                  <a:cubicBezTo>
                    <a:pt x="7507" y="423"/>
                    <a:pt x="7365" y="208"/>
                    <a:pt x="7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658;p36">
              <a:extLst>
                <a:ext uri="{FF2B5EF4-FFF2-40B4-BE49-F238E27FC236}">
                  <a16:creationId xmlns:a16="http://schemas.microsoft.com/office/drawing/2014/main" id="{2661008B-D76B-9BDF-6B9C-95FC8E6A00C4}"/>
                </a:ext>
              </a:extLst>
            </p:cNvPr>
            <p:cNvSpPr/>
            <p:nvPr/>
          </p:nvSpPr>
          <p:spPr>
            <a:xfrm>
              <a:off x="7715493" y="1080161"/>
              <a:ext cx="265034" cy="169750"/>
            </a:xfrm>
            <a:custGeom>
              <a:avLst/>
              <a:gdLst/>
              <a:ahLst/>
              <a:cxnLst/>
              <a:rect l="l" t="t" r="r" b="b"/>
              <a:pathLst>
                <a:path w="6111" h="3914" extrusionOk="0">
                  <a:moveTo>
                    <a:pt x="832" y="0"/>
                  </a:moveTo>
                  <a:cubicBezTo>
                    <a:pt x="570" y="0"/>
                    <a:pt x="113" y="480"/>
                    <a:pt x="100" y="813"/>
                  </a:cubicBezTo>
                  <a:cubicBezTo>
                    <a:pt x="78" y="1364"/>
                    <a:pt x="181" y="1854"/>
                    <a:pt x="379" y="2301"/>
                  </a:cubicBezTo>
                  <a:lnTo>
                    <a:pt x="379" y="2301"/>
                  </a:lnTo>
                  <a:cubicBezTo>
                    <a:pt x="147" y="2452"/>
                    <a:pt x="0" y="2816"/>
                    <a:pt x="0" y="3051"/>
                  </a:cubicBezTo>
                  <a:lnTo>
                    <a:pt x="0" y="3155"/>
                  </a:lnTo>
                  <a:cubicBezTo>
                    <a:pt x="0" y="3282"/>
                    <a:pt x="72" y="3481"/>
                    <a:pt x="235" y="3481"/>
                  </a:cubicBezTo>
                  <a:cubicBezTo>
                    <a:pt x="236" y="3481"/>
                    <a:pt x="238" y="3481"/>
                    <a:pt x="239" y="3481"/>
                  </a:cubicBezTo>
                  <a:cubicBezTo>
                    <a:pt x="488" y="3473"/>
                    <a:pt x="734" y="3448"/>
                    <a:pt x="980" y="3411"/>
                  </a:cubicBezTo>
                  <a:lnTo>
                    <a:pt x="980" y="3411"/>
                  </a:lnTo>
                  <a:cubicBezTo>
                    <a:pt x="1087" y="3450"/>
                    <a:pt x="1187" y="3507"/>
                    <a:pt x="1286" y="3587"/>
                  </a:cubicBezTo>
                  <a:lnTo>
                    <a:pt x="1286" y="3587"/>
                  </a:lnTo>
                  <a:cubicBezTo>
                    <a:pt x="1375" y="3678"/>
                    <a:pt x="1467" y="3767"/>
                    <a:pt x="1562" y="3855"/>
                  </a:cubicBezTo>
                  <a:cubicBezTo>
                    <a:pt x="1607" y="3896"/>
                    <a:pt x="1658" y="3914"/>
                    <a:pt x="1711" y="3914"/>
                  </a:cubicBezTo>
                  <a:cubicBezTo>
                    <a:pt x="1971" y="3914"/>
                    <a:pt x="2293" y="3472"/>
                    <a:pt x="2337" y="3129"/>
                  </a:cubicBezTo>
                  <a:lnTo>
                    <a:pt x="2337" y="3129"/>
                  </a:lnTo>
                  <a:cubicBezTo>
                    <a:pt x="3125" y="2940"/>
                    <a:pt x="3911" y="2745"/>
                    <a:pt x="4715" y="2745"/>
                  </a:cubicBezTo>
                  <a:cubicBezTo>
                    <a:pt x="4853" y="2745"/>
                    <a:pt x="4991" y="2751"/>
                    <a:pt x="5130" y="2764"/>
                  </a:cubicBezTo>
                  <a:cubicBezTo>
                    <a:pt x="5140" y="2764"/>
                    <a:pt x="5149" y="2765"/>
                    <a:pt x="5159" y="2765"/>
                  </a:cubicBezTo>
                  <a:cubicBezTo>
                    <a:pt x="5638" y="2765"/>
                    <a:pt x="6110" y="1664"/>
                    <a:pt x="5563" y="1613"/>
                  </a:cubicBezTo>
                  <a:cubicBezTo>
                    <a:pt x="5420" y="1600"/>
                    <a:pt x="5277" y="1594"/>
                    <a:pt x="5136" y="1594"/>
                  </a:cubicBezTo>
                  <a:cubicBezTo>
                    <a:pt x="3957" y="1594"/>
                    <a:pt x="2835" y="2008"/>
                    <a:pt x="1680" y="2214"/>
                  </a:cubicBezTo>
                  <a:lnTo>
                    <a:pt x="1680" y="2214"/>
                  </a:lnTo>
                  <a:cubicBezTo>
                    <a:pt x="1247" y="1674"/>
                    <a:pt x="983" y="1055"/>
                    <a:pt x="1012" y="304"/>
                  </a:cubicBezTo>
                  <a:cubicBezTo>
                    <a:pt x="1019" y="86"/>
                    <a:pt x="943" y="0"/>
                    <a:pt x="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659;p36">
              <a:extLst>
                <a:ext uri="{FF2B5EF4-FFF2-40B4-BE49-F238E27FC236}">
                  <a16:creationId xmlns:a16="http://schemas.microsoft.com/office/drawing/2014/main" id="{5679FAF5-BC91-1CB0-CE2C-81BE69F81261}"/>
                </a:ext>
              </a:extLst>
            </p:cNvPr>
            <p:cNvSpPr/>
            <p:nvPr/>
          </p:nvSpPr>
          <p:spPr>
            <a:xfrm>
              <a:off x="8086990" y="2730214"/>
              <a:ext cx="187315" cy="584454"/>
            </a:xfrm>
            <a:custGeom>
              <a:avLst/>
              <a:gdLst/>
              <a:ahLst/>
              <a:cxnLst/>
              <a:rect l="l" t="t" r="r" b="b"/>
              <a:pathLst>
                <a:path w="4319" h="13476" extrusionOk="0">
                  <a:moveTo>
                    <a:pt x="3201" y="1"/>
                  </a:moveTo>
                  <a:cubicBezTo>
                    <a:pt x="2993" y="1"/>
                    <a:pt x="2711" y="178"/>
                    <a:pt x="2592" y="480"/>
                  </a:cubicBezTo>
                  <a:cubicBezTo>
                    <a:pt x="2003" y="1976"/>
                    <a:pt x="818" y="3116"/>
                    <a:pt x="410" y="4706"/>
                  </a:cubicBezTo>
                  <a:cubicBezTo>
                    <a:pt x="360" y="4903"/>
                    <a:pt x="443" y="5172"/>
                    <a:pt x="657" y="5172"/>
                  </a:cubicBezTo>
                  <a:cubicBezTo>
                    <a:pt x="684" y="5172"/>
                    <a:pt x="712" y="5168"/>
                    <a:pt x="742" y="5160"/>
                  </a:cubicBezTo>
                  <a:cubicBezTo>
                    <a:pt x="1436" y="4968"/>
                    <a:pt x="1932" y="4524"/>
                    <a:pt x="2379" y="4016"/>
                  </a:cubicBezTo>
                  <a:lnTo>
                    <a:pt x="2379" y="4016"/>
                  </a:lnTo>
                  <a:cubicBezTo>
                    <a:pt x="2069" y="4615"/>
                    <a:pt x="1627" y="5183"/>
                    <a:pt x="1338" y="5731"/>
                  </a:cubicBezTo>
                  <a:cubicBezTo>
                    <a:pt x="1178" y="6036"/>
                    <a:pt x="1219" y="6495"/>
                    <a:pt x="1488" y="6495"/>
                  </a:cubicBezTo>
                  <a:cubicBezTo>
                    <a:pt x="1568" y="6495"/>
                    <a:pt x="1668" y="6455"/>
                    <a:pt x="1788" y="6358"/>
                  </a:cubicBezTo>
                  <a:cubicBezTo>
                    <a:pt x="1922" y="6251"/>
                    <a:pt x="2051" y="6139"/>
                    <a:pt x="2176" y="6023"/>
                  </a:cubicBezTo>
                  <a:lnTo>
                    <a:pt x="2176" y="6023"/>
                  </a:lnTo>
                  <a:cubicBezTo>
                    <a:pt x="1796" y="6708"/>
                    <a:pt x="1437" y="7403"/>
                    <a:pt x="1220" y="8173"/>
                  </a:cubicBezTo>
                  <a:cubicBezTo>
                    <a:pt x="1143" y="8451"/>
                    <a:pt x="1298" y="8621"/>
                    <a:pt x="1494" y="8621"/>
                  </a:cubicBezTo>
                  <a:cubicBezTo>
                    <a:pt x="1587" y="8621"/>
                    <a:pt x="1690" y="8583"/>
                    <a:pt x="1781" y="8499"/>
                  </a:cubicBezTo>
                  <a:cubicBezTo>
                    <a:pt x="1921" y="8372"/>
                    <a:pt x="2054" y="8241"/>
                    <a:pt x="2180" y="8104"/>
                  </a:cubicBezTo>
                  <a:lnTo>
                    <a:pt x="2180" y="8104"/>
                  </a:lnTo>
                  <a:cubicBezTo>
                    <a:pt x="1577" y="9733"/>
                    <a:pt x="730" y="11280"/>
                    <a:pt x="143" y="12916"/>
                  </a:cubicBezTo>
                  <a:cubicBezTo>
                    <a:pt x="1" y="13305"/>
                    <a:pt x="140" y="13476"/>
                    <a:pt x="344" y="13476"/>
                  </a:cubicBezTo>
                  <a:cubicBezTo>
                    <a:pt x="552" y="13476"/>
                    <a:pt x="827" y="13297"/>
                    <a:pt x="936" y="12989"/>
                  </a:cubicBezTo>
                  <a:cubicBezTo>
                    <a:pt x="1792" y="10609"/>
                    <a:pt x="3146" y="8416"/>
                    <a:pt x="3631" y="5908"/>
                  </a:cubicBezTo>
                  <a:cubicBezTo>
                    <a:pt x="3690" y="5598"/>
                    <a:pt x="3572" y="5478"/>
                    <a:pt x="3407" y="5478"/>
                  </a:cubicBezTo>
                  <a:cubicBezTo>
                    <a:pt x="3366" y="5478"/>
                    <a:pt x="3321" y="5485"/>
                    <a:pt x="3276" y="5500"/>
                  </a:cubicBezTo>
                  <a:lnTo>
                    <a:pt x="3276" y="5500"/>
                  </a:lnTo>
                  <a:cubicBezTo>
                    <a:pt x="3628" y="4891"/>
                    <a:pt x="3973" y="4277"/>
                    <a:pt x="4199" y="3611"/>
                  </a:cubicBezTo>
                  <a:cubicBezTo>
                    <a:pt x="4318" y="3258"/>
                    <a:pt x="4175" y="3020"/>
                    <a:pt x="3956" y="3020"/>
                  </a:cubicBezTo>
                  <a:cubicBezTo>
                    <a:pt x="3838" y="3020"/>
                    <a:pt x="3698" y="3090"/>
                    <a:pt x="3565" y="3248"/>
                  </a:cubicBezTo>
                  <a:cubicBezTo>
                    <a:pt x="3525" y="3296"/>
                    <a:pt x="3484" y="3345"/>
                    <a:pt x="3444" y="3393"/>
                  </a:cubicBezTo>
                  <a:lnTo>
                    <a:pt x="3444" y="3393"/>
                  </a:lnTo>
                  <a:cubicBezTo>
                    <a:pt x="3572" y="3015"/>
                    <a:pt x="3647" y="2621"/>
                    <a:pt x="3638" y="2201"/>
                  </a:cubicBezTo>
                  <a:cubicBezTo>
                    <a:pt x="3635" y="1977"/>
                    <a:pt x="3535" y="1896"/>
                    <a:pt x="3407" y="1896"/>
                  </a:cubicBezTo>
                  <a:cubicBezTo>
                    <a:pt x="3257" y="1896"/>
                    <a:pt x="3070" y="2007"/>
                    <a:pt x="2956" y="2129"/>
                  </a:cubicBezTo>
                  <a:cubicBezTo>
                    <a:pt x="2499" y="2612"/>
                    <a:pt x="2112" y="3297"/>
                    <a:pt x="1562" y="3717"/>
                  </a:cubicBezTo>
                  <a:lnTo>
                    <a:pt x="1562" y="3717"/>
                  </a:lnTo>
                  <a:cubicBezTo>
                    <a:pt x="2070" y="2626"/>
                    <a:pt x="2941" y="1680"/>
                    <a:pt x="3378" y="556"/>
                  </a:cubicBezTo>
                  <a:cubicBezTo>
                    <a:pt x="3536" y="169"/>
                    <a:pt x="3403" y="1"/>
                    <a:pt x="3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660;p36">
              <a:extLst>
                <a:ext uri="{FF2B5EF4-FFF2-40B4-BE49-F238E27FC236}">
                  <a16:creationId xmlns:a16="http://schemas.microsoft.com/office/drawing/2014/main" id="{6F59F9D2-137B-36AC-B718-6C8F4994DE54}"/>
                </a:ext>
              </a:extLst>
            </p:cNvPr>
            <p:cNvSpPr/>
            <p:nvPr/>
          </p:nvSpPr>
          <p:spPr>
            <a:xfrm>
              <a:off x="7768186" y="4397181"/>
              <a:ext cx="177947" cy="196163"/>
            </a:xfrm>
            <a:custGeom>
              <a:avLst/>
              <a:gdLst/>
              <a:ahLst/>
              <a:cxnLst/>
              <a:rect l="l" t="t" r="r" b="b"/>
              <a:pathLst>
                <a:path w="4103" h="4523" extrusionOk="0">
                  <a:moveTo>
                    <a:pt x="1613" y="1"/>
                  </a:moveTo>
                  <a:cubicBezTo>
                    <a:pt x="1409" y="1"/>
                    <a:pt x="1115" y="259"/>
                    <a:pt x="1047" y="394"/>
                  </a:cubicBezTo>
                  <a:cubicBezTo>
                    <a:pt x="995" y="497"/>
                    <a:pt x="949" y="600"/>
                    <a:pt x="907" y="705"/>
                  </a:cubicBezTo>
                  <a:lnTo>
                    <a:pt x="907" y="705"/>
                  </a:lnTo>
                  <a:cubicBezTo>
                    <a:pt x="894" y="507"/>
                    <a:pt x="815" y="429"/>
                    <a:pt x="707" y="429"/>
                  </a:cubicBezTo>
                  <a:cubicBezTo>
                    <a:pt x="440" y="429"/>
                    <a:pt x="1" y="914"/>
                    <a:pt x="1" y="1242"/>
                  </a:cubicBezTo>
                  <a:lnTo>
                    <a:pt x="1" y="1755"/>
                  </a:lnTo>
                  <a:cubicBezTo>
                    <a:pt x="1" y="1867"/>
                    <a:pt x="21" y="1945"/>
                    <a:pt x="54" y="1996"/>
                  </a:cubicBezTo>
                  <a:lnTo>
                    <a:pt x="54" y="1996"/>
                  </a:lnTo>
                  <a:cubicBezTo>
                    <a:pt x="137" y="2733"/>
                    <a:pt x="288" y="3462"/>
                    <a:pt x="309" y="4204"/>
                  </a:cubicBezTo>
                  <a:cubicBezTo>
                    <a:pt x="315" y="4435"/>
                    <a:pt x="398" y="4523"/>
                    <a:pt x="512" y="4523"/>
                  </a:cubicBezTo>
                  <a:cubicBezTo>
                    <a:pt x="666" y="4523"/>
                    <a:pt x="877" y="4361"/>
                    <a:pt x="1026" y="4177"/>
                  </a:cubicBezTo>
                  <a:lnTo>
                    <a:pt x="1026" y="4177"/>
                  </a:lnTo>
                  <a:cubicBezTo>
                    <a:pt x="1026" y="4186"/>
                    <a:pt x="1026" y="4195"/>
                    <a:pt x="1026" y="4204"/>
                  </a:cubicBezTo>
                  <a:cubicBezTo>
                    <a:pt x="1025" y="4436"/>
                    <a:pt x="1107" y="4521"/>
                    <a:pt x="1221" y="4521"/>
                  </a:cubicBezTo>
                  <a:cubicBezTo>
                    <a:pt x="1437" y="4521"/>
                    <a:pt x="1767" y="4216"/>
                    <a:pt x="1866" y="4016"/>
                  </a:cubicBezTo>
                  <a:lnTo>
                    <a:pt x="1866" y="4016"/>
                  </a:lnTo>
                  <a:cubicBezTo>
                    <a:pt x="1813" y="4239"/>
                    <a:pt x="1861" y="4426"/>
                    <a:pt x="2101" y="4426"/>
                  </a:cubicBezTo>
                  <a:cubicBezTo>
                    <a:pt x="2127" y="4426"/>
                    <a:pt x="2156" y="4424"/>
                    <a:pt x="2187" y="4419"/>
                  </a:cubicBezTo>
                  <a:cubicBezTo>
                    <a:pt x="3119" y="4280"/>
                    <a:pt x="4102" y="3788"/>
                    <a:pt x="3950" y="2690"/>
                  </a:cubicBezTo>
                  <a:cubicBezTo>
                    <a:pt x="3916" y="2439"/>
                    <a:pt x="3770" y="2214"/>
                    <a:pt x="3566" y="2017"/>
                  </a:cubicBezTo>
                  <a:lnTo>
                    <a:pt x="3566" y="2017"/>
                  </a:lnTo>
                  <a:cubicBezTo>
                    <a:pt x="3864" y="1703"/>
                    <a:pt x="4015" y="1037"/>
                    <a:pt x="3600" y="1037"/>
                  </a:cubicBezTo>
                  <a:cubicBezTo>
                    <a:pt x="3575" y="1037"/>
                    <a:pt x="3547" y="1040"/>
                    <a:pt x="3517" y="1045"/>
                  </a:cubicBezTo>
                  <a:cubicBezTo>
                    <a:pt x="2986" y="1134"/>
                    <a:pt x="2452" y="1135"/>
                    <a:pt x="1912" y="1135"/>
                  </a:cubicBezTo>
                  <a:lnTo>
                    <a:pt x="1912" y="1135"/>
                  </a:lnTo>
                  <a:cubicBezTo>
                    <a:pt x="1891" y="827"/>
                    <a:pt x="1859" y="519"/>
                    <a:pt x="1809" y="210"/>
                  </a:cubicBezTo>
                  <a:cubicBezTo>
                    <a:pt x="1785" y="58"/>
                    <a:pt x="1709" y="1"/>
                    <a:pt x="1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661;p36">
              <a:extLst>
                <a:ext uri="{FF2B5EF4-FFF2-40B4-BE49-F238E27FC236}">
                  <a16:creationId xmlns:a16="http://schemas.microsoft.com/office/drawing/2014/main" id="{50FFCC79-4BEC-2014-7025-1D96F883388D}"/>
                </a:ext>
              </a:extLst>
            </p:cNvPr>
            <p:cNvSpPr/>
            <p:nvPr/>
          </p:nvSpPr>
          <p:spPr>
            <a:xfrm>
              <a:off x="7913905" y="4209915"/>
              <a:ext cx="121002" cy="194948"/>
            </a:xfrm>
            <a:custGeom>
              <a:avLst/>
              <a:gdLst/>
              <a:ahLst/>
              <a:cxnLst/>
              <a:rect l="l" t="t" r="r" b="b"/>
              <a:pathLst>
                <a:path w="2790" h="4495" extrusionOk="0">
                  <a:moveTo>
                    <a:pt x="2542" y="0"/>
                  </a:moveTo>
                  <a:cubicBezTo>
                    <a:pt x="2295" y="0"/>
                    <a:pt x="1908" y="322"/>
                    <a:pt x="1847" y="652"/>
                  </a:cubicBezTo>
                  <a:cubicBezTo>
                    <a:pt x="1768" y="1059"/>
                    <a:pt x="1701" y="1470"/>
                    <a:pt x="1636" y="1882"/>
                  </a:cubicBezTo>
                  <a:lnTo>
                    <a:pt x="1636" y="1882"/>
                  </a:lnTo>
                  <a:cubicBezTo>
                    <a:pt x="1626" y="1853"/>
                    <a:pt x="1615" y="1824"/>
                    <a:pt x="1605" y="1795"/>
                  </a:cubicBezTo>
                  <a:cubicBezTo>
                    <a:pt x="1549" y="1641"/>
                    <a:pt x="1466" y="1581"/>
                    <a:pt x="1373" y="1581"/>
                  </a:cubicBezTo>
                  <a:cubicBezTo>
                    <a:pt x="1244" y="1581"/>
                    <a:pt x="1095" y="1698"/>
                    <a:pt x="972" y="1843"/>
                  </a:cubicBezTo>
                  <a:lnTo>
                    <a:pt x="972" y="1843"/>
                  </a:lnTo>
                  <a:cubicBezTo>
                    <a:pt x="920" y="1733"/>
                    <a:pt x="843" y="1687"/>
                    <a:pt x="758" y="1687"/>
                  </a:cubicBezTo>
                  <a:cubicBezTo>
                    <a:pt x="444" y="1687"/>
                    <a:pt x="1" y="2303"/>
                    <a:pt x="122" y="2644"/>
                  </a:cubicBezTo>
                  <a:cubicBezTo>
                    <a:pt x="302" y="3132"/>
                    <a:pt x="405" y="3640"/>
                    <a:pt x="507" y="4154"/>
                  </a:cubicBezTo>
                  <a:lnTo>
                    <a:pt x="507" y="4154"/>
                  </a:lnTo>
                  <a:cubicBezTo>
                    <a:pt x="507" y="4154"/>
                    <a:pt x="507" y="4154"/>
                    <a:pt x="507" y="4154"/>
                  </a:cubicBezTo>
                  <a:cubicBezTo>
                    <a:pt x="507" y="4154"/>
                    <a:pt x="507" y="4154"/>
                    <a:pt x="507" y="4154"/>
                  </a:cubicBezTo>
                  <a:lnTo>
                    <a:pt x="507" y="4154"/>
                  </a:lnTo>
                  <a:cubicBezTo>
                    <a:pt x="515" y="4194"/>
                    <a:pt x="523" y="4235"/>
                    <a:pt x="531" y="4275"/>
                  </a:cubicBezTo>
                  <a:cubicBezTo>
                    <a:pt x="562" y="4432"/>
                    <a:pt x="630" y="4495"/>
                    <a:pt x="715" y="4495"/>
                  </a:cubicBezTo>
                  <a:cubicBezTo>
                    <a:pt x="905" y="4495"/>
                    <a:pt x="1182" y="4188"/>
                    <a:pt x="1326" y="3923"/>
                  </a:cubicBezTo>
                  <a:lnTo>
                    <a:pt x="1326" y="3923"/>
                  </a:lnTo>
                  <a:cubicBezTo>
                    <a:pt x="1350" y="4064"/>
                    <a:pt x="1452" y="4173"/>
                    <a:pt x="1596" y="4173"/>
                  </a:cubicBezTo>
                  <a:cubicBezTo>
                    <a:pt x="1619" y="4173"/>
                    <a:pt x="1643" y="4170"/>
                    <a:pt x="1667" y="4164"/>
                  </a:cubicBezTo>
                  <a:cubicBezTo>
                    <a:pt x="1958" y="4088"/>
                    <a:pt x="2163" y="3759"/>
                    <a:pt x="2218" y="3482"/>
                  </a:cubicBezTo>
                  <a:cubicBezTo>
                    <a:pt x="2412" y="2470"/>
                    <a:pt x="2533" y="1438"/>
                    <a:pt x="2731" y="427"/>
                  </a:cubicBezTo>
                  <a:cubicBezTo>
                    <a:pt x="2790" y="119"/>
                    <a:pt x="2692" y="0"/>
                    <a:pt x="2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662;p36">
              <a:extLst>
                <a:ext uri="{FF2B5EF4-FFF2-40B4-BE49-F238E27FC236}">
                  <a16:creationId xmlns:a16="http://schemas.microsoft.com/office/drawing/2014/main" id="{A2909B35-EB55-900E-6B5A-CF82AE40D8F0}"/>
                </a:ext>
              </a:extLst>
            </p:cNvPr>
            <p:cNvSpPr/>
            <p:nvPr/>
          </p:nvSpPr>
          <p:spPr>
            <a:xfrm>
              <a:off x="8012526" y="1229349"/>
              <a:ext cx="143468" cy="414574"/>
            </a:xfrm>
            <a:custGeom>
              <a:avLst/>
              <a:gdLst/>
              <a:ahLst/>
              <a:cxnLst/>
              <a:rect l="l" t="t" r="r" b="b"/>
              <a:pathLst>
                <a:path w="3308" h="9559" extrusionOk="0">
                  <a:moveTo>
                    <a:pt x="757" y="0"/>
                  </a:moveTo>
                  <a:cubicBezTo>
                    <a:pt x="462" y="0"/>
                    <a:pt x="1" y="615"/>
                    <a:pt x="93" y="959"/>
                  </a:cubicBezTo>
                  <a:cubicBezTo>
                    <a:pt x="772" y="3487"/>
                    <a:pt x="2369" y="6369"/>
                    <a:pt x="1351" y="9002"/>
                  </a:cubicBezTo>
                  <a:cubicBezTo>
                    <a:pt x="1202" y="9389"/>
                    <a:pt x="1338" y="9558"/>
                    <a:pt x="1542" y="9558"/>
                  </a:cubicBezTo>
                  <a:cubicBezTo>
                    <a:pt x="1752" y="9558"/>
                    <a:pt x="2032" y="9380"/>
                    <a:pt x="2147" y="9075"/>
                  </a:cubicBezTo>
                  <a:cubicBezTo>
                    <a:pt x="3308" y="6072"/>
                    <a:pt x="1742" y="3096"/>
                    <a:pt x="963" y="207"/>
                  </a:cubicBezTo>
                  <a:cubicBezTo>
                    <a:pt x="925" y="60"/>
                    <a:pt x="849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663;p36">
              <a:extLst>
                <a:ext uri="{FF2B5EF4-FFF2-40B4-BE49-F238E27FC236}">
                  <a16:creationId xmlns:a16="http://schemas.microsoft.com/office/drawing/2014/main" id="{8E46CDD7-1351-9A27-B70D-1CECC6CCC43A}"/>
                </a:ext>
              </a:extLst>
            </p:cNvPr>
            <p:cNvSpPr/>
            <p:nvPr/>
          </p:nvSpPr>
          <p:spPr>
            <a:xfrm>
              <a:off x="7957708" y="1331917"/>
              <a:ext cx="143294" cy="265728"/>
            </a:xfrm>
            <a:custGeom>
              <a:avLst/>
              <a:gdLst/>
              <a:ahLst/>
              <a:cxnLst/>
              <a:rect l="l" t="t" r="r" b="b"/>
              <a:pathLst>
                <a:path w="3304" h="6127" extrusionOk="0">
                  <a:moveTo>
                    <a:pt x="2257" y="0"/>
                  </a:moveTo>
                  <a:cubicBezTo>
                    <a:pt x="1989" y="0"/>
                    <a:pt x="1541" y="479"/>
                    <a:pt x="1541" y="814"/>
                  </a:cubicBezTo>
                  <a:cubicBezTo>
                    <a:pt x="1541" y="1496"/>
                    <a:pt x="1530" y="2182"/>
                    <a:pt x="1464" y="2861"/>
                  </a:cubicBezTo>
                  <a:cubicBezTo>
                    <a:pt x="1440" y="3113"/>
                    <a:pt x="1409" y="3373"/>
                    <a:pt x="1359" y="3625"/>
                  </a:cubicBezTo>
                  <a:lnTo>
                    <a:pt x="1359" y="3625"/>
                  </a:lnTo>
                  <a:cubicBezTo>
                    <a:pt x="1296" y="3654"/>
                    <a:pt x="1234" y="3684"/>
                    <a:pt x="1173" y="3713"/>
                  </a:cubicBezTo>
                  <a:cubicBezTo>
                    <a:pt x="1121" y="3740"/>
                    <a:pt x="1071" y="3780"/>
                    <a:pt x="1026" y="3830"/>
                  </a:cubicBezTo>
                  <a:lnTo>
                    <a:pt x="1026" y="3830"/>
                  </a:lnTo>
                  <a:cubicBezTo>
                    <a:pt x="1002" y="3802"/>
                    <a:pt x="980" y="3776"/>
                    <a:pt x="962" y="3755"/>
                  </a:cubicBezTo>
                  <a:cubicBezTo>
                    <a:pt x="896" y="3680"/>
                    <a:pt x="821" y="3648"/>
                    <a:pt x="744" y="3648"/>
                  </a:cubicBezTo>
                  <a:cubicBezTo>
                    <a:pt x="395" y="3648"/>
                    <a:pt x="1" y="4306"/>
                    <a:pt x="134" y="4607"/>
                  </a:cubicBezTo>
                  <a:cubicBezTo>
                    <a:pt x="377" y="5151"/>
                    <a:pt x="685" y="5598"/>
                    <a:pt x="1097" y="6031"/>
                  </a:cubicBezTo>
                  <a:cubicBezTo>
                    <a:pt x="1163" y="6098"/>
                    <a:pt x="1237" y="6127"/>
                    <a:pt x="1312" y="6127"/>
                  </a:cubicBezTo>
                  <a:cubicBezTo>
                    <a:pt x="1415" y="6127"/>
                    <a:pt x="1520" y="6073"/>
                    <a:pt x="1610" y="5993"/>
                  </a:cubicBezTo>
                  <a:cubicBezTo>
                    <a:pt x="1974" y="5671"/>
                    <a:pt x="2403" y="5494"/>
                    <a:pt x="2819" y="5255"/>
                  </a:cubicBezTo>
                  <a:cubicBezTo>
                    <a:pt x="3058" y="5123"/>
                    <a:pt x="3304" y="4770"/>
                    <a:pt x="3266" y="4486"/>
                  </a:cubicBezTo>
                  <a:cubicBezTo>
                    <a:pt x="3134" y="3540"/>
                    <a:pt x="2854" y="2640"/>
                    <a:pt x="2635" y="1715"/>
                  </a:cubicBezTo>
                  <a:cubicBezTo>
                    <a:pt x="2599" y="1559"/>
                    <a:pt x="2527" y="1497"/>
                    <a:pt x="2440" y="1496"/>
                  </a:cubicBezTo>
                  <a:lnTo>
                    <a:pt x="2440" y="1496"/>
                  </a:lnTo>
                  <a:cubicBezTo>
                    <a:pt x="2452" y="1097"/>
                    <a:pt x="2452" y="700"/>
                    <a:pt x="2452" y="308"/>
                  </a:cubicBezTo>
                  <a:cubicBezTo>
                    <a:pt x="2452" y="87"/>
                    <a:pt x="2371" y="0"/>
                    <a:pt x="2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664;p36">
              <a:extLst>
                <a:ext uri="{FF2B5EF4-FFF2-40B4-BE49-F238E27FC236}">
                  <a16:creationId xmlns:a16="http://schemas.microsoft.com/office/drawing/2014/main" id="{187B249F-8C6B-B0B1-E4DA-8EE4BD22C45C}"/>
                </a:ext>
              </a:extLst>
            </p:cNvPr>
            <p:cNvSpPr/>
            <p:nvPr/>
          </p:nvSpPr>
          <p:spPr>
            <a:xfrm>
              <a:off x="7674726" y="1635715"/>
              <a:ext cx="232723" cy="301899"/>
            </a:xfrm>
            <a:custGeom>
              <a:avLst/>
              <a:gdLst/>
              <a:ahLst/>
              <a:cxnLst/>
              <a:rect l="l" t="t" r="r" b="b"/>
              <a:pathLst>
                <a:path w="5366" h="6961" extrusionOk="0">
                  <a:moveTo>
                    <a:pt x="2702" y="5213"/>
                  </a:moveTo>
                  <a:lnTo>
                    <a:pt x="2702" y="5213"/>
                  </a:lnTo>
                  <a:cubicBezTo>
                    <a:pt x="2916" y="5405"/>
                    <a:pt x="3120" y="5603"/>
                    <a:pt x="3306" y="5814"/>
                  </a:cubicBezTo>
                  <a:lnTo>
                    <a:pt x="3306" y="5814"/>
                  </a:lnTo>
                  <a:cubicBezTo>
                    <a:pt x="3096" y="5626"/>
                    <a:pt x="2894" y="5425"/>
                    <a:pt x="2702" y="5213"/>
                  </a:cubicBezTo>
                  <a:close/>
                  <a:moveTo>
                    <a:pt x="329" y="0"/>
                  </a:moveTo>
                  <a:cubicBezTo>
                    <a:pt x="181" y="0"/>
                    <a:pt x="5" y="81"/>
                    <a:pt x="5" y="197"/>
                  </a:cubicBezTo>
                  <a:cubicBezTo>
                    <a:pt x="2" y="424"/>
                    <a:pt x="16" y="639"/>
                    <a:pt x="45" y="843"/>
                  </a:cubicBezTo>
                  <a:lnTo>
                    <a:pt x="45" y="843"/>
                  </a:lnTo>
                  <a:cubicBezTo>
                    <a:pt x="16" y="878"/>
                    <a:pt x="0" y="918"/>
                    <a:pt x="8" y="962"/>
                  </a:cubicBezTo>
                  <a:cubicBezTo>
                    <a:pt x="106" y="1546"/>
                    <a:pt x="277" y="2135"/>
                    <a:pt x="512" y="2709"/>
                  </a:cubicBezTo>
                  <a:lnTo>
                    <a:pt x="512" y="2709"/>
                  </a:lnTo>
                  <a:cubicBezTo>
                    <a:pt x="428" y="2760"/>
                    <a:pt x="380" y="2836"/>
                    <a:pt x="431" y="2923"/>
                  </a:cubicBezTo>
                  <a:cubicBezTo>
                    <a:pt x="577" y="3174"/>
                    <a:pt x="751" y="3404"/>
                    <a:pt x="944" y="3620"/>
                  </a:cubicBezTo>
                  <a:lnTo>
                    <a:pt x="944" y="3620"/>
                  </a:lnTo>
                  <a:cubicBezTo>
                    <a:pt x="1684" y="4985"/>
                    <a:pt x="2772" y="6193"/>
                    <a:pt x="4040" y="6938"/>
                  </a:cubicBezTo>
                  <a:cubicBezTo>
                    <a:pt x="4065" y="6953"/>
                    <a:pt x="4108" y="6961"/>
                    <a:pt x="4158" y="6961"/>
                  </a:cubicBezTo>
                  <a:cubicBezTo>
                    <a:pt x="4322" y="6961"/>
                    <a:pt x="4566" y="6879"/>
                    <a:pt x="4505" y="6730"/>
                  </a:cubicBezTo>
                  <a:cubicBezTo>
                    <a:pt x="4335" y="6321"/>
                    <a:pt x="4093" y="5967"/>
                    <a:pt x="3809" y="5644"/>
                  </a:cubicBezTo>
                  <a:lnTo>
                    <a:pt x="3809" y="5644"/>
                  </a:lnTo>
                  <a:cubicBezTo>
                    <a:pt x="3817" y="5648"/>
                    <a:pt x="3824" y="5652"/>
                    <a:pt x="3832" y="5655"/>
                  </a:cubicBezTo>
                  <a:lnTo>
                    <a:pt x="3832" y="5655"/>
                  </a:lnTo>
                  <a:cubicBezTo>
                    <a:pt x="3867" y="5674"/>
                    <a:pt x="3902" y="5693"/>
                    <a:pt x="3936" y="5712"/>
                  </a:cubicBezTo>
                  <a:cubicBezTo>
                    <a:pt x="3939" y="5710"/>
                    <a:pt x="3941" y="5709"/>
                    <a:pt x="3943" y="5707"/>
                  </a:cubicBezTo>
                  <a:lnTo>
                    <a:pt x="3943" y="5707"/>
                  </a:lnTo>
                  <a:cubicBezTo>
                    <a:pt x="3965" y="5716"/>
                    <a:pt x="3992" y="5720"/>
                    <a:pt x="4022" y="5720"/>
                  </a:cubicBezTo>
                  <a:cubicBezTo>
                    <a:pt x="4222" y="5720"/>
                    <a:pt x="4553" y="5541"/>
                    <a:pt x="4342" y="5431"/>
                  </a:cubicBezTo>
                  <a:cubicBezTo>
                    <a:pt x="4176" y="5341"/>
                    <a:pt x="4006" y="5253"/>
                    <a:pt x="3836" y="5164"/>
                  </a:cubicBezTo>
                  <a:lnTo>
                    <a:pt x="3836" y="5164"/>
                  </a:lnTo>
                  <a:cubicBezTo>
                    <a:pt x="4178" y="5260"/>
                    <a:pt x="4522" y="5319"/>
                    <a:pt x="4861" y="5334"/>
                  </a:cubicBezTo>
                  <a:cubicBezTo>
                    <a:pt x="4864" y="5334"/>
                    <a:pt x="4867" y="5334"/>
                    <a:pt x="4871" y="5334"/>
                  </a:cubicBezTo>
                  <a:cubicBezTo>
                    <a:pt x="5010" y="5334"/>
                    <a:pt x="5366" y="5188"/>
                    <a:pt x="5159" y="5033"/>
                  </a:cubicBezTo>
                  <a:cubicBezTo>
                    <a:pt x="4407" y="4441"/>
                    <a:pt x="3402" y="4414"/>
                    <a:pt x="2584" y="4009"/>
                  </a:cubicBezTo>
                  <a:lnTo>
                    <a:pt x="2584" y="4009"/>
                  </a:lnTo>
                  <a:cubicBezTo>
                    <a:pt x="1548" y="2897"/>
                    <a:pt x="507" y="1873"/>
                    <a:pt x="528" y="145"/>
                  </a:cubicBezTo>
                  <a:cubicBezTo>
                    <a:pt x="529" y="43"/>
                    <a:pt x="437" y="0"/>
                    <a:pt x="32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665;p36">
              <a:extLst>
                <a:ext uri="{FF2B5EF4-FFF2-40B4-BE49-F238E27FC236}">
                  <a16:creationId xmlns:a16="http://schemas.microsoft.com/office/drawing/2014/main" id="{C5408B0C-A675-5410-6018-C78BE62C3D8E}"/>
                </a:ext>
              </a:extLst>
            </p:cNvPr>
            <p:cNvSpPr/>
            <p:nvPr/>
          </p:nvSpPr>
          <p:spPr>
            <a:xfrm>
              <a:off x="7733188" y="1143002"/>
              <a:ext cx="557651" cy="134664"/>
            </a:xfrm>
            <a:custGeom>
              <a:avLst/>
              <a:gdLst/>
              <a:ahLst/>
              <a:cxnLst/>
              <a:rect l="l" t="t" r="r" b="b"/>
              <a:pathLst>
                <a:path w="12858" h="3105" extrusionOk="0">
                  <a:moveTo>
                    <a:pt x="9880" y="1"/>
                  </a:moveTo>
                  <a:cubicBezTo>
                    <a:pt x="6552" y="1"/>
                    <a:pt x="3198" y="1596"/>
                    <a:pt x="250" y="2901"/>
                  </a:cubicBezTo>
                  <a:cubicBezTo>
                    <a:pt x="0" y="3010"/>
                    <a:pt x="114" y="3104"/>
                    <a:pt x="278" y="3104"/>
                  </a:cubicBezTo>
                  <a:cubicBezTo>
                    <a:pt x="332" y="3104"/>
                    <a:pt x="391" y="3094"/>
                    <a:pt x="444" y="3071"/>
                  </a:cubicBezTo>
                  <a:cubicBezTo>
                    <a:pt x="3267" y="1824"/>
                    <a:pt x="6474" y="259"/>
                    <a:pt x="9653" y="259"/>
                  </a:cubicBezTo>
                  <a:cubicBezTo>
                    <a:pt x="10527" y="259"/>
                    <a:pt x="11399" y="377"/>
                    <a:pt x="12260" y="653"/>
                  </a:cubicBezTo>
                  <a:cubicBezTo>
                    <a:pt x="12272" y="656"/>
                    <a:pt x="12285" y="657"/>
                    <a:pt x="12300" y="657"/>
                  </a:cubicBezTo>
                  <a:cubicBezTo>
                    <a:pt x="12472" y="657"/>
                    <a:pt x="12858" y="475"/>
                    <a:pt x="12683" y="424"/>
                  </a:cubicBezTo>
                  <a:cubicBezTo>
                    <a:pt x="11757" y="128"/>
                    <a:pt x="10820" y="1"/>
                    <a:pt x="988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666;p36">
              <a:extLst>
                <a:ext uri="{FF2B5EF4-FFF2-40B4-BE49-F238E27FC236}">
                  <a16:creationId xmlns:a16="http://schemas.microsoft.com/office/drawing/2014/main" id="{57442377-AF5C-42E6-43C1-B006BBC40DF6}"/>
                </a:ext>
              </a:extLst>
            </p:cNvPr>
            <p:cNvSpPr/>
            <p:nvPr/>
          </p:nvSpPr>
          <p:spPr>
            <a:xfrm>
              <a:off x="7638383" y="1139663"/>
              <a:ext cx="637582" cy="284073"/>
            </a:xfrm>
            <a:custGeom>
              <a:avLst/>
              <a:gdLst/>
              <a:ahLst/>
              <a:cxnLst/>
              <a:rect l="l" t="t" r="r" b="b"/>
              <a:pathLst>
                <a:path w="14701" h="6550" extrusionOk="0">
                  <a:moveTo>
                    <a:pt x="12332" y="297"/>
                  </a:moveTo>
                  <a:lnTo>
                    <a:pt x="12332" y="297"/>
                  </a:lnTo>
                  <a:cubicBezTo>
                    <a:pt x="12444" y="311"/>
                    <a:pt x="12557" y="328"/>
                    <a:pt x="12672" y="348"/>
                  </a:cubicBezTo>
                  <a:lnTo>
                    <a:pt x="12672" y="348"/>
                  </a:lnTo>
                  <a:cubicBezTo>
                    <a:pt x="12209" y="460"/>
                    <a:pt x="11754" y="601"/>
                    <a:pt x="11300" y="749"/>
                  </a:cubicBezTo>
                  <a:lnTo>
                    <a:pt x="11300" y="749"/>
                  </a:lnTo>
                  <a:cubicBezTo>
                    <a:pt x="11433" y="700"/>
                    <a:pt x="11567" y="649"/>
                    <a:pt x="11699" y="595"/>
                  </a:cubicBezTo>
                  <a:cubicBezTo>
                    <a:pt x="11809" y="550"/>
                    <a:pt x="11851" y="513"/>
                    <a:pt x="11850" y="486"/>
                  </a:cubicBezTo>
                  <a:lnTo>
                    <a:pt x="11850" y="486"/>
                  </a:lnTo>
                  <a:cubicBezTo>
                    <a:pt x="11919" y="467"/>
                    <a:pt x="11988" y="449"/>
                    <a:pt x="12057" y="431"/>
                  </a:cubicBezTo>
                  <a:lnTo>
                    <a:pt x="12057" y="431"/>
                  </a:lnTo>
                  <a:cubicBezTo>
                    <a:pt x="12061" y="430"/>
                    <a:pt x="12066" y="429"/>
                    <a:pt x="12070" y="429"/>
                  </a:cubicBezTo>
                  <a:cubicBezTo>
                    <a:pt x="12070" y="428"/>
                    <a:pt x="12070" y="428"/>
                    <a:pt x="12070" y="428"/>
                  </a:cubicBezTo>
                  <a:lnTo>
                    <a:pt x="12070" y="428"/>
                  </a:lnTo>
                  <a:cubicBezTo>
                    <a:pt x="12092" y="422"/>
                    <a:pt x="12114" y="417"/>
                    <a:pt x="12136" y="411"/>
                  </a:cubicBezTo>
                  <a:cubicBezTo>
                    <a:pt x="12229" y="389"/>
                    <a:pt x="12302" y="341"/>
                    <a:pt x="12332" y="297"/>
                  </a:cubicBezTo>
                  <a:close/>
                  <a:moveTo>
                    <a:pt x="11698" y="260"/>
                  </a:moveTo>
                  <a:cubicBezTo>
                    <a:pt x="11776" y="260"/>
                    <a:pt x="11853" y="262"/>
                    <a:pt x="11931" y="265"/>
                  </a:cubicBezTo>
                  <a:lnTo>
                    <a:pt x="11931" y="265"/>
                  </a:lnTo>
                  <a:cubicBezTo>
                    <a:pt x="11081" y="438"/>
                    <a:pt x="10265" y="670"/>
                    <a:pt x="9470" y="956"/>
                  </a:cubicBezTo>
                  <a:lnTo>
                    <a:pt x="9470" y="956"/>
                  </a:lnTo>
                  <a:cubicBezTo>
                    <a:pt x="9442" y="949"/>
                    <a:pt x="9405" y="946"/>
                    <a:pt x="9365" y="946"/>
                  </a:cubicBezTo>
                  <a:cubicBezTo>
                    <a:pt x="9293" y="946"/>
                    <a:pt x="9213" y="955"/>
                    <a:pt x="9170" y="969"/>
                  </a:cubicBezTo>
                  <a:cubicBezTo>
                    <a:pt x="8947" y="1041"/>
                    <a:pt x="8727" y="1119"/>
                    <a:pt x="8511" y="1203"/>
                  </a:cubicBezTo>
                  <a:lnTo>
                    <a:pt x="8511" y="1203"/>
                  </a:lnTo>
                  <a:cubicBezTo>
                    <a:pt x="9503" y="635"/>
                    <a:pt x="10547" y="260"/>
                    <a:pt x="11698" y="260"/>
                  </a:cubicBezTo>
                  <a:close/>
                  <a:moveTo>
                    <a:pt x="11666" y="1126"/>
                  </a:moveTo>
                  <a:cubicBezTo>
                    <a:pt x="11752" y="1126"/>
                    <a:pt x="11839" y="1128"/>
                    <a:pt x="11926" y="1131"/>
                  </a:cubicBezTo>
                  <a:lnTo>
                    <a:pt x="11926" y="1131"/>
                  </a:lnTo>
                  <a:cubicBezTo>
                    <a:pt x="10082" y="1683"/>
                    <a:pt x="8185" y="2033"/>
                    <a:pt x="6441" y="2888"/>
                  </a:cubicBezTo>
                  <a:cubicBezTo>
                    <a:pt x="6149" y="3030"/>
                    <a:pt x="5866" y="3185"/>
                    <a:pt x="5587" y="3348"/>
                  </a:cubicBezTo>
                  <a:lnTo>
                    <a:pt x="5587" y="3348"/>
                  </a:lnTo>
                  <a:cubicBezTo>
                    <a:pt x="5860" y="3124"/>
                    <a:pt x="6132" y="2901"/>
                    <a:pt x="6405" y="2683"/>
                  </a:cubicBezTo>
                  <a:lnTo>
                    <a:pt x="6405" y="2683"/>
                  </a:lnTo>
                  <a:cubicBezTo>
                    <a:pt x="6405" y="2684"/>
                    <a:pt x="6406" y="2684"/>
                    <a:pt x="6406" y="2684"/>
                  </a:cubicBezTo>
                  <a:cubicBezTo>
                    <a:pt x="6425" y="2672"/>
                    <a:pt x="6443" y="2661"/>
                    <a:pt x="6462" y="2649"/>
                  </a:cubicBezTo>
                  <a:lnTo>
                    <a:pt x="6462" y="2649"/>
                  </a:lnTo>
                  <a:cubicBezTo>
                    <a:pt x="6592" y="2583"/>
                    <a:pt x="6721" y="2516"/>
                    <a:pt x="6850" y="2448"/>
                  </a:cubicBezTo>
                  <a:lnTo>
                    <a:pt x="6850" y="2448"/>
                  </a:lnTo>
                  <a:cubicBezTo>
                    <a:pt x="6804" y="2479"/>
                    <a:pt x="6759" y="2510"/>
                    <a:pt x="6714" y="2542"/>
                  </a:cubicBezTo>
                  <a:cubicBezTo>
                    <a:pt x="6606" y="2619"/>
                    <a:pt x="6666" y="2642"/>
                    <a:pt x="6767" y="2642"/>
                  </a:cubicBezTo>
                  <a:cubicBezTo>
                    <a:pt x="6875" y="2642"/>
                    <a:pt x="7028" y="2615"/>
                    <a:pt x="7068" y="2597"/>
                  </a:cubicBezTo>
                  <a:cubicBezTo>
                    <a:pt x="7079" y="2592"/>
                    <a:pt x="7090" y="2586"/>
                    <a:pt x="7102" y="2581"/>
                  </a:cubicBezTo>
                  <a:lnTo>
                    <a:pt x="7102" y="2581"/>
                  </a:lnTo>
                  <a:cubicBezTo>
                    <a:pt x="7106" y="2582"/>
                    <a:pt x="7111" y="2582"/>
                    <a:pt x="7116" y="2583"/>
                  </a:cubicBezTo>
                  <a:cubicBezTo>
                    <a:pt x="7131" y="2573"/>
                    <a:pt x="7145" y="2563"/>
                    <a:pt x="7160" y="2553"/>
                  </a:cubicBezTo>
                  <a:lnTo>
                    <a:pt x="7160" y="2553"/>
                  </a:lnTo>
                  <a:cubicBezTo>
                    <a:pt x="7822" y="2236"/>
                    <a:pt x="8496" y="1947"/>
                    <a:pt x="9149" y="1617"/>
                  </a:cubicBezTo>
                  <a:lnTo>
                    <a:pt x="9149" y="1617"/>
                  </a:lnTo>
                  <a:cubicBezTo>
                    <a:pt x="9588" y="1505"/>
                    <a:pt x="10021" y="1366"/>
                    <a:pt x="10453" y="1221"/>
                  </a:cubicBezTo>
                  <a:lnTo>
                    <a:pt x="10453" y="1221"/>
                  </a:lnTo>
                  <a:cubicBezTo>
                    <a:pt x="10852" y="1158"/>
                    <a:pt x="11257" y="1126"/>
                    <a:pt x="11666" y="1126"/>
                  </a:cubicBezTo>
                  <a:close/>
                  <a:moveTo>
                    <a:pt x="11941" y="1"/>
                  </a:moveTo>
                  <a:cubicBezTo>
                    <a:pt x="10356" y="1"/>
                    <a:pt x="8846" y="606"/>
                    <a:pt x="7438" y="1561"/>
                  </a:cubicBezTo>
                  <a:cubicBezTo>
                    <a:pt x="7329" y="1636"/>
                    <a:pt x="7221" y="1712"/>
                    <a:pt x="7113" y="1790"/>
                  </a:cubicBezTo>
                  <a:lnTo>
                    <a:pt x="7113" y="1790"/>
                  </a:lnTo>
                  <a:cubicBezTo>
                    <a:pt x="6696" y="1980"/>
                    <a:pt x="6289" y="2196"/>
                    <a:pt x="5897" y="2445"/>
                  </a:cubicBezTo>
                  <a:cubicBezTo>
                    <a:pt x="5769" y="2524"/>
                    <a:pt x="5863" y="2547"/>
                    <a:pt x="5979" y="2547"/>
                  </a:cubicBezTo>
                  <a:cubicBezTo>
                    <a:pt x="6042" y="2547"/>
                    <a:pt x="6112" y="2540"/>
                    <a:pt x="6156" y="2532"/>
                  </a:cubicBezTo>
                  <a:lnTo>
                    <a:pt x="6156" y="2532"/>
                  </a:lnTo>
                  <a:cubicBezTo>
                    <a:pt x="6121" y="2561"/>
                    <a:pt x="6086" y="2590"/>
                    <a:pt x="6051" y="2619"/>
                  </a:cubicBezTo>
                  <a:lnTo>
                    <a:pt x="6051" y="2619"/>
                  </a:lnTo>
                  <a:cubicBezTo>
                    <a:pt x="6034" y="2629"/>
                    <a:pt x="6018" y="2639"/>
                    <a:pt x="6001" y="2649"/>
                  </a:cubicBezTo>
                  <a:cubicBezTo>
                    <a:pt x="5957" y="2675"/>
                    <a:pt x="5941" y="2695"/>
                    <a:pt x="5942" y="2709"/>
                  </a:cubicBezTo>
                  <a:lnTo>
                    <a:pt x="5942" y="2709"/>
                  </a:lnTo>
                  <a:cubicBezTo>
                    <a:pt x="5216" y="3313"/>
                    <a:pt x="4501" y="3950"/>
                    <a:pt x="3753" y="4527"/>
                  </a:cubicBezTo>
                  <a:lnTo>
                    <a:pt x="3753" y="4527"/>
                  </a:lnTo>
                  <a:cubicBezTo>
                    <a:pt x="2737" y="5202"/>
                    <a:pt x="1712" y="5858"/>
                    <a:pt x="541" y="6265"/>
                  </a:cubicBezTo>
                  <a:lnTo>
                    <a:pt x="541" y="6265"/>
                  </a:lnTo>
                  <a:cubicBezTo>
                    <a:pt x="451" y="6290"/>
                    <a:pt x="360" y="6313"/>
                    <a:pt x="268" y="6335"/>
                  </a:cubicBezTo>
                  <a:cubicBezTo>
                    <a:pt x="269" y="6341"/>
                    <a:pt x="271" y="6347"/>
                    <a:pt x="272" y="6353"/>
                  </a:cubicBezTo>
                  <a:lnTo>
                    <a:pt x="272" y="6353"/>
                  </a:lnTo>
                  <a:cubicBezTo>
                    <a:pt x="269" y="6354"/>
                    <a:pt x="267" y="6355"/>
                    <a:pt x="264" y="6356"/>
                  </a:cubicBezTo>
                  <a:cubicBezTo>
                    <a:pt x="15" y="6430"/>
                    <a:pt x="0" y="6549"/>
                    <a:pt x="177" y="6549"/>
                  </a:cubicBezTo>
                  <a:cubicBezTo>
                    <a:pt x="214" y="6549"/>
                    <a:pt x="259" y="6544"/>
                    <a:pt x="313" y="6532"/>
                  </a:cubicBezTo>
                  <a:cubicBezTo>
                    <a:pt x="1461" y="6268"/>
                    <a:pt x="2504" y="5689"/>
                    <a:pt x="3501" y="4984"/>
                  </a:cubicBezTo>
                  <a:lnTo>
                    <a:pt x="3501" y="4984"/>
                  </a:lnTo>
                  <a:cubicBezTo>
                    <a:pt x="4172" y="4569"/>
                    <a:pt x="4828" y="4125"/>
                    <a:pt x="5492" y="3695"/>
                  </a:cubicBezTo>
                  <a:cubicBezTo>
                    <a:pt x="7698" y="2264"/>
                    <a:pt x="10158" y="1883"/>
                    <a:pt x="12610" y="1090"/>
                  </a:cubicBezTo>
                  <a:cubicBezTo>
                    <a:pt x="12697" y="1062"/>
                    <a:pt x="12884" y="931"/>
                    <a:pt x="12686" y="913"/>
                  </a:cubicBezTo>
                  <a:cubicBezTo>
                    <a:pt x="12435" y="892"/>
                    <a:pt x="12184" y="881"/>
                    <a:pt x="11933" y="881"/>
                  </a:cubicBezTo>
                  <a:cubicBezTo>
                    <a:pt x="11762" y="881"/>
                    <a:pt x="11591" y="886"/>
                    <a:pt x="11420" y="896"/>
                  </a:cubicBezTo>
                  <a:lnTo>
                    <a:pt x="11420" y="896"/>
                  </a:lnTo>
                  <a:cubicBezTo>
                    <a:pt x="11976" y="714"/>
                    <a:pt x="12535" y="549"/>
                    <a:pt x="13109" y="444"/>
                  </a:cubicBezTo>
                  <a:lnTo>
                    <a:pt x="13109" y="444"/>
                  </a:lnTo>
                  <a:cubicBezTo>
                    <a:pt x="13313" y="497"/>
                    <a:pt x="13521" y="562"/>
                    <a:pt x="13733" y="640"/>
                  </a:cubicBezTo>
                  <a:cubicBezTo>
                    <a:pt x="13739" y="641"/>
                    <a:pt x="13746" y="641"/>
                    <a:pt x="13754" y="641"/>
                  </a:cubicBezTo>
                  <a:cubicBezTo>
                    <a:pt x="13900" y="641"/>
                    <a:pt x="14317" y="463"/>
                    <a:pt x="14159" y="404"/>
                  </a:cubicBezTo>
                  <a:cubicBezTo>
                    <a:pt x="14097" y="381"/>
                    <a:pt x="14035" y="360"/>
                    <a:pt x="13973" y="339"/>
                  </a:cubicBezTo>
                  <a:lnTo>
                    <a:pt x="13973" y="339"/>
                  </a:lnTo>
                  <a:cubicBezTo>
                    <a:pt x="14030" y="336"/>
                    <a:pt x="14087" y="333"/>
                    <a:pt x="14145" y="332"/>
                  </a:cubicBezTo>
                  <a:cubicBezTo>
                    <a:pt x="14288" y="328"/>
                    <a:pt x="14700" y="106"/>
                    <a:pt x="14382" y="106"/>
                  </a:cubicBezTo>
                  <a:cubicBezTo>
                    <a:pt x="14377" y="106"/>
                    <a:pt x="14372" y="106"/>
                    <a:pt x="14367" y="106"/>
                  </a:cubicBezTo>
                  <a:cubicBezTo>
                    <a:pt x="14061" y="115"/>
                    <a:pt x="13760" y="144"/>
                    <a:pt x="13464" y="190"/>
                  </a:cubicBezTo>
                  <a:lnTo>
                    <a:pt x="13464" y="190"/>
                  </a:lnTo>
                  <a:cubicBezTo>
                    <a:pt x="12950" y="61"/>
                    <a:pt x="12441" y="1"/>
                    <a:pt x="1194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667;p36">
              <a:extLst>
                <a:ext uri="{FF2B5EF4-FFF2-40B4-BE49-F238E27FC236}">
                  <a16:creationId xmlns:a16="http://schemas.microsoft.com/office/drawing/2014/main" id="{AE96F345-78C5-6D59-5915-3048284DB06A}"/>
                </a:ext>
              </a:extLst>
            </p:cNvPr>
            <p:cNvSpPr/>
            <p:nvPr/>
          </p:nvSpPr>
          <p:spPr>
            <a:xfrm>
              <a:off x="7965124" y="1025473"/>
              <a:ext cx="122347" cy="174868"/>
            </a:xfrm>
            <a:custGeom>
              <a:avLst/>
              <a:gdLst/>
              <a:ahLst/>
              <a:cxnLst/>
              <a:rect l="l" t="t" r="r" b="b"/>
              <a:pathLst>
                <a:path w="2821" h="4032" extrusionOk="0">
                  <a:moveTo>
                    <a:pt x="454" y="0"/>
                  </a:moveTo>
                  <a:cubicBezTo>
                    <a:pt x="289" y="0"/>
                    <a:pt x="92" y="113"/>
                    <a:pt x="136" y="259"/>
                  </a:cubicBezTo>
                  <a:cubicBezTo>
                    <a:pt x="510" y="1468"/>
                    <a:pt x="398" y="2610"/>
                    <a:pt x="54" y="3806"/>
                  </a:cubicBezTo>
                  <a:lnTo>
                    <a:pt x="54" y="3806"/>
                  </a:lnTo>
                  <a:cubicBezTo>
                    <a:pt x="49" y="3814"/>
                    <a:pt x="44" y="3822"/>
                    <a:pt x="39" y="3831"/>
                  </a:cubicBezTo>
                  <a:cubicBezTo>
                    <a:pt x="42" y="3831"/>
                    <a:pt x="44" y="3831"/>
                    <a:pt x="47" y="3831"/>
                  </a:cubicBezTo>
                  <a:lnTo>
                    <a:pt x="47" y="3831"/>
                  </a:lnTo>
                  <a:cubicBezTo>
                    <a:pt x="42" y="3847"/>
                    <a:pt x="37" y="3863"/>
                    <a:pt x="33" y="3879"/>
                  </a:cubicBezTo>
                  <a:cubicBezTo>
                    <a:pt x="1" y="3990"/>
                    <a:pt x="78" y="4032"/>
                    <a:pt x="181" y="4032"/>
                  </a:cubicBezTo>
                  <a:cubicBezTo>
                    <a:pt x="317" y="4032"/>
                    <a:pt x="498" y="3961"/>
                    <a:pt x="545" y="3883"/>
                  </a:cubicBezTo>
                  <a:cubicBezTo>
                    <a:pt x="942" y="3216"/>
                    <a:pt x="998" y="2493"/>
                    <a:pt x="1025" y="1756"/>
                  </a:cubicBezTo>
                  <a:lnTo>
                    <a:pt x="1025" y="1756"/>
                  </a:lnTo>
                  <a:cubicBezTo>
                    <a:pt x="1174" y="2148"/>
                    <a:pt x="1262" y="2563"/>
                    <a:pt x="1327" y="2984"/>
                  </a:cubicBezTo>
                  <a:lnTo>
                    <a:pt x="1327" y="2984"/>
                  </a:lnTo>
                  <a:cubicBezTo>
                    <a:pt x="1334" y="3060"/>
                    <a:pt x="1343" y="3135"/>
                    <a:pt x="1352" y="3210"/>
                  </a:cubicBezTo>
                  <a:cubicBezTo>
                    <a:pt x="1355" y="3210"/>
                    <a:pt x="1357" y="3209"/>
                    <a:pt x="1359" y="3209"/>
                  </a:cubicBezTo>
                  <a:lnTo>
                    <a:pt x="1359" y="3209"/>
                  </a:lnTo>
                  <a:cubicBezTo>
                    <a:pt x="1359" y="3209"/>
                    <a:pt x="1359" y="3210"/>
                    <a:pt x="1359" y="3210"/>
                  </a:cubicBezTo>
                  <a:cubicBezTo>
                    <a:pt x="1369" y="3297"/>
                    <a:pt x="1446" y="3334"/>
                    <a:pt x="1538" y="3334"/>
                  </a:cubicBezTo>
                  <a:cubicBezTo>
                    <a:pt x="1651" y="3334"/>
                    <a:pt x="1787" y="3278"/>
                    <a:pt x="1848" y="3189"/>
                  </a:cubicBezTo>
                  <a:lnTo>
                    <a:pt x="1848" y="3189"/>
                  </a:lnTo>
                  <a:cubicBezTo>
                    <a:pt x="1887" y="3333"/>
                    <a:pt x="1927" y="3476"/>
                    <a:pt x="1969" y="3619"/>
                  </a:cubicBezTo>
                  <a:cubicBezTo>
                    <a:pt x="1993" y="3703"/>
                    <a:pt x="2075" y="3739"/>
                    <a:pt x="2167" y="3739"/>
                  </a:cubicBezTo>
                  <a:cubicBezTo>
                    <a:pt x="2201" y="3739"/>
                    <a:pt x="2236" y="3734"/>
                    <a:pt x="2271" y="3725"/>
                  </a:cubicBezTo>
                  <a:lnTo>
                    <a:pt x="2271" y="3725"/>
                  </a:lnTo>
                  <a:cubicBezTo>
                    <a:pt x="2289" y="3809"/>
                    <a:pt x="2370" y="3844"/>
                    <a:pt x="2462" y="3844"/>
                  </a:cubicBezTo>
                  <a:cubicBezTo>
                    <a:pt x="2623" y="3844"/>
                    <a:pt x="2821" y="3736"/>
                    <a:pt x="2790" y="3585"/>
                  </a:cubicBezTo>
                  <a:cubicBezTo>
                    <a:pt x="2720" y="3216"/>
                    <a:pt x="2614" y="2874"/>
                    <a:pt x="2473" y="2542"/>
                  </a:cubicBezTo>
                  <a:lnTo>
                    <a:pt x="2473" y="2542"/>
                  </a:lnTo>
                  <a:cubicBezTo>
                    <a:pt x="2330" y="2099"/>
                    <a:pt x="2134" y="1678"/>
                    <a:pt x="1976" y="1236"/>
                  </a:cubicBezTo>
                  <a:lnTo>
                    <a:pt x="1976" y="1236"/>
                  </a:lnTo>
                  <a:cubicBezTo>
                    <a:pt x="1976" y="1236"/>
                    <a:pt x="1976" y="1236"/>
                    <a:pt x="1976" y="1236"/>
                  </a:cubicBezTo>
                  <a:cubicBezTo>
                    <a:pt x="1961" y="1193"/>
                    <a:pt x="1932" y="1163"/>
                    <a:pt x="1895" y="1143"/>
                  </a:cubicBezTo>
                  <a:lnTo>
                    <a:pt x="1895" y="1143"/>
                  </a:lnTo>
                  <a:cubicBezTo>
                    <a:pt x="1851" y="1057"/>
                    <a:pt x="1804" y="973"/>
                    <a:pt x="1751" y="890"/>
                  </a:cubicBezTo>
                  <a:cubicBezTo>
                    <a:pt x="1718" y="836"/>
                    <a:pt x="1648" y="813"/>
                    <a:pt x="1572" y="813"/>
                  </a:cubicBezTo>
                  <a:cubicBezTo>
                    <a:pt x="1431" y="813"/>
                    <a:pt x="1266" y="891"/>
                    <a:pt x="1250" y="1006"/>
                  </a:cubicBezTo>
                  <a:lnTo>
                    <a:pt x="1250" y="1006"/>
                  </a:lnTo>
                  <a:cubicBezTo>
                    <a:pt x="1186" y="898"/>
                    <a:pt x="1115" y="792"/>
                    <a:pt x="1037" y="689"/>
                  </a:cubicBezTo>
                  <a:cubicBezTo>
                    <a:pt x="997" y="635"/>
                    <a:pt x="926" y="612"/>
                    <a:pt x="850" y="612"/>
                  </a:cubicBezTo>
                  <a:cubicBezTo>
                    <a:pt x="826" y="612"/>
                    <a:pt x="803" y="614"/>
                    <a:pt x="779" y="618"/>
                  </a:cubicBezTo>
                  <a:lnTo>
                    <a:pt x="779" y="618"/>
                  </a:lnTo>
                  <a:cubicBezTo>
                    <a:pt x="746" y="453"/>
                    <a:pt x="703" y="287"/>
                    <a:pt x="653" y="121"/>
                  </a:cubicBezTo>
                  <a:cubicBezTo>
                    <a:pt x="629" y="36"/>
                    <a:pt x="547" y="0"/>
                    <a:pt x="45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668;p36">
              <a:extLst>
                <a:ext uri="{FF2B5EF4-FFF2-40B4-BE49-F238E27FC236}">
                  <a16:creationId xmlns:a16="http://schemas.microsoft.com/office/drawing/2014/main" id="{D659D616-51CE-8B6B-CEAD-CA90A97B2AB2}"/>
                </a:ext>
              </a:extLst>
            </p:cNvPr>
            <p:cNvSpPr/>
            <p:nvPr/>
          </p:nvSpPr>
          <p:spPr>
            <a:xfrm>
              <a:off x="7876391" y="999668"/>
              <a:ext cx="267246" cy="205183"/>
            </a:xfrm>
            <a:custGeom>
              <a:avLst/>
              <a:gdLst/>
              <a:ahLst/>
              <a:cxnLst/>
              <a:rect l="l" t="t" r="r" b="b"/>
              <a:pathLst>
                <a:path w="6162" h="4731" extrusionOk="0">
                  <a:moveTo>
                    <a:pt x="1289" y="1"/>
                  </a:moveTo>
                  <a:cubicBezTo>
                    <a:pt x="1008" y="1"/>
                    <a:pt x="727" y="27"/>
                    <a:pt x="450" y="82"/>
                  </a:cubicBezTo>
                  <a:cubicBezTo>
                    <a:pt x="339" y="105"/>
                    <a:pt x="1" y="270"/>
                    <a:pt x="241" y="270"/>
                  </a:cubicBezTo>
                  <a:cubicBezTo>
                    <a:pt x="255" y="270"/>
                    <a:pt x="270" y="270"/>
                    <a:pt x="288" y="269"/>
                  </a:cubicBezTo>
                  <a:cubicBezTo>
                    <a:pt x="354" y="264"/>
                    <a:pt x="419" y="262"/>
                    <a:pt x="483" y="262"/>
                  </a:cubicBezTo>
                  <a:cubicBezTo>
                    <a:pt x="1162" y="262"/>
                    <a:pt x="1721" y="507"/>
                    <a:pt x="2297" y="871"/>
                  </a:cubicBezTo>
                  <a:cubicBezTo>
                    <a:pt x="2315" y="883"/>
                    <a:pt x="2341" y="888"/>
                    <a:pt x="2370" y="888"/>
                  </a:cubicBezTo>
                  <a:cubicBezTo>
                    <a:pt x="2539" y="888"/>
                    <a:pt x="2842" y="728"/>
                    <a:pt x="2792" y="698"/>
                  </a:cubicBezTo>
                  <a:cubicBezTo>
                    <a:pt x="2500" y="514"/>
                    <a:pt x="2214" y="367"/>
                    <a:pt x="1916" y="260"/>
                  </a:cubicBezTo>
                  <a:lnTo>
                    <a:pt x="1916" y="260"/>
                  </a:lnTo>
                  <a:cubicBezTo>
                    <a:pt x="2302" y="337"/>
                    <a:pt x="2671" y="493"/>
                    <a:pt x="3017" y="670"/>
                  </a:cubicBezTo>
                  <a:cubicBezTo>
                    <a:pt x="4593" y="1481"/>
                    <a:pt x="5054" y="3189"/>
                    <a:pt x="4223" y="4703"/>
                  </a:cubicBezTo>
                  <a:cubicBezTo>
                    <a:pt x="4212" y="4721"/>
                    <a:pt x="4258" y="4731"/>
                    <a:pt x="4326" y="4731"/>
                  </a:cubicBezTo>
                  <a:cubicBezTo>
                    <a:pt x="4461" y="4731"/>
                    <a:pt x="4686" y="4692"/>
                    <a:pt x="4732" y="4609"/>
                  </a:cubicBezTo>
                  <a:cubicBezTo>
                    <a:pt x="6162" y="1998"/>
                    <a:pt x="3743" y="1"/>
                    <a:pt x="128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669;p36">
              <a:extLst>
                <a:ext uri="{FF2B5EF4-FFF2-40B4-BE49-F238E27FC236}">
                  <a16:creationId xmlns:a16="http://schemas.microsoft.com/office/drawing/2014/main" id="{E126F9F6-601C-C2FF-2B98-52B9C8AB67DA}"/>
                </a:ext>
              </a:extLst>
            </p:cNvPr>
            <p:cNvSpPr/>
            <p:nvPr/>
          </p:nvSpPr>
          <p:spPr>
            <a:xfrm>
              <a:off x="7547829" y="1612903"/>
              <a:ext cx="235369" cy="419128"/>
            </a:xfrm>
            <a:custGeom>
              <a:avLst/>
              <a:gdLst/>
              <a:ahLst/>
              <a:cxnLst/>
              <a:rect l="l" t="t" r="r" b="b"/>
              <a:pathLst>
                <a:path w="5427" h="9664" extrusionOk="0">
                  <a:moveTo>
                    <a:pt x="1535" y="553"/>
                  </a:moveTo>
                  <a:cubicBezTo>
                    <a:pt x="1756" y="678"/>
                    <a:pt x="1943" y="757"/>
                    <a:pt x="2193" y="796"/>
                  </a:cubicBezTo>
                  <a:cubicBezTo>
                    <a:pt x="2213" y="799"/>
                    <a:pt x="2234" y="802"/>
                    <a:pt x="2255" y="805"/>
                  </a:cubicBezTo>
                  <a:lnTo>
                    <a:pt x="2255" y="805"/>
                  </a:lnTo>
                  <a:cubicBezTo>
                    <a:pt x="2213" y="815"/>
                    <a:pt x="2172" y="826"/>
                    <a:pt x="2131" y="837"/>
                  </a:cubicBezTo>
                  <a:cubicBezTo>
                    <a:pt x="2009" y="873"/>
                    <a:pt x="1938" y="958"/>
                    <a:pt x="1929" y="1037"/>
                  </a:cubicBezTo>
                  <a:lnTo>
                    <a:pt x="1929" y="1037"/>
                  </a:lnTo>
                  <a:cubicBezTo>
                    <a:pt x="1922" y="1026"/>
                    <a:pt x="1916" y="1015"/>
                    <a:pt x="1909" y="1003"/>
                  </a:cubicBezTo>
                  <a:cubicBezTo>
                    <a:pt x="1874" y="947"/>
                    <a:pt x="1805" y="922"/>
                    <a:pt x="1729" y="922"/>
                  </a:cubicBezTo>
                  <a:cubicBezTo>
                    <a:pt x="1582" y="922"/>
                    <a:pt x="1409" y="1013"/>
                    <a:pt x="1407" y="1139"/>
                  </a:cubicBezTo>
                  <a:cubicBezTo>
                    <a:pt x="1406" y="1148"/>
                    <a:pt x="1406" y="1157"/>
                    <a:pt x="1406" y="1166"/>
                  </a:cubicBezTo>
                  <a:lnTo>
                    <a:pt x="1406" y="1166"/>
                  </a:lnTo>
                  <a:cubicBezTo>
                    <a:pt x="1319" y="1135"/>
                    <a:pt x="1235" y="1097"/>
                    <a:pt x="1154" y="1052"/>
                  </a:cubicBezTo>
                  <a:cubicBezTo>
                    <a:pt x="683" y="799"/>
                    <a:pt x="807" y="636"/>
                    <a:pt x="1535" y="553"/>
                  </a:cubicBezTo>
                  <a:close/>
                  <a:moveTo>
                    <a:pt x="1363" y="1605"/>
                  </a:moveTo>
                  <a:lnTo>
                    <a:pt x="1363" y="1605"/>
                  </a:lnTo>
                  <a:cubicBezTo>
                    <a:pt x="1393" y="1606"/>
                    <a:pt x="1423" y="1607"/>
                    <a:pt x="1454" y="1608"/>
                  </a:cubicBezTo>
                  <a:lnTo>
                    <a:pt x="1454" y="1608"/>
                  </a:lnTo>
                  <a:cubicBezTo>
                    <a:pt x="1461" y="1639"/>
                    <a:pt x="1468" y="1670"/>
                    <a:pt x="1476" y="1701"/>
                  </a:cubicBezTo>
                  <a:lnTo>
                    <a:pt x="1476" y="1701"/>
                  </a:lnTo>
                  <a:cubicBezTo>
                    <a:pt x="1436" y="1670"/>
                    <a:pt x="1399" y="1638"/>
                    <a:pt x="1363" y="1605"/>
                  </a:cubicBezTo>
                  <a:close/>
                  <a:moveTo>
                    <a:pt x="1658" y="2218"/>
                  </a:moveTo>
                  <a:lnTo>
                    <a:pt x="1658" y="2218"/>
                  </a:lnTo>
                  <a:cubicBezTo>
                    <a:pt x="1693" y="2302"/>
                    <a:pt x="1731" y="2385"/>
                    <a:pt x="1769" y="2467"/>
                  </a:cubicBezTo>
                  <a:lnTo>
                    <a:pt x="1769" y="2467"/>
                  </a:lnTo>
                  <a:cubicBezTo>
                    <a:pt x="1765" y="2499"/>
                    <a:pt x="1760" y="2531"/>
                    <a:pt x="1754" y="2562"/>
                  </a:cubicBezTo>
                  <a:lnTo>
                    <a:pt x="1754" y="2562"/>
                  </a:lnTo>
                  <a:cubicBezTo>
                    <a:pt x="1732" y="2563"/>
                    <a:pt x="1710" y="2563"/>
                    <a:pt x="1688" y="2563"/>
                  </a:cubicBezTo>
                  <a:cubicBezTo>
                    <a:pt x="1571" y="2563"/>
                    <a:pt x="1454" y="2554"/>
                    <a:pt x="1339" y="2534"/>
                  </a:cubicBezTo>
                  <a:lnTo>
                    <a:pt x="1339" y="2534"/>
                  </a:lnTo>
                  <a:cubicBezTo>
                    <a:pt x="1439" y="2425"/>
                    <a:pt x="1540" y="2322"/>
                    <a:pt x="1658" y="2218"/>
                  </a:cubicBezTo>
                  <a:close/>
                  <a:moveTo>
                    <a:pt x="2050" y="3109"/>
                  </a:moveTo>
                  <a:lnTo>
                    <a:pt x="2050" y="3109"/>
                  </a:lnTo>
                  <a:cubicBezTo>
                    <a:pt x="2098" y="3238"/>
                    <a:pt x="2140" y="3369"/>
                    <a:pt x="2170" y="3503"/>
                  </a:cubicBezTo>
                  <a:lnTo>
                    <a:pt x="2170" y="3503"/>
                  </a:lnTo>
                  <a:cubicBezTo>
                    <a:pt x="2098" y="3533"/>
                    <a:pt x="2039" y="3580"/>
                    <a:pt x="2021" y="3639"/>
                  </a:cubicBezTo>
                  <a:lnTo>
                    <a:pt x="2021" y="3639"/>
                  </a:lnTo>
                  <a:cubicBezTo>
                    <a:pt x="1940" y="3556"/>
                    <a:pt x="1858" y="3479"/>
                    <a:pt x="1769" y="3413"/>
                  </a:cubicBezTo>
                  <a:lnTo>
                    <a:pt x="1769" y="3413"/>
                  </a:lnTo>
                  <a:cubicBezTo>
                    <a:pt x="1819" y="3392"/>
                    <a:pt x="1862" y="3363"/>
                    <a:pt x="1888" y="3331"/>
                  </a:cubicBezTo>
                  <a:cubicBezTo>
                    <a:pt x="1949" y="3258"/>
                    <a:pt x="2003" y="3184"/>
                    <a:pt x="2050" y="3109"/>
                  </a:cubicBezTo>
                  <a:close/>
                  <a:moveTo>
                    <a:pt x="1218" y="0"/>
                  </a:moveTo>
                  <a:cubicBezTo>
                    <a:pt x="1027" y="0"/>
                    <a:pt x="836" y="56"/>
                    <a:pt x="634" y="151"/>
                  </a:cubicBezTo>
                  <a:cubicBezTo>
                    <a:pt x="0" y="450"/>
                    <a:pt x="233" y="874"/>
                    <a:pt x="629" y="1188"/>
                  </a:cubicBezTo>
                  <a:lnTo>
                    <a:pt x="629" y="1188"/>
                  </a:lnTo>
                  <a:cubicBezTo>
                    <a:pt x="507" y="1237"/>
                    <a:pt x="416" y="1322"/>
                    <a:pt x="513" y="1433"/>
                  </a:cubicBezTo>
                  <a:cubicBezTo>
                    <a:pt x="755" y="1702"/>
                    <a:pt x="919" y="1911"/>
                    <a:pt x="1199" y="2087"/>
                  </a:cubicBezTo>
                  <a:lnTo>
                    <a:pt x="1199" y="2087"/>
                  </a:lnTo>
                  <a:cubicBezTo>
                    <a:pt x="1036" y="2236"/>
                    <a:pt x="888" y="2394"/>
                    <a:pt x="738" y="2569"/>
                  </a:cubicBezTo>
                  <a:cubicBezTo>
                    <a:pt x="662" y="2663"/>
                    <a:pt x="686" y="2784"/>
                    <a:pt x="804" y="2819"/>
                  </a:cubicBezTo>
                  <a:cubicBezTo>
                    <a:pt x="1004" y="2879"/>
                    <a:pt x="1186" y="2910"/>
                    <a:pt x="1385" y="2924"/>
                  </a:cubicBezTo>
                  <a:lnTo>
                    <a:pt x="1385" y="2924"/>
                  </a:lnTo>
                  <a:cubicBezTo>
                    <a:pt x="1373" y="3026"/>
                    <a:pt x="1368" y="3117"/>
                    <a:pt x="1385" y="3219"/>
                  </a:cubicBezTo>
                  <a:lnTo>
                    <a:pt x="1385" y="3219"/>
                  </a:lnTo>
                  <a:cubicBezTo>
                    <a:pt x="1278" y="3188"/>
                    <a:pt x="1159" y="3171"/>
                    <a:pt x="1023" y="3171"/>
                  </a:cubicBezTo>
                  <a:cubicBezTo>
                    <a:pt x="1009" y="3171"/>
                    <a:pt x="995" y="3172"/>
                    <a:pt x="980" y="3172"/>
                  </a:cubicBezTo>
                  <a:cubicBezTo>
                    <a:pt x="873" y="3175"/>
                    <a:pt x="582" y="3328"/>
                    <a:pt x="717" y="3470"/>
                  </a:cubicBezTo>
                  <a:cubicBezTo>
                    <a:pt x="1020" y="3801"/>
                    <a:pt x="1380" y="3983"/>
                    <a:pt x="1781" y="4076"/>
                  </a:cubicBezTo>
                  <a:lnTo>
                    <a:pt x="1781" y="4076"/>
                  </a:lnTo>
                  <a:cubicBezTo>
                    <a:pt x="1895" y="4209"/>
                    <a:pt x="2004" y="4347"/>
                    <a:pt x="2116" y="4460"/>
                  </a:cubicBezTo>
                  <a:lnTo>
                    <a:pt x="2116" y="4460"/>
                  </a:lnTo>
                  <a:cubicBezTo>
                    <a:pt x="2117" y="4464"/>
                    <a:pt x="2118" y="4469"/>
                    <a:pt x="2119" y="4474"/>
                  </a:cubicBezTo>
                  <a:lnTo>
                    <a:pt x="2119" y="4474"/>
                  </a:lnTo>
                  <a:cubicBezTo>
                    <a:pt x="2173" y="6174"/>
                    <a:pt x="2793" y="7787"/>
                    <a:pt x="2830" y="9494"/>
                  </a:cubicBezTo>
                  <a:cubicBezTo>
                    <a:pt x="2832" y="9613"/>
                    <a:pt x="2935" y="9663"/>
                    <a:pt x="3050" y="9663"/>
                  </a:cubicBezTo>
                  <a:cubicBezTo>
                    <a:pt x="3196" y="9663"/>
                    <a:pt x="3362" y="9581"/>
                    <a:pt x="3360" y="9452"/>
                  </a:cubicBezTo>
                  <a:cubicBezTo>
                    <a:pt x="3324" y="7931"/>
                    <a:pt x="2833" y="6481"/>
                    <a:pt x="2683" y="4979"/>
                  </a:cubicBezTo>
                  <a:lnTo>
                    <a:pt x="2683" y="4979"/>
                  </a:lnTo>
                  <a:cubicBezTo>
                    <a:pt x="2729" y="4935"/>
                    <a:pt x="2755" y="4880"/>
                    <a:pt x="2744" y="4817"/>
                  </a:cubicBezTo>
                  <a:cubicBezTo>
                    <a:pt x="2716" y="4648"/>
                    <a:pt x="2689" y="4481"/>
                    <a:pt x="2643" y="4318"/>
                  </a:cubicBezTo>
                  <a:lnTo>
                    <a:pt x="2643" y="4318"/>
                  </a:lnTo>
                  <a:cubicBezTo>
                    <a:pt x="2641" y="4244"/>
                    <a:pt x="2637" y="4174"/>
                    <a:pt x="2631" y="4104"/>
                  </a:cubicBezTo>
                  <a:lnTo>
                    <a:pt x="2631" y="4104"/>
                  </a:lnTo>
                  <a:cubicBezTo>
                    <a:pt x="2696" y="4071"/>
                    <a:pt x="2746" y="4021"/>
                    <a:pt x="2747" y="3948"/>
                  </a:cubicBezTo>
                  <a:cubicBezTo>
                    <a:pt x="2756" y="3381"/>
                    <a:pt x="2515" y="2898"/>
                    <a:pt x="2293" y="2413"/>
                  </a:cubicBezTo>
                  <a:lnTo>
                    <a:pt x="2293" y="2413"/>
                  </a:lnTo>
                  <a:cubicBezTo>
                    <a:pt x="2336" y="2004"/>
                    <a:pt x="2222" y="1584"/>
                    <a:pt x="2005" y="1173"/>
                  </a:cubicBezTo>
                  <a:lnTo>
                    <a:pt x="2005" y="1173"/>
                  </a:lnTo>
                  <a:cubicBezTo>
                    <a:pt x="2036" y="1189"/>
                    <a:pt x="2076" y="1198"/>
                    <a:pt x="2126" y="1198"/>
                  </a:cubicBezTo>
                  <a:cubicBezTo>
                    <a:pt x="2134" y="1198"/>
                    <a:pt x="2143" y="1198"/>
                    <a:pt x="2151" y="1197"/>
                  </a:cubicBezTo>
                  <a:cubicBezTo>
                    <a:pt x="2541" y="1178"/>
                    <a:pt x="2916" y="1106"/>
                    <a:pt x="3283" y="1003"/>
                  </a:cubicBezTo>
                  <a:lnTo>
                    <a:pt x="3283" y="1003"/>
                  </a:lnTo>
                  <a:cubicBezTo>
                    <a:pt x="3912" y="931"/>
                    <a:pt x="4540" y="888"/>
                    <a:pt x="5148" y="657"/>
                  </a:cubicBezTo>
                  <a:cubicBezTo>
                    <a:pt x="5427" y="545"/>
                    <a:pt x="5258" y="329"/>
                    <a:pt x="5035" y="329"/>
                  </a:cubicBezTo>
                  <a:cubicBezTo>
                    <a:pt x="4995" y="329"/>
                    <a:pt x="4953" y="336"/>
                    <a:pt x="4912" y="352"/>
                  </a:cubicBezTo>
                  <a:cubicBezTo>
                    <a:pt x="4832" y="383"/>
                    <a:pt x="4750" y="410"/>
                    <a:pt x="4669" y="434"/>
                  </a:cubicBezTo>
                  <a:lnTo>
                    <a:pt x="4669" y="434"/>
                  </a:lnTo>
                  <a:cubicBezTo>
                    <a:pt x="4711" y="329"/>
                    <a:pt x="4595" y="216"/>
                    <a:pt x="4442" y="216"/>
                  </a:cubicBezTo>
                  <a:cubicBezTo>
                    <a:pt x="4419" y="216"/>
                    <a:pt x="4396" y="219"/>
                    <a:pt x="4372" y="224"/>
                  </a:cubicBezTo>
                  <a:cubicBezTo>
                    <a:pt x="3925" y="325"/>
                    <a:pt x="3424" y="423"/>
                    <a:pt x="2935" y="423"/>
                  </a:cubicBezTo>
                  <a:cubicBezTo>
                    <a:pt x="2519" y="423"/>
                    <a:pt x="2111" y="352"/>
                    <a:pt x="1753" y="151"/>
                  </a:cubicBezTo>
                  <a:cubicBezTo>
                    <a:pt x="1569" y="47"/>
                    <a:pt x="1394" y="0"/>
                    <a:pt x="121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670;p36">
              <a:extLst>
                <a:ext uri="{FF2B5EF4-FFF2-40B4-BE49-F238E27FC236}">
                  <a16:creationId xmlns:a16="http://schemas.microsoft.com/office/drawing/2014/main" id="{812DF2D3-2083-CC2F-B197-C2BBE17947BC}"/>
                </a:ext>
              </a:extLst>
            </p:cNvPr>
            <p:cNvSpPr/>
            <p:nvPr/>
          </p:nvSpPr>
          <p:spPr>
            <a:xfrm>
              <a:off x="7639598" y="1989301"/>
              <a:ext cx="529851" cy="434784"/>
            </a:xfrm>
            <a:custGeom>
              <a:avLst/>
              <a:gdLst/>
              <a:ahLst/>
              <a:cxnLst/>
              <a:rect l="l" t="t" r="r" b="b"/>
              <a:pathLst>
                <a:path w="12217" h="10025" extrusionOk="0">
                  <a:moveTo>
                    <a:pt x="1303" y="321"/>
                  </a:moveTo>
                  <a:lnTo>
                    <a:pt x="1303" y="321"/>
                  </a:lnTo>
                  <a:cubicBezTo>
                    <a:pt x="1302" y="321"/>
                    <a:pt x="1299" y="324"/>
                    <a:pt x="1293" y="332"/>
                  </a:cubicBezTo>
                  <a:lnTo>
                    <a:pt x="1293" y="332"/>
                  </a:lnTo>
                  <a:cubicBezTo>
                    <a:pt x="1302" y="326"/>
                    <a:pt x="1305" y="321"/>
                    <a:pt x="1303" y="321"/>
                  </a:cubicBezTo>
                  <a:close/>
                  <a:moveTo>
                    <a:pt x="2442" y="6811"/>
                  </a:moveTo>
                  <a:lnTo>
                    <a:pt x="2442" y="6811"/>
                  </a:lnTo>
                  <a:cubicBezTo>
                    <a:pt x="2223" y="7033"/>
                    <a:pt x="1956" y="7179"/>
                    <a:pt x="1613" y="7229"/>
                  </a:cubicBezTo>
                  <a:lnTo>
                    <a:pt x="1613" y="7229"/>
                  </a:lnTo>
                  <a:cubicBezTo>
                    <a:pt x="1885" y="7076"/>
                    <a:pt x="2160" y="6937"/>
                    <a:pt x="2442" y="6811"/>
                  </a:cubicBezTo>
                  <a:close/>
                  <a:moveTo>
                    <a:pt x="1229" y="0"/>
                  </a:moveTo>
                  <a:cubicBezTo>
                    <a:pt x="1223" y="0"/>
                    <a:pt x="1216" y="1"/>
                    <a:pt x="1210" y="1"/>
                  </a:cubicBezTo>
                  <a:cubicBezTo>
                    <a:pt x="406" y="29"/>
                    <a:pt x="406" y="1993"/>
                    <a:pt x="344" y="2488"/>
                  </a:cubicBezTo>
                  <a:cubicBezTo>
                    <a:pt x="160" y="3950"/>
                    <a:pt x="8" y="5450"/>
                    <a:pt x="1" y="6929"/>
                  </a:cubicBezTo>
                  <a:cubicBezTo>
                    <a:pt x="1" y="7044"/>
                    <a:pt x="104" y="7085"/>
                    <a:pt x="206" y="7085"/>
                  </a:cubicBezTo>
                  <a:cubicBezTo>
                    <a:pt x="242" y="7085"/>
                    <a:pt x="278" y="7080"/>
                    <a:pt x="309" y="7071"/>
                  </a:cubicBezTo>
                  <a:cubicBezTo>
                    <a:pt x="969" y="6869"/>
                    <a:pt x="1580" y="6407"/>
                    <a:pt x="2267" y="6295"/>
                  </a:cubicBezTo>
                  <a:lnTo>
                    <a:pt x="2267" y="6295"/>
                  </a:lnTo>
                  <a:cubicBezTo>
                    <a:pt x="1937" y="6634"/>
                    <a:pt x="1530" y="6861"/>
                    <a:pt x="1113" y="7106"/>
                  </a:cubicBezTo>
                  <a:cubicBezTo>
                    <a:pt x="892" y="7235"/>
                    <a:pt x="1068" y="7351"/>
                    <a:pt x="1258" y="7360"/>
                  </a:cubicBezTo>
                  <a:lnTo>
                    <a:pt x="1258" y="7360"/>
                  </a:lnTo>
                  <a:cubicBezTo>
                    <a:pt x="1237" y="7383"/>
                    <a:pt x="1224" y="7411"/>
                    <a:pt x="1220" y="7442"/>
                  </a:cubicBezTo>
                  <a:cubicBezTo>
                    <a:pt x="1147" y="8245"/>
                    <a:pt x="1307" y="9132"/>
                    <a:pt x="832" y="9839"/>
                  </a:cubicBezTo>
                  <a:cubicBezTo>
                    <a:pt x="747" y="9966"/>
                    <a:pt x="874" y="10024"/>
                    <a:pt x="1020" y="10024"/>
                  </a:cubicBezTo>
                  <a:cubicBezTo>
                    <a:pt x="1129" y="10024"/>
                    <a:pt x="1249" y="9991"/>
                    <a:pt x="1296" y="9929"/>
                  </a:cubicBezTo>
                  <a:cubicBezTo>
                    <a:pt x="2708" y="8078"/>
                    <a:pt x="5111" y="7657"/>
                    <a:pt x="7511" y="7657"/>
                  </a:cubicBezTo>
                  <a:cubicBezTo>
                    <a:pt x="8978" y="7657"/>
                    <a:pt x="10444" y="7815"/>
                    <a:pt x="11682" y="7899"/>
                  </a:cubicBezTo>
                  <a:cubicBezTo>
                    <a:pt x="11687" y="7899"/>
                    <a:pt x="11693" y="7900"/>
                    <a:pt x="11699" y="7900"/>
                  </a:cubicBezTo>
                  <a:cubicBezTo>
                    <a:pt x="11935" y="7900"/>
                    <a:pt x="12217" y="7566"/>
                    <a:pt x="11869" y="7542"/>
                  </a:cubicBezTo>
                  <a:cubicBezTo>
                    <a:pt x="10604" y="7457"/>
                    <a:pt x="9127" y="7309"/>
                    <a:pt x="7642" y="7309"/>
                  </a:cubicBezTo>
                  <a:cubicBezTo>
                    <a:pt x="5446" y="7309"/>
                    <a:pt x="3233" y="7631"/>
                    <a:pt x="1666" y="8951"/>
                  </a:cubicBezTo>
                  <a:lnTo>
                    <a:pt x="1666" y="8951"/>
                  </a:lnTo>
                  <a:cubicBezTo>
                    <a:pt x="1732" y="8497"/>
                    <a:pt x="1708" y="8020"/>
                    <a:pt x="1738" y="7557"/>
                  </a:cubicBezTo>
                  <a:lnTo>
                    <a:pt x="1738" y="7557"/>
                  </a:lnTo>
                  <a:cubicBezTo>
                    <a:pt x="2404" y="7428"/>
                    <a:pt x="2906" y="7028"/>
                    <a:pt x="3260" y="6423"/>
                  </a:cubicBezTo>
                  <a:cubicBezTo>
                    <a:pt x="3340" y="6285"/>
                    <a:pt x="3179" y="6224"/>
                    <a:pt x="3054" y="6224"/>
                  </a:cubicBezTo>
                  <a:cubicBezTo>
                    <a:pt x="3022" y="6224"/>
                    <a:pt x="2992" y="6228"/>
                    <a:pt x="2969" y="6236"/>
                  </a:cubicBezTo>
                  <a:cubicBezTo>
                    <a:pt x="2922" y="6253"/>
                    <a:pt x="2876" y="6270"/>
                    <a:pt x="2829" y="6288"/>
                  </a:cubicBezTo>
                  <a:lnTo>
                    <a:pt x="2829" y="6288"/>
                  </a:lnTo>
                  <a:cubicBezTo>
                    <a:pt x="2862" y="6248"/>
                    <a:pt x="2894" y="6206"/>
                    <a:pt x="2924" y="6163"/>
                  </a:cubicBezTo>
                  <a:cubicBezTo>
                    <a:pt x="3004" y="6046"/>
                    <a:pt x="2952" y="5921"/>
                    <a:pt x="2803" y="5914"/>
                  </a:cubicBezTo>
                  <a:cubicBezTo>
                    <a:pt x="2783" y="5914"/>
                    <a:pt x="2762" y="5913"/>
                    <a:pt x="2742" y="5913"/>
                  </a:cubicBezTo>
                  <a:cubicBezTo>
                    <a:pt x="1902" y="5913"/>
                    <a:pt x="1274" y="6342"/>
                    <a:pt x="528" y="6633"/>
                  </a:cubicBezTo>
                  <a:lnTo>
                    <a:pt x="528" y="6633"/>
                  </a:lnTo>
                  <a:cubicBezTo>
                    <a:pt x="550" y="5617"/>
                    <a:pt x="649" y="4597"/>
                    <a:pt x="745" y="3586"/>
                  </a:cubicBezTo>
                  <a:cubicBezTo>
                    <a:pt x="811" y="2914"/>
                    <a:pt x="887" y="2242"/>
                    <a:pt x="988" y="1580"/>
                  </a:cubicBezTo>
                  <a:cubicBezTo>
                    <a:pt x="1029" y="1300"/>
                    <a:pt x="1081" y="1023"/>
                    <a:pt x="1147" y="749"/>
                  </a:cubicBezTo>
                  <a:cubicBezTo>
                    <a:pt x="1175" y="638"/>
                    <a:pt x="1210" y="527"/>
                    <a:pt x="1248" y="420"/>
                  </a:cubicBezTo>
                  <a:cubicBezTo>
                    <a:pt x="1266" y="372"/>
                    <a:pt x="1283" y="345"/>
                    <a:pt x="1293" y="332"/>
                  </a:cubicBezTo>
                  <a:lnTo>
                    <a:pt x="1293" y="332"/>
                  </a:lnTo>
                  <a:cubicBezTo>
                    <a:pt x="1275" y="344"/>
                    <a:pt x="1234" y="363"/>
                    <a:pt x="1158" y="365"/>
                  </a:cubicBezTo>
                  <a:cubicBezTo>
                    <a:pt x="1433" y="348"/>
                    <a:pt x="1558" y="0"/>
                    <a:pt x="122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671;p36">
              <a:extLst>
                <a:ext uri="{FF2B5EF4-FFF2-40B4-BE49-F238E27FC236}">
                  <a16:creationId xmlns:a16="http://schemas.microsoft.com/office/drawing/2014/main" id="{4F3F5E4E-9A22-9343-898E-62CEAAE91462}"/>
                </a:ext>
              </a:extLst>
            </p:cNvPr>
            <p:cNvSpPr/>
            <p:nvPr/>
          </p:nvSpPr>
          <p:spPr>
            <a:xfrm>
              <a:off x="8168394" y="1623529"/>
              <a:ext cx="84094" cy="189917"/>
            </a:xfrm>
            <a:custGeom>
              <a:avLst/>
              <a:gdLst/>
              <a:ahLst/>
              <a:cxnLst/>
              <a:rect l="l" t="t" r="r" b="b"/>
              <a:pathLst>
                <a:path w="1939" h="4379" extrusionOk="0">
                  <a:moveTo>
                    <a:pt x="1738" y="1"/>
                  </a:moveTo>
                  <a:cubicBezTo>
                    <a:pt x="1629" y="1"/>
                    <a:pt x="1486" y="49"/>
                    <a:pt x="1446" y="73"/>
                  </a:cubicBezTo>
                  <a:cubicBezTo>
                    <a:pt x="888" y="429"/>
                    <a:pt x="268" y="873"/>
                    <a:pt x="22" y="1507"/>
                  </a:cubicBezTo>
                  <a:cubicBezTo>
                    <a:pt x="0" y="1580"/>
                    <a:pt x="78" y="1612"/>
                    <a:pt x="180" y="1612"/>
                  </a:cubicBezTo>
                  <a:cubicBezTo>
                    <a:pt x="324" y="1612"/>
                    <a:pt x="519" y="1549"/>
                    <a:pt x="559" y="1448"/>
                  </a:cubicBezTo>
                  <a:cubicBezTo>
                    <a:pt x="705" y="1075"/>
                    <a:pt x="1024" y="770"/>
                    <a:pt x="1360" y="521"/>
                  </a:cubicBezTo>
                  <a:lnTo>
                    <a:pt x="1360" y="521"/>
                  </a:lnTo>
                  <a:cubicBezTo>
                    <a:pt x="1328" y="929"/>
                    <a:pt x="1142" y="1245"/>
                    <a:pt x="801" y="1538"/>
                  </a:cubicBezTo>
                  <a:cubicBezTo>
                    <a:pt x="713" y="1614"/>
                    <a:pt x="733" y="1660"/>
                    <a:pt x="795" y="1685"/>
                  </a:cubicBezTo>
                  <a:lnTo>
                    <a:pt x="795" y="1685"/>
                  </a:lnTo>
                  <a:cubicBezTo>
                    <a:pt x="662" y="1841"/>
                    <a:pt x="531" y="1998"/>
                    <a:pt x="389" y="2148"/>
                  </a:cubicBezTo>
                  <a:cubicBezTo>
                    <a:pt x="297" y="2250"/>
                    <a:pt x="362" y="2338"/>
                    <a:pt x="493" y="2338"/>
                  </a:cubicBezTo>
                  <a:cubicBezTo>
                    <a:pt x="495" y="2338"/>
                    <a:pt x="498" y="2338"/>
                    <a:pt x="500" y="2338"/>
                  </a:cubicBezTo>
                  <a:cubicBezTo>
                    <a:pt x="586" y="2335"/>
                    <a:pt x="665" y="2328"/>
                    <a:pt x="741" y="2316"/>
                  </a:cubicBezTo>
                  <a:lnTo>
                    <a:pt x="741" y="2316"/>
                  </a:lnTo>
                  <a:cubicBezTo>
                    <a:pt x="737" y="2394"/>
                    <a:pt x="727" y="2472"/>
                    <a:pt x="707" y="2548"/>
                  </a:cubicBezTo>
                  <a:lnTo>
                    <a:pt x="707" y="2548"/>
                  </a:lnTo>
                  <a:cubicBezTo>
                    <a:pt x="636" y="2595"/>
                    <a:pt x="594" y="2650"/>
                    <a:pt x="659" y="2698"/>
                  </a:cubicBezTo>
                  <a:cubicBezTo>
                    <a:pt x="871" y="2854"/>
                    <a:pt x="995" y="2982"/>
                    <a:pt x="1124" y="3228"/>
                  </a:cubicBezTo>
                  <a:cubicBezTo>
                    <a:pt x="1199" y="3380"/>
                    <a:pt x="1330" y="4077"/>
                    <a:pt x="1007" y="4077"/>
                  </a:cubicBezTo>
                  <a:cubicBezTo>
                    <a:pt x="1006" y="4077"/>
                    <a:pt x="1004" y="4077"/>
                    <a:pt x="1002" y="4077"/>
                  </a:cubicBezTo>
                  <a:cubicBezTo>
                    <a:pt x="1001" y="4077"/>
                    <a:pt x="1000" y="4077"/>
                    <a:pt x="999" y="4077"/>
                  </a:cubicBezTo>
                  <a:cubicBezTo>
                    <a:pt x="801" y="4077"/>
                    <a:pt x="450" y="4368"/>
                    <a:pt x="798" y="4378"/>
                  </a:cubicBezTo>
                  <a:cubicBezTo>
                    <a:pt x="806" y="4379"/>
                    <a:pt x="813" y="4379"/>
                    <a:pt x="821" y="4379"/>
                  </a:cubicBezTo>
                  <a:cubicBezTo>
                    <a:pt x="1939" y="4379"/>
                    <a:pt x="1908" y="3139"/>
                    <a:pt x="1205" y="2548"/>
                  </a:cubicBezTo>
                  <a:lnTo>
                    <a:pt x="1205" y="2548"/>
                  </a:lnTo>
                  <a:cubicBezTo>
                    <a:pt x="1255" y="2386"/>
                    <a:pt x="1255" y="2219"/>
                    <a:pt x="1262" y="2057"/>
                  </a:cubicBezTo>
                  <a:cubicBezTo>
                    <a:pt x="1262" y="1967"/>
                    <a:pt x="1196" y="1938"/>
                    <a:pt x="1114" y="1938"/>
                  </a:cubicBezTo>
                  <a:cubicBezTo>
                    <a:pt x="1097" y="1938"/>
                    <a:pt x="1079" y="1939"/>
                    <a:pt x="1061" y="1941"/>
                  </a:cubicBezTo>
                  <a:lnTo>
                    <a:pt x="1061" y="1941"/>
                  </a:lnTo>
                  <a:cubicBezTo>
                    <a:pt x="1195" y="1785"/>
                    <a:pt x="1327" y="1626"/>
                    <a:pt x="1465" y="1474"/>
                  </a:cubicBezTo>
                  <a:lnTo>
                    <a:pt x="1465" y="1474"/>
                  </a:lnTo>
                  <a:cubicBezTo>
                    <a:pt x="1484" y="1458"/>
                    <a:pt x="1504" y="1440"/>
                    <a:pt x="1525" y="1420"/>
                  </a:cubicBezTo>
                  <a:cubicBezTo>
                    <a:pt x="1523" y="1419"/>
                    <a:pt x="1520" y="1419"/>
                    <a:pt x="1517" y="1418"/>
                  </a:cubicBezTo>
                  <a:lnTo>
                    <a:pt x="1517" y="1418"/>
                  </a:lnTo>
                  <a:cubicBezTo>
                    <a:pt x="1580" y="1350"/>
                    <a:pt x="1578" y="1305"/>
                    <a:pt x="1540" y="1279"/>
                  </a:cubicBezTo>
                  <a:lnTo>
                    <a:pt x="1540" y="1279"/>
                  </a:lnTo>
                  <a:cubicBezTo>
                    <a:pt x="1798" y="942"/>
                    <a:pt x="1910" y="561"/>
                    <a:pt x="1872" y="83"/>
                  </a:cubicBezTo>
                  <a:cubicBezTo>
                    <a:pt x="1866" y="21"/>
                    <a:pt x="1809" y="1"/>
                    <a:pt x="173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672;p36">
              <a:extLst>
                <a:ext uri="{FF2B5EF4-FFF2-40B4-BE49-F238E27FC236}">
                  <a16:creationId xmlns:a16="http://schemas.microsoft.com/office/drawing/2014/main" id="{CA84C7E9-B6F2-3ADB-A8E6-20A7D4E6DD9A}"/>
                </a:ext>
              </a:extLst>
            </p:cNvPr>
            <p:cNvSpPr/>
            <p:nvPr/>
          </p:nvSpPr>
          <p:spPr>
            <a:xfrm>
              <a:off x="8053900" y="2232947"/>
              <a:ext cx="69349" cy="132972"/>
            </a:xfrm>
            <a:custGeom>
              <a:avLst/>
              <a:gdLst/>
              <a:ahLst/>
              <a:cxnLst/>
              <a:rect l="l" t="t" r="r" b="b"/>
              <a:pathLst>
                <a:path w="1599" h="3066" extrusionOk="0">
                  <a:moveTo>
                    <a:pt x="376" y="0"/>
                  </a:moveTo>
                  <a:cubicBezTo>
                    <a:pt x="215" y="0"/>
                    <a:pt x="1" y="102"/>
                    <a:pt x="26" y="234"/>
                  </a:cubicBezTo>
                  <a:cubicBezTo>
                    <a:pt x="144" y="784"/>
                    <a:pt x="327" y="1325"/>
                    <a:pt x="500" y="1858"/>
                  </a:cubicBezTo>
                  <a:cubicBezTo>
                    <a:pt x="594" y="2129"/>
                    <a:pt x="715" y="2887"/>
                    <a:pt x="996" y="3047"/>
                  </a:cubicBezTo>
                  <a:cubicBezTo>
                    <a:pt x="1020" y="3060"/>
                    <a:pt x="1053" y="3066"/>
                    <a:pt x="1089" y="3066"/>
                  </a:cubicBezTo>
                  <a:cubicBezTo>
                    <a:pt x="1286" y="3066"/>
                    <a:pt x="1598" y="2889"/>
                    <a:pt x="1408" y="2783"/>
                  </a:cubicBezTo>
                  <a:cubicBezTo>
                    <a:pt x="1224" y="2683"/>
                    <a:pt x="1055" y="1817"/>
                    <a:pt x="982" y="1605"/>
                  </a:cubicBezTo>
                  <a:cubicBezTo>
                    <a:pt x="823" y="1107"/>
                    <a:pt x="653" y="604"/>
                    <a:pt x="542" y="95"/>
                  </a:cubicBezTo>
                  <a:cubicBezTo>
                    <a:pt x="530" y="28"/>
                    <a:pt x="461" y="0"/>
                    <a:pt x="37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673;p36">
              <a:extLst>
                <a:ext uri="{FF2B5EF4-FFF2-40B4-BE49-F238E27FC236}">
                  <a16:creationId xmlns:a16="http://schemas.microsoft.com/office/drawing/2014/main" id="{1293BFBC-33B5-E5B7-2500-0BC1AB8E065C}"/>
                </a:ext>
              </a:extLst>
            </p:cNvPr>
            <p:cNvSpPr/>
            <p:nvPr/>
          </p:nvSpPr>
          <p:spPr>
            <a:xfrm>
              <a:off x="7887624" y="2230432"/>
              <a:ext cx="204880" cy="30879"/>
            </a:xfrm>
            <a:custGeom>
              <a:avLst/>
              <a:gdLst/>
              <a:ahLst/>
              <a:cxnLst/>
              <a:rect l="l" t="t" r="r" b="b"/>
              <a:pathLst>
                <a:path w="4724" h="712" extrusionOk="0">
                  <a:moveTo>
                    <a:pt x="4522" y="0"/>
                  </a:moveTo>
                  <a:cubicBezTo>
                    <a:pt x="4437" y="0"/>
                    <a:pt x="4338" y="15"/>
                    <a:pt x="4307" y="28"/>
                  </a:cubicBezTo>
                  <a:cubicBezTo>
                    <a:pt x="3978" y="157"/>
                    <a:pt x="3583" y="187"/>
                    <a:pt x="3182" y="187"/>
                  </a:cubicBezTo>
                  <a:cubicBezTo>
                    <a:pt x="2841" y="187"/>
                    <a:pt x="2495" y="165"/>
                    <a:pt x="2179" y="165"/>
                  </a:cubicBezTo>
                  <a:cubicBezTo>
                    <a:pt x="2096" y="165"/>
                    <a:pt x="2015" y="167"/>
                    <a:pt x="1937" y="170"/>
                  </a:cubicBezTo>
                  <a:cubicBezTo>
                    <a:pt x="1331" y="202"/>
                    <a:pt x="756" y="344"/>
                    <a:pt x="202" y="590"/>
                  </a:cubicBezTo>
                  <a:cubicBezTo>
                    <a:pt x="1" y="675"/>
                    <a:pt x="120" y="712"/>
                    <a:pt x="269" y="712"/>
                  </a:cubicBezTo>
                  <a:cubicBezTo>
                    <a:pt x="356" y="712"/>
                    <a:pt x="453" y="699"/>
                    <a:pt x="503" y="676"/>
                  </a:cubicBezTo>
                  <a:cubicBezTo>
                    <a:pt x="1064" y="429"/>
                    <a:pt x="1658" y="398"/>
                    <a:pt x="2255" y="398"/>
                  </a:cubicBezTo>
                  <a:cubicBezTo>
                    <a:pt x="2453" y="398"/>
                    <a:pt x="2652" y="402"/>
                    <a:pt x="2851" y="402"/>
                  </a:cubicBezTo>
                  <a:cubicBezTo>
                    <a:pt x="3213" y="402"/>
                    <a:pt x="3574" y="390"/>
                    <a:pt x="3925" y="326"/>
                  </a:cubicBezTo>
                  <a:lnTo>
                    <a:pt x="3925" y="326"/>
                  </a:lnTo>
                  <a:cubicBezTo>
                    <a:pt x="3944" y="335"/>
                    <a:pt x="3970" y="341"/>
                    <a:pt x="4005" y="341"/>
                  </a:cubicBezTo>
                  <a:cubicBezTo>
                    <a:pt x="4044" y="341"/>
                    <a:pt x="4093" y="334"/>
                    <a:pt x="4151" y="316"/>
                  </a:cubicBezTo>
                  <a:cubicBezTo>
                    <a:pt x="4314" y="271"/>
                    <a:pt x="4463" y="209"/>
                    <a:pt x="4601" y="115"/>
                  </a:cubicBezTo>
                  <a:cubicBezTo>
                    <a:pt x="4724" y="26"/>
                    <a:pt x="4634" y="0"/>
                    <a:pt x="452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674;p36">
              <a:extLst>
                <a:ext uri="{FF2B5EF4-FFF2-40B4-BE49-F238E27FC236}">
                  <a16:creationId xmlns:a16="http://schemas.microsoft.com/office/drawing/2014/main" id="{AB8A4B6A-4348-4C08-5934-3FD38B967438}"/>
                </a:ext>
              </a:extLst>
            </p:cNvPr>
            <p:cNvSpPr/>
            <p:nvPr/>
          </p:nvSpPr>
          <p:spPr>
            <a:xfrm>
              <a:off x="8022935" y="2224100"/>
              <a:ext cx="209087" cy="376712"/>
            </a:xfrm>
            <a:custGeom>
              <a:avLst/>
              <a:gdLst/>
              <a:ahLst/>
              <a:cxnLst/>
              <a:rect l="l" t="t" r="r" b="b"/>
              <a:pathLst>
                <a:path w="4821" h="8686" extrusionOk="0">
                  <a:moveTo>
                    <a:pt x="954" y="4573"/>
                  </a:moveTo>
                  <a:cubicBezTo>
                    <a:pt x="959" y="4574"/>
                    <a:pt x="964" y="4576"/>
                    <a:pt x="969" y="4577"/>
                  </a:cubicBezTo>
                  <a:cubicBezTo>
                    <a:pt x="1109" y="4619"/>
                    <a:pt x="1197" y="4702"/>
                    <a:pt x="1258" y="4808"/>
                  </a:cubicBezTo>
                  <a:lnTo>
                    <a:pt x="1258" y="4808"/>
                  </a:lnTo>
                  <a:cubicBezTo>
                    <a:pt x="1217" y="4824"/>
                    <a:pt x="1177" y="4840"/>
                    <a:pt x="1137" y="4856"/>
                  </a:cubicBezTo>
                  <a:lnTo>
                    <a:pt x="1137" y="4856"/>
                  </a:lnTo>
                  <a:cubicBezTo>
                    <a:pt x="1072" y="4754"/>
                    <a:pt x="1011" y="4659"/>
                    <a:pt x="954" y="4573"/>
                  </a:cubicBezTo>
                  <a:close/>
                  <a:moveTo>
                    <a:pt x="2193" y="4850"/>
                  </a:moveTo>
                  <a:cubicBezTo>
                    <a:pt x="2094" y="4919"/>
                    <a:pt x="1994" y="4985"/>
                    <a:pt x="1893" y="5050"/>
                  </a:cubicBezTo>
                  <a:lnTo>
                    <a:pt x="1893" y="5050"/>
                  </a:lnTo>
                  <a:cubicBezTo>
                    <a:pt x="1878" y="5000"/>
                    <a:pt x="1864" y="4951"/>
                    <a:pt x="1850" y="4901"/>
                  </a:cubicBezTo>
                  <a:lnTo>
                    <a:pt x="1850" y="4901"/>
                  </a:lnTo>
                  <a:cubicBezTo>
                    <a:pt x="1860" y="4898"/>
                    <a:pt x="1869" y="4894"/>
                    <a:pt x="1878" y="4891"/>
                  </a:cubicBezTo>
                  <a:lnTo>
                    <a:pt x="1878" y="4891"/>
                  </a:lnTo>
                  <a:cubicBezTo>
                    <a:pt x="1909" y="4900"/>
                    <a:pt x="1944" y="4905"/>
                    <a:pt x="1981" y="4905"/>
                  </a:cubicBezTo>
                  <a:cubicBezTo>
                    <a:pt x="2027" y="4905"/>
                    <a:pt x="2076" y="4897"/>
                    <a:pt x="2122" y="4879"/>
                  </a:cubicBezTo>
                  <a:cubicBezTo>
                    <a:pt x="2146" y="4869"/>
                    <a:pt x="2169" y="4860"/>
                    <a:pt x="2193" y="4850"/>
                  </a:cubicBezTo>
                  <a:close/>
                  <a:moveTo>
                    <a:pt x="1363" y="5093"/>
                  </a:moveTo>
                  <a:cubicBezTo>
                    <a:pt x="1380" y="5159"/>
                    <a:pt x="1395" y="5227"/>
                    <a:pt x="1412" y="5294"/>
                  </a:cubicBezTo>
                  <a:lnTo>
                    <a:pt x="1412" y="5294"/>
                  </a:lnTo>
                  <a:cubicBezTo>
                    <a:pt x="1375" y="5235"/>
                    <a:pt x="1339" y="5177"/>
                    <a:pt x="1303" y="5121"/>
                  </a:cubicBezTo>
                  <a:lnTo>
                    <a:pt x="1303" y="5121"/>
                  </a:lnTo>
                  <a:cubicBezTo>
                    <a:pt x="1323" y="5112"/>
                    <a:pt x="1343" y="5102"/>
                    <a:pt x="1363" y="5093"/>
                  </a:cubicBezTo>
                  <a:close/>
                  <a:moveTo>
                    <a:pt x="1486" y="0"/>
                  </a:moveTo>
                  <a:cubicBezTo>
                    <a:pt x="1331" y="0"/>
                    <a:pt x="1126" y="101"/>
                    <a:pt x="1152" y="233"/>
                  </a:cubicBezTo>
                  <a:cubicBezTo>
                    <a:pt x="1264" y="888"/>
                    <a:pt x="1440" y="1521"/>
                    <a:pt x="1631" y="2150"/>
                  </a:cubicBezTo>
                  <a:lnTo>
                    <a:pt x="1631" y="2150"/>
                  </a:lnTo>
                  <a:cubicBezTo>
                    <a:pt x="1620" y="2149"/>
                    <a:pt x="1609" y="2149"/>
                    <a:pt x="1597" y="2149"/>
                  </a:cubicBezTo>
                  <a:cubicBezTo>
                    <a:pt x="1422" y="2149"/>
                    <a:pt x="1187" y="2255"/>
                    <a:pt x="1249" y="2378"/>
                  </a:cubicBezTo>
                  <a:cubicBezTo>
                    <a:pt x="1256" y="2390"/>
                    <a:pt x="1262" y="2402"/>
                    <a:pt x="1269" y="2414"/>
                  </a:cubicBezTo>
                  <a:lnTo>
                    <a:pt x="1269" y="2414"/>
                  </a:lnTo>
                  <a:cubicBezTo>
                    <a:pt x="1263" y="2415"/>
                    <a:pt x="1258" y="2417"/>
                    <a:pt x="1253" y="2419"/>
                  </a:cubicBezTo>
                  <a:cubicBezTo>
                    <a:pt x="1273" y="2445"/>
                    <a:pt x="1294" y="2471"/>
                    <a:pt x="1315" y="2497"/>
                  </a:cubicBezTo>
                  <a:lnTo>
                    <a:pt x="1315" y="2497"/>
                  </a:lnTo>
                  <a:cubicBezTo>
                    <a:pt x="1367" y="2591"/>
                    <a:pt x="1420" y="2685"/>
                    <a:pt x="1475" y="2778"/>
                  </a:cubicBezTo>
                  <a:lnTo>
                    <a:pt x="1475" y="2778"/>
                  </a:lnTo>
                  <a:cubicBezTo>
                    <a:pt x="1437" y="2821"/>
                    <a:pt x="1425" y="2873"/>
                    <a:pt x="1460" y="2928"/>
                  </a:cubicBezTo>
                  <a:cubicBezTo>
                    <a:pt x="1554" y="3071"/>
                    <a:pt x="1650" y="3195"/>
                    <a:pt x="1757" y="3316"/>
                  </a:cubicBezTo>
                  <a:lnTo>
                    <a:pt x="1757" y="3316"/>
                  </a:lnTo>
                  <a:cubicBezTo>
                    <a:pt x="1836" y="3462"/>
                    <a:pt x="1888" y="3617"/>
                    <a:pt x="1925" y="3815"/>
                  </a:cubicBezTo>
                  <a:cubicBezTo>
                    <a:pt x="1980" y="4107"/>
                    <a:pt x="1910" y="4320"/>
                    <a:pt x="1766" y="4483"/>
                  </a:cubicBezTo>
                  <a:lnTo>
                    <a:pt x="1766" y="4483"/>
                  </a:lnTo>
                  <a:cubicBezTo>
                    <a:pt x="1766" y="4481"/>
                    <a:pt x="1766" y="4479"/>
                    <a:pt x="1765" y="4477"/>
                  </a:cubicBezTo>
                  <a:cubicBezTo>
                    <a:pt x="1762" y="4428"/>
                    <a:pt x="1699" y="4408"/>
                    <a:pt x="1661" y="4394"/>
                  </a:cubicBezTo>
                  <a:cubicBezTo>
                    <a:pt x="1277" y="4265"/>
                    <a:pt x="885" y="4127"/>
                    <a:pt x="484" y="4078"/>
                  </a:cubicBezTo>
                  <a:cubicBezTo>
                    <a:pt x="480" y="4078"/>
                    <a:pt x="477" y="4078"/>
                    <a:pt x="473" y="4078"/>
                  </a:cubicBezTo>
                  <a:cubicBezTo>
                    <a:pt x="368" y="4078"/>
                    <a:pt x="1" y="4205"/>
                    <a:pt x="148" y="4349"/>
                  </a:cubicBezTo>
                  <a:cubicBezTo>
                    <a:pt x="305" y="4500"/>
                    <a:pt x="479" y="4748"/>
                    <a:pt x="670" y="5051"/>
                  </a:cubicBezTo>
                  <a:lnTo>
                    <a:pt x="670" y="5051"/>
                  </a:lnTo>
                  <a:cubicBezTo>
                    <a:pt x="411" y="5170"/>
                    <a:pt x="570" y="5310"/>
                    <a:pt x="765" y="5310"/>
                  </a:cubicBezTo>
                  <a:cubicBezTo>
                    <a:pt x="785" y="5310"/>
                    <a:pt x="805" y="5308"/>
                    <a:pt x="825" y="5305"/>
                  </a:cubicBezTo>
                  <a:lnTo>
                    <a:pt x="825" y="5305"/>
                  </a:lnTo>
                  <a:cubicBezTo>
                    <a:pt x="1629" y="6638"/>
                    <a:pt x="2682" y="8686"/>
                    <a:pt x="3879" y="8686"/>
                  </a:cubicBezTo>
                  <a:cubicBezTo>
                    <a:pt x="4138" y="8686"/>
                    <a:pt x="4404" y="8590"/>
                    <a:pt x="4675" y="8370"/>
                  </a:cubicBezTo>
                  <a:cubicBezTo>
                    <a:pt x="4821" y="8252"/>
                    <a:pt x="4684" y="8196"/>
                    <a:pt x="4523" y="8196"/>
                  </a:cubicBezTo>
                  <a:cubicBezTo>
                    <a:pt x="4420" y="8196"/>
                    <a:pt x="4308" y="8219"/>
                    <a:pt x="4252" y="8263"/>
                  </a:cubicBezTo>
                  <a:cubicBezTo>
                    <a:pt x="4180" y="8322"/>
                    <a:pt x="4101" y="8349"/>
                    <a:pt x="4015" y="8349"/>
                  </a:cubicBezTo>
                  <a:cubicBezTo>
                    <a:pt x="3356" y="8349"/>
                    <a:pt x="2328" y="6761"/>
                    <a:pt x="1554" y="5522"/>
                  </a:cubicBezTo>
                  <a:lnTo>
                    <a:pt x="1554" y="5522"/>
                  </a:lnTo>
                  <a:cubicBezTo>
                    <a:pt x="1573" y="5526"/>
                    <a:pt x="1593" y="5528"/>
                    <a:pt x="1613" y="5528"/>
                  </a:cubicBezTo>
                  <a:cubicBezTo>
                    <a:pt x="1709" y="5528"/>
                    <a:pt x="1820" y="5488"/>
                    <a:pt x="1873" y="5457"/>
                  </a:cubicBezTo>
                  <a:cubicBezTo>
                    <a:pt x="2356" y="5162"/>
                    <a:pt x="2822" y="4848"/>
                    <a:pt x="3248" y="4481"/>
                  </a:cubicBezTo>
                  <a:lnTo>
                    <a:pt x="3248" y="4481"/>
                  </a:lnTo>
                  <a:cubicBezTo>
                    <a:pt x="3357" y="4449"/>
                    <a:pt x="3468" y="4420"/>
                    <a:pt x="3580" y="4394"/>
                  </a:cubicBezTo>
                  <a:cubicBezTo>
                    <a:pt x="3864" y="4326"/>
                    <a:pt x="3832" y="4091"/>
                    <a:pt x="3598" y="4091"/>
                  </a:cubicBezTo>
                  <a:cubicBezTo>
                    <a:pt x="3572" y="4091"/>
                    <a:pt x="3543" y="4094"/>
                    <a:pt x="3512" y="4100"/>
                  </a:cubicBezTo>
                  <a:lnTo>
                    <a:pt x="3512" y="4100"/>
                  </a:lnTo>
                  <a:cubicBezTo>
                    <a:pt x="3512" y="4099"/>
                    <a:pt x="3512" y="4097"/>
                    <a:pt x="3511" y="4096"/>
                  </a:cubicBezTo>
                  <a:cubicBezTo>
                    <a:pt x="3480" y="4103"/>
                    <a:pt x="3450" y="4111"/>
                    <a:pt x="3419" y="4118"/>
                  </a:cubicBezTo>
                  <a:lnTo>
                    <a:pt x="3419" y="4118"/>
                  </a:lnTo>
                  <a:cubicBezTo>
                    <a:pt x="3380" y="4107"/>
                    <a:pt x="3332" y="4102"/>
                    <a:pt x="3286" y="4102"/>
                  </a:cubicBezTo>
                  <a:cubicBezTo>
                    <a:pt x="3224" y="4102"/>
                    <a:pt x="3165" y="4111"/>
                    <a:pt x="3130" y="4127"/>
                  </a:cubicBezTo>
                  <a:cubicBezTo>
                    <a:pt x="2969" y="4199"/>
                    <a:pt x="2806" y="4266"/>
                    <a:pt x="2642" y="4332"/>
                  </a:cubicBezTo>
                  <a:lnTo>
                    <a:pt x="2642" y="4332"/>
                  </a:lnTo>
                  <a:cubicBezTo>
                    <a:pt x="2567" y="4355"/>
                    <a:pt x="2491" y="4378"/>
                    <a:pt x="2416" y="4401"/>
                  </a:cubicBezTo>
                  <a:lnTo>
                    <a:pt x="2416" y="4401"/>
                  </a:lnTo>
                  <a:cubicBezTo>
                    <a:pt x="2453" y="4368"/>
                    <a:pt x="2491" y="4335"/>
                    <a:pt x="2527" y="4300"/>
                  </a:cubicBezTo>
                  <a:cubicBezTo>
                    <a:pt x="2559" y="4272"/>
                    <a:pt x="2593" y="4220"/>
                    <a:pt x="2576" y="4179"/>
                  </a:cubicBezTo>
                  <a:cubicBezTo>
                    <a:pt x="2550" y="4112"/>
                    <a:pt x="2527" y="4044"/>
                    <a:pt x="2507" y="3976"/>
                  </a:cubicBezTo>
                  <a:lnTo>
                    <a:pt x="2507" y="3976"/>
                  </a:lnTo>
                  <a:cubicBezTo>
                    <a:pt x="2612" y="3935"/>
                    <a:pt x="2693" y="3860"/>
                    <a:pt x="2669" y="3774"/>
                  </a:cubicBezTo>
                  <a:cubicBezTo>
                    <a:pt x="2669" y="3772"/>
                    <a:pt x="2668" y="3770"/>
                    <a:pt x="2668" y="3768"/>
                  </a:cubicBezTo>
                  <a:lnTo>
                    <a:pt x="2668" y="3768"/>
                  </a:lnTo>
                  <a:cubicBezTo>
                    <a:pt x="2674" y="3767"/>
                    <a:pt x="2680" y="3765"/>
                    <a:pt x="2687" y="3763"/>
                  </a:cubicBezTo>
                  <a:cubicBezTo>
                    <a:pt x="2656" y="3657"/>
                    <a:pt x="2619" y="3555"/>
                    <a:pt x="2577" y="3456"/>
                  </a:cubicBezTo>
                  <a:lnTo>
                    <a:pt x="2577" y="3456"/>
                  </a:lnTo>
                  <a:cubicBezTo>
                    <a:pt x="2246" y="2344"/>
                    <a:pt x="1850" y="1254"/>
                    <a:pt x="1651" y="109"/>
                  </a:cubicBezTo>
                  <a:cubicBezTo>
                    <a:pt x="1646" y="32"/>
                    <a:pt x="1574" y="0"/>
                    <a:pt x="148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675;p36">
              <a:extLst>
                <a:ext uri="{FF2B5EF4-FFF2-40B4-BE49-F238E27FC236}">
                  <a16:creationId xmlns:a16="http://schemas.microsoft.com/office/drawing/2014/main" id="{8988118B-FE89-1CBB-A42E-07BAB4577053}"/>
                </a:ext>
              </a:extLst>
            </p:cNvPr>
            <p:cNvSpPr/>
            <p:nvPr/>
          </p:nvSpPr>
          <p:spPr>
            <a:xfrm>
              <a:off x="7817106" y="2720846"/>
              <a:ext cx="176646" cy="152966"/>
            </a:xfrm>
            <a:custGeom>
              <a:avLst/>
              <a:gdLst/>
              <a:ahLst/>
              <a:cxnLst/>
              <a:rect l="l" t="t" r="r" b="b"/>
              <a:pathLst>
                <a:path w="4073" h="3527" extrusionOk="0">
                  <a:moveTo>
                    <a:pt x="471" y="1"/>
                  </a:moveTo>
                  <a:cubicBezTo>
                    <a:pt x="277" y="1"/>
                    <a:pt x="1" y="148"/>
                    <a:pt x="103" y="225"/>
                  </a:cubicBezTo>
                  <a:cubicBezTo>
                    <a:pt x="875" y="772"/>
                    <a:pt x="1771" y="1107"/>
                    <a:pt x="2561" y="1622"/>
                  </a:cubicBezTo>
                  <a:lnTo>
                    <a:pt x="2561" y="1622"/>
                  </a:lnTo>
                  <a:cubicBezTo>
                    <a:pt x="2054" y="1753"/>
                    <a:pt x="1571" y="1935"/>
                    <a:pt x="1104" y="2192"/>
                  </a:cubicBezTo>
                  <a:cubicBezTo>
                    <a:pt x="957" y="2274"/>
                    <a:pt x="989" y="2407"/>
                    <a:pt x="1153" y="2407"/>
                  </a:cubicBezTo>
                  <a:cubicBezTo>
                    <a:pt x="1155" y="2407"/>
                    <a:pt x="1157" y="2407"/>
                    <a:pt x="1159" y="2407"/>
                  </a:cubicBezTo>
                  <a:cubicBezTo>
                    <a:pt x="1544" y="2395"/>
                    <a:pt x="1935" y="2336"/>
                    <a:pt x="2313" y="2336"/>
                  </a:cubicBezTo>
                  <a:cubicBezTo>
                    <a:pt x="2654" y="2336"/>
                    <a:pt x="2985" y="2384"/>
                    <a:pt x="3294" y="2558"/>
                  </a:cubicBezTo>
                  <a:lnTo>
                    <a:pt x="3294" y="2558"/>
                  </a:lnTo>
                  <a:cubicBezTo>
                    <a:pt x="2855" y="2704"/>
                    <a:pt x="2437" y="2905"/>
                    <a:pt x="2022" y="3110"/>
                  </a:cubicBezTo>
                  <a:cubicBezTo>
                    <a:pt x="1907" y="3169"/>
                    <a:pt x="1883" y="3283"/>
                    <a:pt x="2022" y="3318"/>
                  </a:cubicBezTo>
                  <a:cubicBezTo>
                    <a:pt x="2410" y="3415"/>
                    <a:pt x="2798" y="3505"/>
                    <a:pt x="3200" y="3526"/>
                  </a:cubicBezTo>
                  <a:cubicBezTo>
                    <a:pt x="3204" y="3526"/>
                    <a:pt x="3209" y="3526"/>
                    <a:pt x="3214" y="3526"/>
                  </a:cubicBezTo>
                  <a:cubicBezTo>
                    <a:pt x="3404" y="3526"/>
                    <a:pt x="3749" y="3266"/>
                    <a:pt x="3407" y="3245"/>
                  </a:cubicBezTo>
                  <a:cubicBezTo>
                    <a:pt x="3142" y="3230"/>
                    <a:pt x="2885" y="3178"/>
                    <a:pt x="2630" y="3117"/>
                  </a:cubicBezTo>
                  <a:lnTo>
                    <a:pt x="2630" y="3117"/>
                  </a:lnTo>
                  <a:cubicBezTo>
                    <a:pt x="2990" y="2944"/>
                    <a:pt x="3355" y="2788"/>
                    <a:pt x="3750" y="2695"/>
                  </a:cubicBezTo>
                  <a:cubicBezTo>
                    <a:pt x="3795" y="2684"/>
                    <a:pt x="4073" y="2563"/>
                    <a:pt x="3962" y="2476"/>
                  </a:cubicBezTo>
                  <a:cubicBezTo>
                    <a:pt x="3519" y="2148"/>
                    <a:pt x="3052" y="2070"/>
                    <a:pt x="2566" y="2070"/>
                  </a:cubicBezTo>
                  <a:cubicBezTo>
                    <a:pt x="2357" y="2070"/>
                    <a:pt x="2144" y="2085"/>
                    <a:pt x="1928" y="2100"/>
                  </a:cubicBezTo>
                  <a:lnTo>
                    <a:pt x="1928" y="2100"/>
                  </a:lnTo>
                  <a:cubicBezTo>
                    <a:pt x="2261" y="1961"/>
                    <a:pt x="2605" y="1863"/>
                    <a:pt x="2964" y="1794"/>
                  </a:cubicBezTo>
                  <a:cubicBezTo>
                    <a:pt x="3009" y="1787"/>
                    <a:pt x="3387" y="1662"/>
                    <a:pt x="3248" y="1562"/>
                  </a:cubicBezTo>
                  <a:cubicBezTo>
                    <a:pt x="2410" y="969"/>
                    <a:pt x="1433" y="626"/>
                    <a:pt x="598" y="34"/>
                  </a:cubicBezTo>
                  <a:cubicBezTo>
                    <a:pt x="567" y="11"/>
                    <a:pt x="522" y="1"/>
                    <a:pt x="4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676;p36">
              <a:extLst>
                <a:ext uri="{FF2B5EF4-FFF2-40B4-BE49-F238E27FC236}">
                  <a16:creationId xmlns:a16="http://schemas.microsoft.com/office/drawing/2014/main" id="{ED815DAD-7DB3-9C9B-D91C-CD7A62AF9A7C}"/>
                </a:ext>
              </a:extLst>
            </p:cNvPr>
            <p:cNvSpPr/>
            <p:nvPr/>
          </p:nvSpPr>
          <p:spPr>
            <a:xfrm>
              <a:off x="7849459" y="2844924"/>
              <a:ext cx="96108" cy="1088674"/>
            </a:xfrm>
            <a:custGeom>
              <a:avLst/>
              <a:gdLst/>
              <a:ahLst/>
              <a:cxnLst/>
              <a:rect l="l" t="t" r="r" b="b"/>
              <a:pathLst>
                <a:path w="2216" h="25102" extrusionOk="0">
                  <a:moveTo>
                    <a:pt x="2071" y="1"/>
                  </a:moveTo>
                  <a:cubicBezTo>
                    <a:pt x="1922" y="1"/>
                    <a:pt x="1704" y="69"/>
                    <a:pt x="1688" y="156"/>
                  </a:cubicBezTo>
                  <a:cubicBezTo>
                    <a:pt x="1670" y="256"/>
                    <a:pt x="1655" y="357"/>
                    <a:pt x="1641" y="458"/>
                  </a:cubicBezTo>
                  <a:lnTo>
                    <a:pt x="1641" y="458"/>
                  </a:lnTo>
                  <a:cubicBezTo>
                    <a:pt x="1560" y="488"/>
                    <a:pt x="1494" y="527"/>
                    <a:pt x="1484" y="568"/>
                  </a:cubicBezTo>
                  <a:cubicBezTo>
                    <a:pt x="1106" y="2016"/>
                    <a:pt x="1168" y="3488"/>
                    <a:pt x="1175" y="4974"/>
                  </a:cubicBezTo>
                  <a:cubicBezTo>
                    <a:pt x="1175" y="5009"/>
                    <a:pt x="1216" y="5023"/>
                    <a:pt x="1276" y="5023"/>
                  </a:cubicBezTo>
                  <a:cubicBezTo>
                    <a:pt x="1299" y="5023"/>
                    <a:pt x="1324" y="5020"/>
                    <a:pt x="1351" y="5017"/>
                  </a:cubicBezTo>
                  <a:lnTo>
                    <a:pt x="1351" y="5017"/>
                  </a:lnTo>
                  <a:cubicBezTo>
                    <a:pt x="1212" y="7844"/>
                    <a:pt x="998" y="10668"/>
                    <a:pt x="898" y="13496"/>
                  </a:cubicBezTo>
                  <a:cubicBezTo>
                    <a:pt x="763" y="17306"/>
                    <a:pt x="1" y="21255"/>
                    <a:pt x="666" y="25045"/>
                  </a:cubicBezTo>
                  <a:cubicBezTo>
                    <a:pt x="673" y="25086"/>
                    <a:pt x="712" y="25101"/>
                    <a:pt x="766" y="25101"/>
                  </a:cubicBezTo>
                  <a:cubicBezTo>
                    <a:pt x="900" y="25101"/>
                    <a:pt x="1124" y="25004"/>
                    <a:pt x="1161" y="24962"/>
                  </a:cubicBezTo>
                  <a:cubicBezTo>
                    <a:pt x="1293" y="24816"/>
                    <a:pt x="1283" y="24820"/>
                    <a:pt x="1387" y="24629"/>
                  </a:cubicBezTo>
                  <a:cubicBezTo>
                    <a:pt x="1404" y="24596"/>
                    <a:pt x="1350" y="24581"/>
                    <a:pt x="1271" y="24581"/>
                  </a:cubicBezTo>
                  <a:cubicBezTo>
                    <a:pt x="1231" y="24581"/>
                    <a:pt x="1184" y="24585"/>
                    <a:pt x="1137" y="24593"/>
                  </a:cubicBezTo>
                  <a:lnTo>
                    <a:pt x="1137" y="24593"/>
                  </a:lnTo>
                  <a:cubicBezTo>
                    <a:pt x="570" y="20897"/>
                    <a:pt x="1303" y="17072"/>
                    <a:pt x="1421" y="13361"/>
                  </a:cubicBezTo>
                  <a:cubicBezTo>
                    <a:pt x="1523" y="10195"/>
                    <a:pt x="1785" y="7035"/>
                    <a:pt x="1920" y="3869"/>
                  </a:cubicBezTo>
                  <a:lnTo>
                    <a:pt x="1920" y="3869"/>
                  </a:lnTo>
                  <a:cubicBezTo>
                    <a:pt x="2105" y="2616"/>
                    <a:pt x="1989" y="1327"/>
                    <a:pt x="2208" y="73"/>
                  </a:cubicBezTo>
                  <a:cubicBezTo>
                    <a:pt x="2215" y="22"/>
                    <a:pt x="2154" y="1"/>
                    <a:pt x="20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677;p36">
              <a:extLst>
                <a:ext uri="{FF2B5EF4-FFF2-40B4-BE49-F238E27FC236}">
                  <a16:creationId xmlns:a16="http://schemas.microsoft.com/office/drawing/2014/main" id="{BDAC220E-F3A0-A9D0-59FC-4299CB2B9EF2}"/>
                </a:ext>
              </a:extLst>
            </p:cNvPr>
            <p:cNvSpPr/>
            <p:nvPr/>
          </p:nvSpPr>
          <p:spPr>
            <a:xfrm>
              <a:off x="7819752" y="3844532"/>
              <a:ext cx="291663" cy="158908"/>
            </a:xfrm>
            <a:custGeom>
              <a:avLst/>
              <a:gdLst/>
              <a:ahLst/>
              <a:cxnLst/>
              <a:rect l="l" t="t" r="r" b="b"/>
              <a:pathLst>
                <a:path w="6725" h="3664" extrusionOk="0">
                  <a:moveTo>
                    <a:pt x="5712" y="666"/>
                  </a:moveTo>
                  <a:lnTo>
                    <a:pt x="5712" y="666"/>
                  </a:lnTo>
                  <a:cubicBezTo>
                    <a:pt x="6114" y="818"/>
                    <a:pt x="6349" y="1194"/>
                    <a:pt x="5979" y="1705"/>
                  </a:cubicBezTo>
                  <a:cubicBezTo>
                    <a:pt x="5670" y="2135"/>
                    <a:pt x="4938" y="2183"/>
                    <a:pt x="4266" y="2226"/>
                  </a:cubicBezTo>
                  <a:lnTo>
                    <a:pt x="4266" y="2226"/>
                  </a:lnTo>
                  <a:cubicBezTo>
                    <a:pt x="4173" y="2214"/>
                    <a:pt x="4082" y="2208"/>
                    <a:pt x="3992" y="2208"/>
                  </a:cubicBezTo>
                  <a:cubicBezTo>
                    <a:pt x="3749" y="2208"/>
                    <a:pt x="3508" y="2254"/>
                    <a:pt x="3229" y="2374"/>
                  </a:cubicBezTo>
                  <a:cubicBezTo>
                    <a:pt x="2982" y="2481"/>
                    <a:pt x="3094" y="2735"/>
                    <a:pt x="3307" y="2735"/>
                  </a:cubicBezTo>
                  <a:cubicBezTo>
                    <a:pt x="3336" y="2735"/>
                    <a:pt x="3367" y="2730"/>
                    <a:pt x="3398" y="2720"/>
                  </a:cubicBezTo>
                  <a:cubicBezTo>
                    <a:pt x="3569" y="2666"/>
                    <a:pt x="3771" y="2629"/>
                    <a:pt x="3990" y="2598"/>
                  </a:cubicBezTo>
                  <a:lnTo>
                    <a:pt x="3990" y="2598"/>
                  </a:lnTo>
                  <a:cubicBezTo>
                    <a:pt x="4145" y="2604"/>
                    <a:pt x="4295" y="2638"/>
                    <a:pt x="4454" y="2677"/>
                  </a:cubicBezTo>
                  <a:lnTo>
                    <a:pt x="4454" y="2677"/>
                  </a:lnTo>
                  <a:cubicBezTo>
                    <a:pt x="4241" y="3098"/>
                    <a:pt x="3801" y="3272"/>
                    <a:pt x="3305" y="3272"/>
                  </a:cubicBezTo>
                  <a:cubicBezTo>
                    <a:pt x="2184" y="3272"/>
                    <a:pt x="781" y="2384"/>
                    <a:pt x="1099" y="1468"/>
                  </a:cubicBezTo>
                  <a:lnTo>
                    <a:pt x="1099" y="1468"/>
                  </a:lnTo>
                  <a:cubicBezTo>
                    <a:pt x="1571" y="1672"/>
                    <a:pt x="2040" y="1759"/>
                    <a:pt x="2505" y="1759"/>
                  </a:cubicBezTo>
                  <a:cubicBezTo>
                    <a:pt x="3610" y="1759"/>
                    <a:pt x="4688" y="1264"/>
                    <a:pt x="5712" y="666"/>
                  </a:cubicBezTo>
                  <a:close/>
                  <a:moveTo>
                    <a:pt x="6131" y="0"/>
                  </a:moveTo>
                  <a:cubicBezTo>
                    <a:pt x="6127" y="0"/>
                    <a:pt x="6122" y="1"/>
                    <a:pt x="6118" y="1"/>
                  </a:cubicBezTo>
                  <a:cubicBezTo>
                    <a:pt x="5616" y="30"/>
                    <a:pt x="5150" y="152"/>
                    <a:pt x="4695" y="315"/>
                  </a:cubicBezTo>
                  <a:lnTo>
                    <a:pt x="4695" y="315"/>
                  </a:lnTo>
                  <a:cubicBezTo>
                    <a:pt x="4266" y="440"/>
                    <a:pt x="3872" y="615"/>
                    <a:pt x="3641" y="742"/>
                  </a:cubicBezTo>
                  <a:cubicBezTo>
                    <a:pt x="3378" y="885"/>
                    <a:pt x="3525" y="1091"/>
                    <a:pt x="3734" y="1091"/>
                  </a:cubicBezTo>
                  <a:cubicBezTo>
                    <a:pt x="3776" y="1091"/>
                    <a:pt x="3821" y="1083"/>
                    <a:pt x="3865" y="1065"/>
                  </a:cubicBezTo>
                  <a:lnTo>
                    <a:pt x="3865" y="1065"/>
                  </a:lnTo>
                  <a:cubicBezTo>
                    <a:pt x="3866" y="1067"/>
                    <a:pt x="3868" y="1069"/>
                    <a:pt x="3870" y="1071"/>
                  </a:cubicBezTo>
                  <a:cubicBezTo>
                    <a:pt x="3901" y="1054"/>
                    <a:pt x="3932" y="1038"/>
                    <a:pt x="3964" y="1021"/>
                  </a:cubicBezTo>
                  <a:lnTo>
                    <a:pt x="3964" y="1021"/>
                  </a:lnTo>
                  <a:cubicBezTo>
                    <a:pt x="4220" y="909"/>
                    <a:pt x="4475" y="798"/>
                    <a:pt x="4734" y="701"/>
                  </a:cubicBezTo>
                  <a:lnTo>
                    <a:pt x="4734" y="701"/>
                  </a:lnTo>
                  <a:cubicBezTo>
                    <a:pt x="4803" y="679"/>
                    <a:pt x="4872" y="658"/>
                    <a:pt x="4942" y="640"/>
                  </a:cubicBezTo>
                  <a:lnTo>
                    <a:pt x="4942" y="640"/>
                  </a:lnTo>
                  <a:cubicBezTo>
                    <a:pt x="4192" y="1044"/>
                    <a:pt x="3404" y="1355"/>
                    <a:pt x="2600" y="1355"/>
                  </a:cubicBezTo>
                  <a:cubicBezTo>
                    <a:pt x="2105" y="1355"/>
                    <a:pt x="1604" y="1237"/>
                    <a:pt x="1102" y="950"/>
                  </a:cubicBezTo>
                  <a:cubicBezTo>
                    <a:pt x="1068" y="932"/>
                    <a:pt x="1028" y="924"/>
                    <a:pt x="986" y="924"/>
                  </a:cubicBezTo>
                  <a:cubicBezTo>
                    <a:pt x="777" y="924"/>
                    <a:pt x="512" y="1118"/>
                    <a:pt x="669" y="1247"/>
                  </a:cubicBezTo>
                  <a:lnTo>
                    <a:pt x="669" y="1247"/>
                  </a:lnTo>
                  <a:cubicBezTo>
                    <a:pt x="661" y="1257"/>
                    <a:pt x="654" y="1268"/>
                    <a:pt x="648" y="1279"/>
                  </a:cubicBezTo>
                  <a:cubicBezTo>
                    <a:pt x="0" y="2538"/>
                    <a:pt x="1770" y="3664"/>
                    <a:pt x="3267" y="3664"/>
                  </a:cubicBezTo>
                  <a:cubicBezTo>
                    <a:pt x="4061" y="3664"/>
                    <a:pt x="4778" y="3348"/>
                    <a:pt x="5020" y="2568"/>
                  </a:cubicBezTo>
                  <a:cubicBezTo>
                    <a:pt x="5032" y="2529"/>
                    <a:pt x="5034" y="2495"/>
                    <a:pt x="5026" y="2465"/>
                  </a:cubicBezTo>
                  <a:lnTo>
                    <a:pt x="5026" y="2465"/>
                  </a:lnTo>
                  <a:cubicBezTo>
                    <a:pt x="5914" y="2325"/>
                    <a:pt x="6725" y="2037"/>
                    <a:pt x="6658" y="1002"/>
                  </a:cubicBezTo>
                  <a:cubicBezTo>
                    <a:pt x="6635" y="660"/>
                    <a:pt x="6498" y="442"/>
                    <a:pt x="6292" y="314"/>
                  </a:cubicBezTo>
                  <a:lnTo>
                    <a:pt x="6292" y="314"/>
                  </a:lnTo>
                  <a:cubicBezTo>
                    <a:pt x="6462" y="188"/>
                    <a:pt x="6307" y="0"/>
                    <a:pt x="6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678;p36">
              <a:extLst>
                <a:ext uri="{FF2B5EF4-FFF2-40B4-BE49-F238E27FC236}">
                  <a16:creationId xmlns:a16="http://schemas.microsoft.com/office/drawing/2014/main" id="{06704791-2F8C-4CC3-6CCB-3C6D837016B5}"/>
                </a:ext>
              </a:extLst>
            </p:cNvPr>
            <p:cNvSpPr/>
            <p:nvPr/>
          </p:nvSpPr>
          <p:spPr>
            <a:xfrm>
              <a:off x="7943700" y="3622788"/>
              <a:ext cx="58853" cy="336378"/>
            </a:xfrm>
            <a:custGeom>
              <a:avLst/>
              <a:gdLst/>
              <a:ahLst/>
              <a:cxnLst/>
              <a:rect l="l" t="t" r="r" b="b"/>
              <a:pathLst>
                <a:path w="1357" h="7756" extrusionOk="0">
                  <a:moveTo>
                    <a:pt x="434" y="0"/>
                  </a:moveTo>
                  <a:cubicBezTo>
                    <a:pt x="276" y="0"/>
                    <a:pt x="1" y="92"/>
                    <a:pt x="21" y="181"/>
                  </a:cubicBezTo>
                  <a:cubicBezTo>
                    <a:pt x="578" y="2620"/>
                    <a:pt x="821" y="5221"/>
                    <a:pt x="835" y="7719"/>
                  </a:cubicBezTo>
                  <a:cubicBezTo>
                    <a:pt x="835" y="7744"/>
                    <a:pt x="879" y="7755"/>
                    <a:pt x="941" y="7755"/>
                  </a:cubicBezTo>
                  <a:cubicBezTo>
                    <a:pt x="1093" y="7755"/>
                    <a:pt x="1357" y="7686"/>
                    <a:pt x="1354" y="7580"/>
                  </a:cubicBezTo>
                  <a:cubicBezTo>
                    <a:pt x="1341" y="5083"/>
                    <a:pt x="1098" y="2481"/>
                    <a:pt x="540" y="42"/>
                  </a:cubicBezTo>
                  <a:cubicBezTo>
                    <a:pt x="535" y="13"/>
                    <a:pt x="493" y="0"/>
                    <a:pt x="43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679;p36">
              <a:extLst>
                <a:ext uri="{FF2B5EF4-FFF2-40B4-BE49-F238E27FC236}">
                  <a16:creationId xmlns:a16="http://schemas.microsoft.com/office/drawing/2014/main" id="{FE3FF79D-8338-02E7-026E-320084020E24}"/>
                </a:ext>
              </a:extLst>
            </p:cNvPr>
            <p:cNvSpPr/>
            <p:nvPr/>
          </p:nvSpPr>
          <p:spPr>
            <a:xfrm>
              <a:off x="7757908" y="4219065"/>
              <a:ext cx="197464" cy="361706"/>
            </a:xfrm>
            <a:custGeom>
              <a:avLst/>
              <a:gdLst/>
              <a:ahLst/>
              <a:cxnLst/>
              <a:rect l="l" t="t" r="r" b="b"/>
              <a:pathLst>
                <a:path w="4553" h="8340" extrusionOk="0">
                  <a:moveTo>
                    <a:pt x="3321" y="5202"/>
                  </a:moveTo>
                  <a:cubicBezTo>
                    <a:pt x="3249" y="5354"/>
                    <a:pt x="3156" y="5497"/>
                    <a:pt x="3037" y="5626"/>
                  </a:cubicBezTo>
                  <a:cubicBezTo>
                    <a:pt x="2951" y="5720"/>
                    <a:pt x="2859" y="5765"/>
                    <a:pt x="2764" y="5773"/>
                  </a:cubicBezTo>
                  <a:lnTo>
                    <a:pt x="2764" y="5773"/>
                  </a:lnTo>
                  <a:cubicBezTo>
                    <a:pt x="2751" y="5774"/>
                    <a:pt x="2738" y="5775"/>
                    <a:pt x="2725" y="5775"/>
                  </a:cubicBezTo>
                  <a:cubicBezTo>
                    <a:pt x="2722" y="5775"/>
                    <a:pt x="2719" y="5774"/>
                    <a:pt x="2716" y="5774"/>
                  </a:cubicBezTo>
                  <a:lnTo>
                    <a:pt x="2716" y="5774"/>
                  </a:lnTo>
                  <a:cubicBezTo>
                    <a:pt x="2574" y="5769"/>
                    <a:pt x="2427" y="5687"/>
                    <a:pt x="2287" y="5568"/>
                  </a:cubicBezTo>
                  <a:lnTo>
                    <a:pt x="2287" y="5568"/>
                  </a:lnTo>
                  <a:cubicBezTo>
                    <a:pt x="2334" y="5573"/>
                    <a:pt x="2380" y="5575"/>
                    <a:pt x="2425" y="5575"/>
                  </a:cubicBezTo>
                  <a:cubicBezTo>
                    <a:pt x="2781" y="5575"/>
                    <a:pt x="3078" y="5428"/>
                    <a:pt x="3321" y="5202"/>
                  </a:cubicBezTo>
                  <a:close/>
                  <a:moveTo>
                    <a:pt x="1252" y="0"/>
                  </a:moveTo>
                  <a:cubicBezTo>
                    <a:pt x="1100" y="0"/>
                    <a:pt x="843" y="74"/>
                    <a:pt x="841" y="188"/>
                  </a:cubicBezTo>
                  <a:cubicBezTo>
                    <a:pt x="822" y="1099"/>
                    <a:pt x="589" y="2442"/>
                    <a:pt x="705" y="3622"/>
                  </a:cubicBezTo>
                  <a:lnTo>
                    <a:pt x="705" y="3622"/>
                  </a:lnTo>
                  <a:cubicBezTo>
                    <a:pt x="648" y="3516"/>
                    <a:pt x="594" y="3410"/>
                    <a:pt x="543" y="3306"/>
                  </a:cubicBezTo>
                  <a:lnTo>
                    <a:pt x="543" y="3306"/>
                  </a:lnTo>
                  <a:cubicBezTo>
                    <a:pt x="543" y="3306"/>
                    <a:pt x="543" y="3306"/>
                    <a:pt x="543" y="3306"/>
                  </a:cubicBezTo>
                  <a:cubicBezTo>
                    <a:pt x="524" y="3270"/>
                    <a:pt x="471" y="3255"/>
                    <a:pt x="405" y="3255"/>
                  </a:cubicBezTo>
                  <a:cubicBezTo>
                    <a:pt x="241" y="3255"/>
                    <a:pt x="1" y="3348"/>
                    <a:pt x="23" y="3444"/>
                  </a:cubicBezTo>
                  <a:cubicBezTo>
                    <a:pt x="218" y="4408"/>
                    <a:pt x="1334" y="6066"/>
                    <a:pt x="2504" y="6066"/>
                  </a:cubicBezTo>
                  <a:cubicBezTo>
                    <a:pt x="2620" y="6066"/>
                    <a:pt x="2737" y="6050"/>
                    <a:pt x="2853" y="6014"/>
                  </a:cubicBezTo>
                  <a:cubicBezTo>
                    <a:pt x="2862" y="6012"/>
                    <a:pt x="2871" y="6009"/>
                    <a:pt x="2879" y="6007"/>
                  </a:cubicBezTo>
                  <a:lnTo>
                    <a:pt x="2879" y="6007"/>
                  </a:lnTo>
                  <a:cubicBezTo>
                    <a:pt x="2954" y="5988"/>
                    <a:pt x="3026" y="5961"/>
                    <a:pt x="3094" y="5926"/>
                  </a:cubicBezTo>
                  <a:lnTo>
                    <a:pt x="3094" y="5926"/>
                  </a:lnTo>
                  <a:cubicBezTo>
                    <a:pt x="3370" y="5803"/>
                    <a:pt x="3578" y="5628"/>
                    <a:pt x="3743" y="5399"/>
                  </a:cubicBezTo>
                  <a:lnTo>
                    <a:pt x="3743" y="5399"/>
                  </a:lnTo>
                  <a:cubicBezTo>
                    <a:pt x="3759" y="5676"/>
                    <a:pt x="3769" y="5954"/>
                    <a:pt x="3764" y="6233"/>
                  </a:cubicBezTo>
                  <a:cubicBezTo>
                    <a:pt x="3751" y="7075"/>
                    <a:pt x="3367" y="8094"/>
                    <a:pt x="2314" y="8094"/>
                  </a:cubicBezTo>
                  <a:cubicBezTo>
                    <a:pt x="2293" y="8094"/>
                    <a:pt x="2272" y="8094"/>
                    <a:pt x="2251" y="8093"/>
                  </a:cubicBezTo>
                  <a:cubicBezTo>
                    <a:pt x="1624" y="8065"/>
                    <a:pt x="1121" y="7594"/>
                    <a:pt x="844" y="7074"/>
                  </a:cubicBezTo>
                  <a:cubicBezTo>
                    <a:pt x="825" y="7036"/>
                    <a:pt x="777" y="7021"/>
                    <a:pt x="716" y="7021"/>
                  </a:cubicBezTo>
                  <a:cubicBezTo>
                    <a:pt x="547" y="7021"/>
                    <a:pt x="286" y="7141"/>
                    <a:pt x="325" y="7213"/>
                  </a:cubicBezTo>
                  <a:cubicBezTo>
                    <a:pt x="696" y="7916"/>
                    <a:pt x="1444" y="8340"/>
                    <a:pt x="2205" y="8340"/>
                  </a:cubicBezTo>
                  <a:cubicBezTo>
                    <a:pt x="2606" y="8340"/>
                    <a:pt x="3011" y="8222"/>
                    <a:pt x="3366" y="7965"/>
                  </a:cubicBezTo>
                  <a:cubicBezTo>
                    <a:pt x="4553" y="7103"/>
                    <a:pt x="4362" y="5548"/>
                    <a:pt x="4201" y="4153"/>
                  </a:cubicBezTo>
                  <a:lnTo>
                    <a:pt x="4201" y="4153"/>
                  </a:lnTo>
                  <a:cubicBezTo>
                    <a:pt x="4294" y="3639"/>
                    <a:pt x="4333" y="3029"/>
                    <a:pt x="4059" y="2959"/>
                  </a:cubicBezTo>
                  <a:cubicBezTo>
                    <a:pt x="4040" y="2955"/>
                    <a:pt x="4013" y="2953"/>
                    <a:pt x="3982" y="2953"/>
                  </a:cubicBezTo>
                  <a:cubicBezTo>
                    <a:pt x="3832" y="2953"/>
                    <a:pt x="3581" y="3004"/>
                    <a:pt x="3584" y="3136"/>
                  </a:cubicBezTo>
                  <a:cubicBezTo>
                    <a:pt x="3588" y="3388"/>
                    <a:pt x="3602" y="3639"/>
                    <a:pt x="3621" y="3890"/>
                  </a:cubicBezTo>
                  <a:lnTo>
                    <a:pt x="3621" y="3890"/>
                  </a:lnTo>
                  <a:cubicBezTo>
                    <a:pt x="3606" y="3903"/>
                    <a:pt x="3596" y="3916"/>
                    <a:pt x="3591" y="3929"/>
                  </a:cubicBezTo>
                  <a:cubicBezTo>
                    <a:pt x="3382" y="4569"/>
                    <a:pt x="3074" y="5272"/>
                    <a:pt x="2496" y="5272"/>
                  </a:cubicBezTo>
                  <a:cubicBezTo>
                    <a:pt x="2327" y="5272"/>
                    <a:pt x="2134" y="5212"/>
                    <a:pt x="1915" y="5072"/>
                  </a:cubicBezTo>
                  <a:cubicBezTo>
                    <a:pt x="1873" y="5046"/>
                    <a:pt x="1832" y="5018"/>
                    <a:pt x="1792" y="4990"/>
                  </a:cubicBezTo>
                  <a:lnTo>
                    <a:pt x="1792" y="4990"/>
                  </a:lnTo>
                  <a:cubicBezTo>
                    <a:pt x="1680" y="4824"/>
                    <a:pt x="1595" y="4676"/>
                    <a:pt x="1554" y="4598"/>
                  </a:cubicBezTo>
                  <a:cubicBezTo>
                    <a:pt x="830" y="3205"/>
                    <a:pt x="1329" y="1522"/>
                    <a:pt x="1360" y="42"/>
                  </a:cubicBezTo>
                  <a:cubicBezTo>
                    <a:pt x="1361" y="13"/>
                    <a:pt x="1316" y="0"/>
                    <a:pt x="12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680;p36">
              <a:extLst>
                <a:ext uri="{FF2B5EF4-FFF2-40B4-BE49-F238E27FC236}">
                  <a16:creationId xmlns:a16="http://schemas.microsoft.com/office/drawing/2014/main" id="{450DE126-445E-6013-B5A8-A144E1A6D22F}"/>
                </a:ext>
              </a:extLst>
            </p:cNvPr>
            <p:cNvSpPr/>
            <p:nvPr/>
          </p:nvSpPr>
          <p:spPr>
            <a:xfrm>
              <a:off x="7928434" y="1268902"/>
              <a:ext cx="94156" cy="41895"/>
            </a:xfrm>
            <a:custGeom>
              <a:avLst/>
              <a:gdLst/>
              <a:ahLst/>
              <a:cxnLst/>
              <a:rect l="l" t="t" r="r" b="b"/>
              <a:pathLst>
                <a:path w="2171" h="966" extrusionOk="0">
                  <a:moveTo>
                    <a:pt x="1611" y="0"/>
                  </a:moveTo>
                  <a:cubicBezTo>
                    <a:pt x="1602" y="0"/>
                    <a:pt x="1592" y="1"/>
                    <a:pt x="1582" y="2"/>
                  </a:cubicBezTo>
                  <a:cubicBezTo>
                    <a:pt x="1268" y="22"/>
                    <a:pt x="994" y="152"/>
                    <a:pt x="733" y="311"/>
                  </a:cubicBezTo>
                  <a:lnTo>
                    <a:pt x="733" y="311"/>
                  </a:lnTo>
                  <a:cubicBezTo>
                    <a:pt x="696" y="314"/>
                    <a:pt x="659" y="324"/>
                    <a:pt x="622" y="341"/>
                  </a:cubicBezTo>
                  <a:cubicBezTo>
                    <a:pt x="394" y="448"/>
                    <a:pt x="213" y="535"/>
                    <a:pt x="82" y="764"/>
                  </a:cubicBezTo>
                  <a:cubicBezTo>
                    <a:pt x="0" y="907"/>
                    <a:pt x="153" y="965"/>
                    <a:pt x="290" y="965"/>
                  </a:cubicBezTo>
                  <a:cubicBezTo>
                    <a:pt x="351" y="965"/>
                    <a:pt x="409" y="954"/>
                    <a:pt x="442" y="933"/>
                  </a:cubicBezTo>
                  <a:cubicBezTo>
                    <a:pt x="861" y="691"/>
                    <a:pt x="1253" y="663"/>
                    <a:pt x="1727" y="663"/>
                  </a:cubicBezTo>
                  <a:cubicBezTo>
                    <a:pt x="1900" y="663"/>
                    <a:pt x="2171" y="403"/>
                    <a:pt x="1904" y="313"/>
                  </a:cubicBezTo>
                  <a:cubicBezTo>
                    <a:pt x="1902" y="313"/>
                    <a:pt x="1900" y="312"/>
                    <a:pt x="1899" y="312"/>
                  </a:cubicBezTo>
                  <a:lnTo>
                    <a:pt x="1899" y="312"/>
                  </a:lnTo>
                  <a:cubicBezTo>
                    <a:pt x="1899" y="310"/>
                    <a:pt x="1900" y="308"/>
                    <a:pt x="1900" y="306"/>
                  </a:cubicBezTo>
                  <a:cubicBezTo>
                    <a:pt x="1936" y="203"/>
                    <a:pt x="1883" y="139"/>
                    <a:pt x="1803" y="112"/>
                  </a:cubicBezTo>
                  <a:lnTo>
                    <a:pt x="1803" y="112"/>
                  </a:lnTo>
                  <a:cubicBezTo>
                    <a:pt x="1785" y="47"/>
                    <a:pt x="1712" y="0"/>
                    <a:pt x="161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681;p36">
              <a:extLst>
                <a:ext uri="{FF2B5EF4-FFF2-40B4-BE49-F238E27FC236}">
                  <a16:creationId xmlns:a16="http://schemas.microsoft.com/office/drawing/2014/main" id="{24F70140-99D6-8747-05B5-D9096396E7D8}"/>
                </a:ext>
              </a:extLst>
            </p:cNvPr>
            <p:cNvSpPr/>
            <p:nvPr/>
          </p:nvSpPr>
          <p:spPr>
            <a:xfrm>
              <a:off x="7912257" y="1853557"/>
              <a:ext cx="108165" cy="33135"/>
            </a:xfrm>
            <a:custGeom>
              <a:avLst/>
              <a:gdLst/>
              <a:ahLst/>
              <a:cxnLst/>
              <a:rect l="l" t="t" r="r" b="b"/>
              <a:pathLst>
                <a:path w="2494" h="764" extrusionOk="0">
                  <a:moveTo>
                    <a:pt x="1519" y="1"/>
                  </a:moveTo>
                  <a:cubicBezTo>
                    <a:pt x="1177" y="1"/>
                    <a:pt x="821" y="121"/>
                    <a:pt x="522" y="296"/>
                  </a:cubicBezTo>
                  <a:lnTo>
                    <a:pt x="522" y="296"/>
                  </a:lnTo>
                  <a:cubicBezTo>
                    <a:pt x="414" y="325"/>
                    <a:pt x="306" y="357"/>
                    <a:pt x="198" y="391"/>
                  </a:cubicBezTo>
                  <a:cubicBezTo>
                    <a:pt x="0" y="455"/>
                    <a:pt x="11" y="556"/>
                    <a:pt x="170" y="556"/>
                  </a:cubicBezTo>
                  <a:cubicBezTo>
                    <a:pt x="192" y="556"/>
                    <a:pt x="216" y="554"/>
                    <a:pt x="243" y="550"/>
                  </a:cubicBezTo>
                  <a:cubicBezTo>
                    <a:pt x="248" y="549"/>
                    <a:pt x="252" y="549"/>
                    <a:pt x="257" y="548"/>
                  </a:cubicBezTo>
                  <a:lnTo>
                    <a:pt x="257" y="548"/>
                  </a:lnTo>
                  <a:cubicBezTo>
                    <a:pt x="270" y="558"/>
                    <a:pt x="293" y="564"/>
                    <a:pt x="327" y="564"/>
                  </a:cubicBezTo>
                  <a:cubicBezTo>
                    <a:pt x="556" y="560"/>
                    <a:pt x="782" y="544"/>
                    <a:pt x="1005" y="515"/>
                  </a:cubicBezTo>
                  <a:lnTo>
                    <a:pt x="1005" y="515"/>
                  </a:lnTo>
                  <a:cubicBezTo>
                    <a:pt x="930" y="539"/>
                    <a:pt x="854" y="561"/>
                    <a:pt x="777" y="581"/>
                  </a:cubicBezTo>
                  <a:cubicBezTo>
                    <a:pt x="533" y="643"/>
                    <a:pt x="516" y="763"/>
                    <a:pt x="678" y="763"/>
                  </a:cubicBezTo>
                  <a:cubicBezTo>
                    <a:pt x="716" y="763"/>
                    <a:pt x="764" y="757"/>
                    <a:pt x="822" y="741"/>
                  </a:cubicBezTo>
                  <a:cubicBezTo>
                    <a:pt x="1142" y="656"/>
                    <a:pt x="1454" y="548"/>
                    <a:pt x="1762" y="429"/>
                  </a:cubicBezTo>
                  <a:lnTo>
                    <a:pt x="1762" y="429"/>
                  </a:lnTo>
                  <a:cubicBezTo>
                    <a:pt x="1802" y="463"/>
                    <a:pt x="1841" y="501"/>
                    <a:pt x="1879" y="543"/>
                  </a:cubicBezTo>
                  <a:cubicBezTo>
                    <a:pt x="1896" y="562"/>
                    <a:pt x="1929" y="571"/>
                    <a:pt x="1971" y="571"/>
                  </a:cubicBezTo>
                  <a:cubicBezTo>
                    <a:pt x="2138" y="571"/>
                    <a:pt x="2440" y="438"/>
                    <a:pt x="2370" y="363"/>
                  </a:cubicBezTo>
                  <a:cubicBezTo>
                    <a:pt x="2329" y="317"/>
                    <a:pt x="2285" y="276"/>
                    <a:pt x="2240" y="239"/>
                  </a:cubicBezTo>
                  <a:lnTo>
                    <a:pt x="2240" y="239"/>
                  </a:lnTo>
                  <a:cubicBezTo>
                    <a:pt x="2240" y="239"/>
                    <a:pt x="2241" y="239"/>
                    <a:pt x="2242" y="238"/>
                  </a:cubicBezTo>
                  <a:lnTo>
                    <a:pt x="2242" y="238"/>
                  </a:lnTo>
                  <a:cubicBezTo>
                    <a:pt x="2267" y="230"/>
                    <a:pt x="2293" y="222"/>
                    <a:pt x="2318" y="214"/>
                  </a:cubicBezTo>
                  <a:cubicBezTo>
                    <a:pt x="2418" y="180"/>
                    <a:pt x="2465" y="138"/>
                    <a:pt x="2466" y="104"/>
                  </a:cubicBezTo>
                  <a:lnTo>
                    <a:pt x="2466" y="104"/>
                  </a:lnTo>
                  <a:cubicBezTo>
                    <a:pt x="2493" y="70"/>
                    <a:pt x="2487" y="41"/>
                    <a:pt x="2395" y="41"/>
                  </a:cubicBezTo>
                  <a:cubicBezTo>
                    <a:pt x="2232" y="42"/>
                    <a:pt x="2070" y="49"/>
                    <a:pt x="1910" y="61"/>
                  </a:cubicBezTo>
                  <a:lnTo>
                    <a:pt x="1910" y="61"/>
                  </a:lnTo>
                  <a:cubicBezTo>
                    <a:pt x="1785" y="19"/>
                    <a:pt x="1653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682;p36">
              <a:extLst>
                <a:ext uri="{FF2B5EF4-FFF2-40B4-BE49-F238E27FC236}">
                  <a16:creationId xmlns:a16="http://schemas.microsoft.com/office/drawing/2014/main" id="{893D906C-2FED-1A31-0643-14CCBAD62F4E}"/>
                </a:ext>
              </a:extLst>
            </p:cNvPr>
            <p:cNvSpPr/>
            <p:nvPr/>
          </p:nvSpPr>
          <p:spPr>
            <a:xfrm>
              <a:off x="7911087" y="1675137"/>
              <a:ext cx="268634" cy="245995"/>
            </a:xfrm>
            <a:custGeom>
              <a:avLst/>
              <a:gdLst/>
              <a:ahLst/>
              <a:cxnLst/>
              <a:rect l="l" t="t" r="r" b="b"/>
              <a:pathLst>
                <a:path w="6194" h="5672" extrusionOk="0">
                  <a:moveTo>
                    <a:pt x="3917" y="3775"/>
                  </a:moveTo>
                  <a:lnTo>
                    <a:pt x="3917" y="3775"/>
                  </a:lnTo>
                  <a:cubicBezTo>
                    <a:pt x="3553" y="4259"/>
                    <a:pt x="3096" y="4662"/>
                    <a:pt x="2557" y="4917"/>
                  </a:cubicBezTo>
                  <a:lnTo>
                    <a:pt x="2557" y="4917"/>
                  </a:lnTo>
                  <a:cubicBezTo>
                    <a:pt x="3044" y="4566"/>
                    <a:pt x="3500" y="4187"/>
                    <a:pt x="3917" y="3775"/>
                  </a:cubicBezTo>
                  <a:close/>
                  <a:moveTo>
                    <a:pt x="6020" y="0"/>
                  </a:moveTo>
                  <a:cubicBezTo>
                    <a:pt x="5885" y="0"/>
                    <a:pt x="5709" y="87"/>
                    <a:pt x="5662" y="194"/>
                  </a:cubicBezTo>
                  <a:lnTo>
                    <a:pt x="5662" y="194"/>
                  </a:lnTo>
                  <a:cubicBezTo>
                    <a:pt x="5657" y="195"/>
                    <a:pt x="5652" y="195"/>
                    <a:pt x="5647" y="195"/>
                  </a:cubicBezTo>
                  <a:cubicBezTo>
                    <a:pt x="5645" y="214"/>
                    <a:pt x="5644" y="233"/>
                    <a:pt x="5642" y="252"/>
                  </a:cubicBezTo>
                  <a:lnTo>
                    <a:pt x="5642" y="252"/>
                  </a:lnTo>
                  <a:cubicBezTo>
                    <a:pt x="5518" y="626"/>
                    <a:pt x="5371" y="983"/>
                    <a:pt x="5201" y="1323"/>
                  </a:cubicBezTo>
                  <a:lnTo>
                    <a:pt x="5201" y="1323"/>
                  </a:lnTo>
                  <a:cubicBezTo>
                    <a:pt x="5193" y="1323"/>
                    <a:pt x="5185" y="1322"/>
                    <a:pt x="5177" y="1322"/>
                  </a:cubicBezTo>
                  <a:cubicBezTo>
                    <a:pt x="5034" y="1322"/>
                    <a:pt x="4859" y="1401"/>
                    <a:pt x="4840" y="1526"/>
                  </a:cubicBezTo>
                  <a:cubicBezTo>
                    <a:pt x="4808" y="1748"/>
                    <a:pt x="4760" y="1971"/>
                    <a:pt x="4696" y="2192"/>
                  </a:cubicBezTo>
                  <a:lnTo>
                    <a:pt x="4696" y="2192"/>
                  </a:lnTo>
                  <a:cubicBezTo>
                    <a:pt x="3869" y="3435"/>
                    <a:pt x="2723" y="4430"/>
                    <a:pt x="1407" y="5243"/>
                  </a:cubicBezTo>
                  <a:lnTo>
                    <a:pt x="1407" y="5243"/>
                  </a:lnTo>
                  <a:cubicBezTo>
                    <a:pt x="1305" y="5258"/>
                    <a:pt x="1202" y="5270"/>
                    <a:pt x="1097" y="5278"/>
                  </a:cubicBezTo>
                  <a:lnTo>
                    <a:pt x="1097" y="5278"/>
                  </a:lnTo>
                  <a:cubicBezTo>
                    <a:pt x="1283" y="5170"/>
                    <a:pt x="1145" y="5008"/>
                    <a:pt x="958" y="5008"/>
                  </a:cubicBezTo>
                  <a:cubicBezTo>
                    <a:pt x="914" y="5008"/>
                    <a:pt x="867" y="5017"/>
                    <a:pt x="821" y="5038"/>
                  </a:cubicBezTo>
                  <a:cubicBezTo>
                    <a:pt x="586" y="5142"/>
                    <a:pt x="364" y="5239"/>
                    <a:pt x="149" y="5374"/>
                  </a:cubicBezTo>
                  <a:cubicBezTo>
                    <a:pt x="0" y="5471"/>
                    <a:pt x="49" y="5662"/>
                    <a:pt x="225" y="5665"/>
                  </a:cubicBezTo>
                  <a:cubicBezTo>
                    <a:pt x="321" y="5669"/>
                    <a:pt x="416" y="5671"/>
                    <a:pt x="510" y="5671"/>
                  </a:cubicBezTo>
                  <a:cubicBezTo>
                    <a:pt x="3711" y="5671"/>
                    <a:pt x="5928" y="3344"/>
                    <a:pt x="6184" y="161"/>
                  </a:cubicBezTo>
                  <a:cubicBezTo>
                    <a:pt x="6194" y="46"/>
                    <a:pt x="6118" y="0"/>
                    <a:pt x="60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683;p36">
              <a:extLst>
                <a:ext uri="{FF2B5EF4-FFF2-40B4-BE49-F238E27FC236}">
                  <a16:creationId xmlns:a16="http://schemas.microsoft.com/office/drawing/2014/main" id="{D40F10C1-29FF-561C-7CA8-5AE9C43979A4}"/>
                </a:ext>
              </a:extLst>
            </p:cNvPr>
            <p:cNvSpPr/>
            <p:nvPr/>
          </p:nvSpPr>
          <p:spPr>
            <a:xfrm>
              <a:off x="8135173" y="1759923"/>
              <a:ext cx="84225" cy="137353"/>
            </a:xfrm>
            <a:custGeom>
              <a:avLst/>
              <a:gdLst/>
              <a:ahLst/>
              <a:cxnLst/>
              <a:rect l="l" t="t" r="r" b="b"/>
              <a:pathLst>
                <a:path w="1942" h="3167" extrusionOk="0">
                  <a:moveTo>
                    <a:pt x="1570" y="1"/>
                  </a:moveTo>
                  <a:cubicBezTo>
                    <a:pt x="1138" y="1"/>
                    <a:pt x="798" y="172"/>
                    <a:pt x="521" y="561"/>
                  </a:cubicBezTo>
                  <a:cubicBezTo>
                    <a:pt x="456" y="658"/>
                    <a:pt x="539" y="698"/>
                    <a:pt x="655" y="698"/>
                  </a:cubicBezTo>
                  <a:cubicBezTo>
                    <a:pt x="783" y="698"/>
                    <a:pt x="950" y="650"/>
                    <a:pt x="999" y="579"/>
                  </a:cubicBezTo>
                  <a:cubicBezTo>
                    <a:pt x="1042" y="478"/>
                    <a:pt x="1112" y="426"/>
                    <a:pt x="1207" y="426"/>
                  </a:cubicBezTo>
                  <a:cubicBezTo>
                    <a:pt x="1266" y="426"/>
                    <a:pt x="1334" y="446"/>
                    <a:pt x="1412" y="485"/>
                  </a:cubicBezTo>
                  <a:cubicBezTo>
                    <a:pt x="1412" y="561"/>
                    <a:pt x="1405" y="644"/>
                    <a:pt x="1391" y="721"/>
                  </a:cubicBezTo>
                  <a:cubicBezTo>
                    <a:pt x="1370" y="898"/>
                    <a:pt x="1291" y="1026"/>
                    <a:pt x="1179" y="1130"/>
                  </a:cubicBezTo>
                  <a:lnTo>
                    <a:pt x="1179" y="1130"/>
                  </a:lnTo>
                  <a:cubicBezTo>
                    <a:pt x="1060" y="1189"/>
                    <a:pt x="948" y="1249"/>
                    <a:pt x="850" y="1334"/>
                  </a:cubicBezTo>
                  <a:cubicBezTo>
                    <a:pt x="805" y="1368"/>
                    <a:pt x="771" y="1424"/>
                    <a:pt x="816" y="1472"/>
                  </a:cubicBezTo>
                  <a:lnTo>
                    <a:pt x="826" y="1483"/>
                  </a:lnTo>
                  <a:cubicBezTo>
                    <a:pt x="857" y="1520"/>
                    <a:pt x="905" y="1534"/>
                    <a:pt x="959" y="1534"/>
                  </a:cubicBezTo>
                  <a:cubicBezTo>
                    <a:pt x="1035" y="1534"/>
                    <a:pt x="1122" y="1506"/>
                    <a:pt x="1185" y="1478"/>
                  </a:cubicBezTo>
                  <a:lnTo>
                    <a:pt x="1185" y="1478"/>
                  </a:lnTo>
                  <a:cubicBezTo>
                    <a:pt x="1211" y="1588"/>
                    <a:pt x="1218" y="1699"/>
                    <a:pt x="1175" y="1808"/>
                  </a:cubicBezTo>
                  <a:lnTo>
                    <a:pt x="1175" y="1808"/>
                  </a:lnTo>
                  <a:cubicBezTo>
                    <a:pt x="1032" y="1617"/>
                    <a:pt x="829" y="1464"/>
                    <a:pt x="559" y="1368"/>
                  </a:cubicBezTo>
                  <a:cubicBezTo>
                    <a:pt x="541" y="1361"/>
                    <a:pt x="512" y="1358"/>
                    <a:pt x="477" y="1358"/>
                  </a:cubicBezTo>
                  <a:cubicBezTo>
                    <a:pt x="308" y="1358"/>
                    <a:pt x="0" y="1439"/>
                    <a:pt x="109" y="1594"/>
                  </a:cubicBezTo>
                  <a:cubicBezTo>
                    <a:pt x="276" y="1831"/>
                    <a:pt x="495" y="2028"/>
                    <a:pt x="754" y="2108"/>
                  </a:cubicBezTo>
                  <a:lnTo>
                    <a:pt x="754" y="2108"/>
                  </a:lnTo>
                  <a:cubicBezTo>
                    <a:pt x="909" y="2374"/>
                    <a:pt x="952" y="2708"/>
                    <a:pt x="906" y="3055"/>
                  </a:cubicBezTo>
                  <a:cubicBezTo>
                    <a:pt x="895" y="3134"/>
                    <a:pt x="970" y="3167"/>
                    <a:pt x="1065" y="3167"/>
                  </a:cubicBezTo>
                  <a:cubicBezTo>
                    <a:pt x="1214" y="3167"/>
                    <a:pt x="1413" y="3089"/>
                    <a:pt x="1425" y="2986"/>
                  </a:cubicBezTo>
                  <a:cubicBezTo>
                    <a:pt x="1466" y="2662"/>
                    <a:pt x="1439" y="2351"/>
                    <a:pt x="1329" y="2084"/>
                  </a:cubicBezTo>
                  <a:lnTo>
                    <a:pt x="1329" y="2084"/>
                  </a:lnTo>
                  <a:cubicBezTo>
                    <a:pt x="1737" y="1927"/>
                    <a:pt x="1784" y="1542"/>
                    <a:pt x="1643" y="1143"/>
                  </a:cubicBezTo>
                  <a:lnTo>
                    <a:pt x="1643" y="1143"/>
                  </a:lnTo>
                  <a:cubicBezTo>
                    <a:pt x="1883" y="877"/>
                    <a:pt x="1942" y="550"/>
                    <a:pt x="1942" y="90"/>
                  </a:cubicBezTo>
                  <a:cubicBezTo>
                    <a:pt x="1942" y="52"/>
                    <a:pt x="1865" y="24"/>
                    <a:pt x="1841" y="21"/>
                  </a:cubicBezTo>
                  <a:cubicBezTo>
                    <a:pt x="1747" y="8"/>
                    <a:pt x="1657" y="1"/>
                    <a:pt x="1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684;p36">
              <a:extLst>
                <a:ext uri="{FF2B5EF4-FFF2-40B4-BE49-F238E27FC236}">
                  <a16:creationId xmlns:a16="http://schemas.microsoft.com/office/drawing/2014/main" id="{C7D16B8D-03EE-B020-9D15-2BE6B36243BE}"/>
                </a:ext>
              </a:extLst>
            </p:cNvPr>
            <p:cNvSpPr/>
            <p:nvPr/>
          </p:nvSpPr>
          <p:spPr>
            <a:xfrm>
              <a:off x="7876955" y="1671494"/>
              <a:ext cx="147154" cy="451438"/>
            </a:xfrm>
            <a:custGeom>
              <a:avLst/>
              <a:gdLst/>
              <a:ahLst/>
              <a:cxnLst/>
              <a:rect l="l" t="t" r="r" b="b"/>
              <a:pathLst>
                <a:path w="3393" h="10409" extrusionOk="0">
                  <a:moveTo>
                    <a:pt x="826" y="2109"/>
                  </a:moveTo>
                  <a:cubicBezTo>
                    <a:pt x="827" y="2243"/>
                    <a:pt x="830" y="2378"/>
                    <a:pt x="832" y="2512"/>
                  </a:cubicBezTo>
                  <a:lnTo>
                    <a:pt x="832" y="2512"/>
                  </a:lnTo>
                  <a:cubicBezTo>
                    <a:pt x="805" y="2530"/>
                    <a:pt x="782" y="2550"/>
                    <a:pt x="765" y="2572"/>
                  </a:cubicBezTo>
                  <a:lnTo>
                    <a:pt x="765" y="2572"/>
                  </a:lnTo>
                  <a:cubicBezTo>
                    <a:pt x="781" y="2418"/>
                    <a:pt x="803" y="2263"/>
                    <a:pt x="826" y="2109"/>
                  </a:cubicBezTo>
                  <a:close/>
                  <a:moveTo>
                    <a:pt x="1470" y="967"/>
                  </a:moveTo>
                  <a:cubicBezTo>
                    <a:pt x="2069" y="1752"/>
                    <a:pt x="2583" y="2762"/>
                    <a:pt x="2473" y="3698"/>
                  </a:cubicBezTo>
                  <a:lnTo>
                    <a:pt x="2473" y="3698"/>
                  </a:lnTo>
                  <a:cubicBezTo>
                    <a:pt x="1980" y="3207"/>
                    <a:pt x="1661" y="2515"/>
                    <a:pt x="1494" y="1800"/>
                  </a:cubicBezTo>
                  <a:lnTo>
                    <a:pt x="1494" y="1800"/>
                  </a:lnTo>
                  <a:cubicBezTo>
                    <a:pt x="1513" y="1526"/>
                    <a:pt x="1501" y="1245"/>
                    <a:pt x="1470" y="967"/>
                  </a:cubicBezTo>
                  <a:close/>
                  <a:moveTo>
                    <a:pt x="687" y="0"/>
                  </a:moveTo>
                  <a:cubicBezTo>
                    <a:pt x="501" y="0"/>
                    <a:pt x="241" y="145"/>
                    <a:pt x="354" y="279"/>
                  </a:cubicBezTo>
                  <a:cubicBezTo>
                    <a:pt x="673" y="636"/>
                    <a:pt x="413" y="1544"/>
                    <a:pt x="351" y="1960"/>
                  </a:cubicBezTo>
                  <a:cubicBezTo>
                    <a:pt x="282" y="2472"/>
                    <a:pt x="191" y="2985"/>
                    <a:pt x="230" y="3501"/>
                  </a:cubicBezTo>
                  <a:cubicBezTo>
                    <a:pt x="236" y="3576"/>
                    <a:pt x="306" y="3602"/>
                    <a:pt x="389" y="3602"/>
                  </a:cubicBezTo>
                  <a:cubicBezTo>
                    <a:pt x="444" y="3602"/>
                    <a:pt x="506" y="3590"/>
                    <a:pt x="557" y="3575"/>
                  </a:cubicBezTo>
                  <a:lnTo>
                    <a:pt x="557" y="3575"/>
                  </a:lnTo>
                  <a:cubicBezTo>
                    <a:pt x="335" y="4720"/>
                    <a:pt x="114" y="5861"/>
                    <a:pt x="56" y="7034"/>
                  </a:cubicBezTo>
                  <a:cubicBezTo>
                    <a:pt x="1" y="8233"/>
                    <a:pt x="122" y="9754"/>
                    <a:pt x="1303" y="10388"/>
                  </a:cubicBezTo>
                  <a:cubicBezTo>
                    <a:pt x="1330" y="10402"/>
                    <a:pt x="1364" y="10409"/>
                    <a:pt x="1402" y="10409"/>
                  </a:cubicBezTo>
                  <a:cubicBezTo>
                    <a:pt x="1606" y="10409"/>
                    <a:pt x="1911" y="10219"/>
                    <a:pt x="1712" y="10110"/>
                  </a:cubicBezTo>
                  <a:cubicBezTo>
                    <a:pt x="424" y="9421"/>
                    <a:pt x="521" y="7589"/>
                    <a:pt x="621" y="6355"/>
                  </a:cubicBezTo>
                  <a:cubicBezTo>
                    <a:pt x="709" y="5277"/>
                    <a:pt x="939" y="4224"/>
                    <a:pt x="1144" y="3168"/>
                  </a:cubicBezTo>
                  <a:lnTo>
                    <a:pt x="1144" y="3168"/>
                  </a:lnTo>
                  <a:cubicBezTo>
                    <a:pt x="1250" y="3140"/>
                    <a:pt x="1344" y="3079"/>
                    <a:pt x="1357" y="3003"/>
                  </a:cubicBezTo>
                  <a:lnTo>
                    <a:pt x="1357" y="3003"/>
                  </a:lnTo>
                  <a:cubicBezTo>
                    <a:pt x="1612" y="3514"/>
                    <a:pt x="1965" y="3962"/>
                    <a:pt x="2426" y="4277"/>
                  </a:cubicBezTo>
                  <a:cubicBezTo>
                    <a:pt x="2464" y="4304"/>
                    <a:pt x="2511" y="4315"/>
                    <a:pt x="2561" y="4315"/>
                  </a:cubicBezTo>
                  <a:cubicBezTo>
                    <a:pt x="2697" y="4315"/>
                    <a:pt x="2850" y="4225"/>
                    <a:pt x="2893" y="4111"/>
                  </a:cubicBezTo>
                  <a:cubicBezTo>
                    <a:pt x="3392" y="2756"/>
                    <a:pt x="2346" y="1107"/>
                    <a:pt x="1445" y="158"/>
                  </a:cubicBezTo>
                  <a:cubicBezTo>
                    <a:pt x="1405" y="115"/>
                    <a:pt x="1338" y="95"/>
                    <a:pt x="1267" y="95"/>
                  </a:cubicBezTo>
                  <a:cubicBezTo>
                    <a:pt x="1140" y="95"/>
                    <a:pt x="998" y="157"/>
                    <a:pt x="954" y="258"/>
                  </a:cubicBezTo>
                  <a:lnTo>
                    <a:pt x="954" y="258"/>
                  </a:lnTo>
                  <a:cubicBezTo>
                    <a:pt x="952" y="259"/>
                    <a:pt x="951" y="260"/>
                    <a:pt x="949" y="261"/>
                  </a:cubicBezTo>
                  <a:lnTo>
                    <a:pt x="949" y="261"/>
                  </a:lnTo>
                  <a:cubicBezTo>
                    <a:pt x="921" y="181"/>
                    <a:pt x="881" y="109"/>
                    <a:pt x="825" y="47"/>
                  </a:cubicBezTo>
                  <a:cubicBezTo>
                    <a:pt x="796" y="14"/>
                    <a:pt x="745" y="0"/>
                    <a:pt x="6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685;p36">
              <a:extLst>
                <a:ext uri="{FF2B5EF4-FFF2-40B4-BE49-F238E27FC236}">
                  <a16:creationId xmlns:a16="http://schemas.microsoft.com/office/drawing/2014/main" id="{06155487-A451-0045-6EF5-24F7E8B859F6}"/>
                </a:ext>
              </a:extLst>
            </p:cNvPr>
            <p:cNvSpPr/>
            <p:nvPr/>
          </p:nvSpPr>
          <p:spPr>
            <a:xfrm>
              <a:off x="7915293" y="1790542"/>
              <a:ext cx="121566" cy="302853"/>
            </a:xfrm>
            <a:custGeom>
              <a:avLst/>
              <a:gdLst/>
              <a:ahLst/>
              <a:cxnLst/>
              <a:rect l="l" t="t" r="r" b="b"/>
              <a:pathLst>
                <a:path w="2803" h="6983" extrusionOk="0">
                  <a:moveTo>
                    <a:pt x="712" y="1"/>
                  </a:moveTo>
                  <a:cubicBezTo>
                    <a:pt x="567" y="1"/>
                    <a:pt x="387" y="78"/>
                    <a:pt x="367" y="198"/>
                  </a:cubicBezTo>
                  <a:cubicBezTo>
                    <a:pt x="0" y="2602"/>
                    <a:pt x="984" y="4906"/>
                    <a:pt x="2224" y="6908"/>
                  </a:cubicBezTo>
                  <a:cubicBezTo>
                    <a:pt x="2257" y="6961"/>
                    <a:pt x="2321" y="6983"/>
                    <a:pt x="2393" y="6983"/>
                  </a:cubicBezTo>
                  <a:cubicBezTo>
                    <a:pt x="2573" y="6983"/>
                    <a:pt x="2802" y="6843"/>
                    <a:pt x="2706" y="6690"/>
                  </a:cubicBezTo>
                  <a:cubicBezTo>
                    <a:pt x="1497" y="4736"/>
                    <a:pt x="537" y="2492"/>
                    <a:pt x="897" y="150"/>
                  </a:cubicBezTo>
                  <a:cubicBezTo>
                    <a:pt x="912" y="45"/>
                    <a:pt x="822" y="1"/>
                    <a:pt x="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686;p36">
              <a:extLst>
                <a:ext uri="{FF2B5EF4-FFF2-40B4-BE49-F238E27FC236}">
                  <a16:creationId xmlns:a16="http://schemas.microsoft.com/office/drawing/2014/main" id="{EA87C9CB-3E36-C44B-DC52-D20894B8FBE7}"/>
                </a:ext>
              </a:extLst>
            </p:cNvPr>
            <p:cNvSpPr/>
            <p:nvPr/>
          </p:nvSpPr>
          <p:spPr>
            <a:xfrm>
              <a:off x="7969938" y="1573481"/>
              <a:ext cx="121913" cy="126771"/>
            </a:xfrm>
            <a:custGeom>
              <a:avLst/>
              <a:gdLst/>
              <a:ahLst/>
              <a:cxnLst/>
              <a:rect l="l" t="t" r="r" b="b"/>
              <a:pathLst>
                <a:path w="2811" h="2923" extrusionOk="0">
                  <a:moveTo>
                    <a:pt x="1282" y="1"/>
                  </a:moveTo>
                  <a:cubicBezTo>
                    <a:pt x="1210" y="1"/>
                    <a:pt x="1135" y="19"/>
                    <a:pt x="1092" y="38"/>
                  </a:cubicBezTo>
                  <a:cubicBezTo>
                    <a:pt x="767" y="167"/>
                    <a:pt x="503" y="385"/>
                    <a:pt x="216" y="582"/>
                  </a:cubicBezTo>
                  <a:cubicBezTo>
                    <a:pt x="1" y="733"/>
                    <a:pt x="181" y="865"/>
                    <a:pt x="372" y="865"/>
                  </a:cubicBezTo>
                  <a:cubicBezTo>
                    <a:pt x="440" y="865"/>
                    <a:pt x="509" y="849"/>
                    <a:pt x="562" y="811"/>
                  </a:cubicBezTo>
                  <a:cubicBezTo>
                    <a:pt x="706" y="710"/>
                    <a:pt x="844" y="606"/>
                    <a:pt x="990" y="513"/>
                  </a:cubicBezTo>
                  <a:lnTo>
                    <a:pt x="990" y="513"/>
                  </a:lnTo>
                  <a:cubicBezTo>
                    <a:pt x="1023" y="728"/>
                    <a:pt x="1031" y="915"/>
                    <a:pt x="968" y="1108"/>
                  </a:cubicBezTo>
                  <a:lnTo>
                    <a:pt x="968" y="1108"/>
                  </a:lnTo>
                  <a:cubicBezTo>
                    <a:pt x="878" y="1213"/>
                    <a:pt x="803" y="1333"/>
                    <a:pt x="753" y="1483"/>
                  </a:cubicBezTo>
                  <a:cubicBezTo>
                    <a:pt x="703" y="1632"/>
                    <a:pt x="814" y="1693"/>
                    <a:pt x="943" y="1693"/>
                  </a:cubicBezTo>
                  <a:cubicBezTo>
                    <a:pt x="1048" y="1693"/>
                    <a:pt x="1166" y="1652"/>
                    <a:pt x="1217" y="1583"/>
                  </a:cubicBezTo>
                  <a:cubicBezTo>
                    <a:pt x="1229" y="1568"/>
                    <a:pt x="1240" y="1553"/>
                    <a:pt x="1250" y="1538"/>
                  </a:cubicBezTo>
                  <a:lnTo>
                    <a:pt x="1250" y="1538"/>
                  </a:lnTo>
                  <a:cubicBezTo>
                    <a:pt x="1251" y="1538"/>
                    <a:pt x="1251" y="1538"/>
                    <a:pt x="1252" y="1538"/>
                  </a:cubicBezTo>
                  <a:cubicBezTo>
                    <a:pt x="1252" y="1537"/>
                    <a:pt x="1253" y="1535"/>
                    <a:pt x="1253" y="1534"/>
                  </a:cubicBezTo>
                  <a:lnTo>
                    <a:pt x="1253" y="1534"/>
                  </a:lnTo>
                  <a:cubicBezTo>
                    <a:pt x="1328" y="1429"/>
                    <a:pt x="1385" y="1329"/>
                    <a:pt x="1427" y="1232"/>
                  </a:cubicBezTo>
                  <a:lnTo>
                    <a:pt x="1427" y="1232"/>
                  </a:lnTo>
                  <a:cubicBezTo>
                    <a:pt x="1498" y="1147"/>
                    <a:pt x="1579" y="1073"/>
                    <a:pt x="1665" y="999"/>
                  </a:cubicBezTo>
                  <a:lnTo>
                    <a:pt x="1665" y="999"/>
                  </a:lnTo>
                  <a:cubicBezTo>
                    <a:pt x="2057" y="1525"/>
                    <a:pt x="1619" y="2290"/>
                    <a:pt x="1092" y="2588"/>
                  </a:cubicBezTo>
                  <a:cubicBezTo>
                    <a:pt x="843" y="2727"/>
                    <a:pt x="973" y="2923"/>
                    <a:pt x="1168" y="2923"/>
                  </a:cubicBezTo>
                  <a:cubicBezTo>
                    <a:pt x="1217" y="2923"/>
                    <a:pt x="1269" y="2911"/>
                    <a:pt x="1321" y="2882"/>
                  </a:cubicBezTo>
                  <a:cubicBezTo>
                    <a:pt x="2135" y="2432"/>
                    <a:pt x="2811" y="1275"/>
                    <a:pt x="1917" y="548"/>
                  </a:cubicBezTo>
                  <a:cubicBezTo>
                    <a:pt x="1878" y="515"/>
                    <a:pt x="1832" y="502"/>
                    <a:pt x="1783" y="502"/>
                  </a:cubicBezTo>
                  <a:cubicBezTo>
                    <a:pt x="1693" y="502"/>
                    <a:pt x="1596" y="547"/>
                    <a:pt x="1527" y="597"/>
                  </a:cubicBezTo>
                  <a:lnTo>
                    <a:pt x="1527" y="597"/>
                  </a:lnTo>
                  <a:cubicBezTo>
                    <a:pt x="1518" y="450"/>
                    <a:pt x="1494" y="293"/>
                    <a:pt x="1463" y="115"/>
                  </a:cubicBezTo>
                  <a:cubicBezTo>
                    <a:pt x="1450" y="28"/>
                    <a:pt x="1369" y="1"/>
                    <a:pt x="1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687;p36">
              <a:extLst>
                <a:ext uri="{FF2B5EF4-FFF2-40B4-BE49-F238E27FC236}">
                  <a16:creationId xmlns:a16="http://schemas.microsoft.com/office/drawing/2014/main" id="{4192B639-A21A-DF76-D7D6-A178345A1210}"/>
                </a:ext>
              </a:extLst>
            </p:cNvPr>
            <p:cNvSpPr/>
            <p:nvPr/>
          </p:nvSpPr>
          <p:spPr>
            <a:xfrm>
              <a:off x="7760076" y="4381655"/>
              <a:ext cx="43630" cy="96585"/>
            </a:xfrm>
            <a:custGeom>
              <a:avLst/>
              <a:gdLst/>
              <a:ahLst/>
              <a:cxnLst/>
              <a:rect l="l" t="t" r="r" b="b"/>
              <a:pathLst>
                <a:path w="1006" h="2227" extrusionOk="0">
                  <a:moveTo>
                    <a:pt x="570" y="1"/>
                  </a:moveTo>
                  <a:cubicBezTo>
                    <a:pt x="386" y="1"/>
                    <a:pt x="0" y="235"/>
                    <a:pt x="278" y="281"/>
                  </a:cubicBezTo>
                  <a:cubicBezTo>
                    <a:pt x="427" y="308"/>
                    <a:pt x="448" y="1046"/>
                    <a:pt x="458" y="1150"/>
                  </a:cubicBezTo>
                  <a:cubicBezTo>
                    <a:pt x="482" y="1479"/>
                    <a:pt x="482" y="1815"/>
                    <a:pt x="486" y="2148"/>
                  </a:cubicBezTo>
                  <a:cubicBezTo>
                    <a:pt x="486" y="2202"/>
                    <a:pt x="547" y="2226"/>
                    <a:pt x="628" y="2226"/>
                  </a:cubicBezTo>
                  <a:cubicBezTo>
                    <a:pt x="782" y="2226"/>
                    <a:pt x="1005" y="2139"/>
                    <a:pt x="1005" y="2009"/>
                  </a:cubicBezTo>
                  <a:cubicBezTo>
                    <a:pt x="1005" y="1593"/>
                    <a:pt x="999" y="1178"/>
                    <a:pt x="953" y="765"/>
                  </a:cubicBezTo>
                  <a:cubicBezTo>
                    <a:pt x="929" y="526"/>
                    <a:pt x="908" y="55"/>
                    <a:pt x="600" y="3"/>
                  </a:cubicBezTo>
                  <a:cubicBezTo>
                    <a:pt x="591" y="2"/>
                    <a:pt x="581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688;p36">
              <a:extLst>
                <a:ext uri="{FF2B5EF4-FFF2-40B4-BE49-F238E27FC236}">
                  <a16:creationId xmlns:a16="http://schemas.microsoft.com/office/drawing/2014/main" id="{AFA01A05-10F2-AA80-191B-A99BE55A6927}"/>
                </a:ext>
              </a:extLst>
            </p:cNvPr>
            <p:cNvSpPr/>
            <p:nvPr/>
          </p:nvSpPr>
          <p:spPr>
            <a:xfrm>
              <a:off x="8029874" y="1153281"/>
              <a:ext cx="262388" cy="109553"/>
            </a:xfrm>
            <a:custGeom>
              <a:avLst/>
              <a:gdLst/>
              <a:ahLst/>
              <a:cxnLst/>
              <a:rect l="l" t="t" r="r" b="b"/>
              <a:pathLst>
                <a:path w="6050" h="2526" extrusionOk="0">
                  <a:moveTo>
                    <a:pt x="4695" y="420"/>
                  </a:moveTo>
                  <a:cubicBezTo>
                    <a:pt x="4769" y="420"/>
                    <a:pt x="4842" y="423"/>
                    <a:pt x="4913" y="430"/>
                  </a:cubicBezTo>
                  <a:cubicBezTo>
                    <a:pt x="5092" y="447"/>
                    <a:pt x="5078" y="574"/>
                    <a:pt x="5019" y="702"/>
                  </a:cubicBezTo>
                  <a:lnTo>
                    <a:pt x="5019" y="702"/>
                  </a:lnTo>
                  <a:cubicBezTo>
                    <a:pt x="4990" y="725"/>
                    <a:pt x="4960" y="748"/>
                    <a:pt x="4931" y="771"/>
                  </a:cubicBezTo>
                  <a:lnTo>
                    <a:pt x="4931" y="771"/>
                  </a:lnTo>
                  <a:cubicBezTo>
                    <a:pt x="4915" y="764"/>
                    <a:pt x="4897" y="758"/>
                    <a:pt x="4878" y="754"/>
                  </a:cubicBezTo>
                  <a:lnTo>
                    <a:pt x="4878" y="754"/>
                  </a:lnTo>
                  <a:cubicBezTo>
                    <a:pt x="4865" y="672"/>
                    <a:pt x="4754" y="629"/>
                    <a:pt x="4647" y="629"/>
                  </a:cubicBezTo>
                  <a:cubicBezTo>
                    <a:pt x="4593" y="629"/>
                    <a:pt x="4541" y="640"/>
                    <a:pt x="4501" y="662"/>
                  </a:cubicBezTo>
                  <a:cubicBezTo>
                    <a:pt x="4455" y="687"/>
                    <a:pt x="4409" y="713"/>
                    <a:pt x="4364" y="739"/>
                  </a:cubicBezTo>
                  <a:lnTo>
                    <a:pt x="4364" y="739"/>
                  </a:lnTo>
                  <a:cubicBezTo>
                    <a:pt x="4344" y="673"/>
                    <a:pt x="4255" y="637"/>
                    <a:pt x="4163" y="632"/>
                  </a:cubicBezTo>
                  <a:lnTo>
                    <a:pt x="4163" y="632"/>
                  </a:lnTo>
                  <a:cubicBezTo>
                    <a:pt x="4217" y="578"/>
                    <a:pt x="4271" y="525"/>
                    <a:pt x="4325" y="471"/>
                  </a:cubicBezTo>
                  <a:cubicBezTo>
                    <a:pt x="4335" y="461"/>
                    <a:pt x="4344" y="450"/>
                    <a:pt x="4352" y="441"/>
                  </a:cubicBezTo>
                  <a:lnTo>
                    <a:pt x="4352" y="441"/>
                  </a:lnTo>
                  <a:cubicBezTo>
                    <a:pt x="4468" y="427"/>
                    <a:pt x="4582" y="420"/>
                    <a:pt x="4695" y="420"/>
                  </a:cubicBezTo>
                  <a:close/>
                  <a:moveTo>
                    <a:pt x="2953" y="1781"/>
                  </a:moveTo>
                  <a:cubicBezTo>
                    <a:pt x="2903" y="1831"/>
                    <a:pt x="2854" y="1880"/>
                    <a:pt x="2805" y="1929"/>
                  </a:cubicBezTo>
                  <a:lnTo>
                    <a:pt x="2805" y="1929"/>
                  </a:lnTo>
                  <a:cubicBezTo>
                    <a:pt x="2794" y="1939"/>
                    <a:pt x="2784" y="1949"/>
                    <a:pt x="2774" y="1958"/>
                  </a:cubicBezTo>
                  <a:lnTo>
                    <a:pt x="2774" y="1958"/>
                  </a:lnTo>
                  <a:cubicBezTo>
                    <a:pt x="2758" y="1958"/>
                    <a:pt x="2742" y="1957"/>
                    <a:pt x="2726" y="1956"/>
                  </a:cubicBezTo>
                  <a:lnTo>
                    <a:pt x="2726" y="1956"/>
                  </a:lnTo>
                  <a:cubicBezTo>
                    <a:pt x="2734" y="1951"/>
                    <a:pt x="2741" y="1946"/>
                    <a:pt x="2748" y="1940"/>
                  </a:cubicBezTo>
                  <a:cubicBezTo>
                    <a:pt x="2816" y="1886"/>
                    <a:pt x="2884" y="1833"/>
                    <a:pt x="2953" y="1781"/>
                  </a:cubicBezTo>
                  <a:close/>
                  <a:moveTo>
                    <a:pt x="4858" y="1"/>
                  </a:moveTo>
                  <a:cubicBezTo>
                    <a:pt x="4474" y="1"/>
                    <a:pt x="3985" y="117"/>
                    <a:pt x="3511" y="271"/>
                  </a:cubicBezTo>
                  <a:lnTo>
                    <a:pt x="3511" y="271"/>
                  </a:lnTo>
                  <a:cubicBezTo>
                    <a:pt x="3488" y="260"/>
                    <a:pt x="3461" y="252"/>
                    <a:pt x="3431" y="247"/>
                  </a:cubicBezTo>
                  <a:lnTo>
                    <a:pt x="3431" y="247"/>
                  </a:lnTo>
                  <a:cubicBezTo>
                    <a:pt x="3542" y="112"/>
                    <a:pt x="3375" y="39"/>
                    <a:pt x="3212" y="39"/>
                  </a:cubicBezTo>
                  <a:cubicBezTo>
                    <a:pt x="3136" y="39"/>
                    <a:pt x="3061" y="54"/>
                    <a:pt x="3015" y="87"/>
                  </a:cubicBezTo>
                  <a:cubicBezTo>
                    <a:pt x="3000" y="99"/>
                    <a:pt x="2984" y="111"/>
                    <a:pt x="2968" y="122"/>
                  </a:cubicBezTo>
                  <a:lnTo>
                    <a:pt x="2968" y="122"/>
                  </a:lnTo>
                  <a:cubicBezTo>
                    <a:pt x="2968" y="122"/>
                    <a:pt x="2967" y="122"/>
                    <a:pt x="2967" y="121"/>
                  </a:cubicBezTo>
                  <a:cubicBezTo>
                    <a:pt x="2963" y="125"/>
                    <a:pt x="2959" y="128"/>
                    <a:pt x="2956" y="132"/>
                  </a:cubicBezTo>
                  <a:lnTo>
                    <a:pt x="2956" y="132"/>
                  </a:lnTo>
                  <a:cubicBezTo>
                    <a:pt x="2570" y="425"/>
                    <a:pt x="2181" y="712"/>
                    <a:pt x="1796" y="1005"/>
                  </a:cubicBezTo>
                  <a:cubicBezTo>
                    <a:pt x="1762" y="1030"/>
                    <a:pt x="1738" y="1055"/>
                    <a:pt x="1724" y="1080"/>
                  </a:cubicBezTo>
                  <a:lnTo>
                    <a:pt x="1724" y="1080"/>
                  </a:lnTo>
                  <a:cubicBezTo>
                    <a:pt x="1712" y="1087"/>
                    <a:pt x="1700" y="1094"/>
                    <a:pt x="1688" y="1102"/>
                  </a:cubicBezTo>
                  <a:cubicBezTo>
                    <a:pt x="1691" y="1104"/>
                    <a:pt x="1694" y="1106"/>
                    <a:pt x="1697" y="1107"/>
                  </a:cubicBezTo>
                  <a:lnTo>
                    <a:pt x="1697" y="1107"/>
                  </a:lnTo>
                  <a:cubicBezTo>
                    <a:pt x="1696" y="1108"/>
                    <a:pt x="1696" y="1108"/>
                    <a:pt x="1695" y="1109"/>
                  </a:cubicBezTo>
                  <a:cubicBezTo>
                    <a:pt x="1478" y="1265"/>
                    <a:pt x="1659" y="1381"/>
                    <a:pt x="1850" y="1381"/>
                  </a:cubicBezTo>
                  <a:cubicBezTo>
                    <a:pt x="1917" y="1381"/>
                    <a:pt x="1986" y="1367"/>
                    <a:pt x="2038" y="1334"/>
                  </a:cubicBezTo>
                  <a:cubicBezTo>
                    <a:pt x="2150" y="1265"/>
                    <a:pt x="2259" y="1194"/>
                    <a:pt x="2366" y="1121"/>
                  </a:cubicBezTo>
                  <a:lnTo>
                    <a:pt x="2366" y="1121"/>
                  </a:lnTo>
                  <a:cubicBezTo>
                    <a:pt x="2213" y="1256"/>
                    <a:pt x="2052" y="1383"/>
                    <a:pt x="1886" y="1507"/>
                  </a:cubicBezTo>
                  <a:cubicBezTo>
                    <a:pt x="1695" y="1656"/>
                    <a:pt x="1832" y="1777"/>
                    <a:pt x="2001" y="1791"/>
                  </a:cubicBezTo>
                  <a:lnTo>
                    <a:pt x="2001" y="1791"/>
                  </a:lnTo>
                  <a:cubicBezTo>
                    <a:pt x="2024" y="1854"/>
                    <a:pt x="2136" y="1884"/>
                    <a:pt x="2247" y="1884"/>
                  </a:cubicBezTo>
                  <a:cubicBezTo>
                    <a:pt x="2271" y="1884"/>
                    <a:pt x="2295" y="1882"/>
                    <a:pt x="2318" y="1880"/>
                  </a:cubicBezTo>
                  <a:lnTo>
                    <a:pt x="2318" y="1880"/>
                  </a:lnTo>
                  <a:cubicBezTo>
                    <a:pt x="2321" y="1893"/>
                    <a:pt x="2327" y="1906"/>
                    <a:pt x="2335" y="1917"/>
                  </a:cubicBezTo>
                  <a:lnTo>
                    <a:pt x="2335" y="1917"/>
                  </a:lnTo>
                  <a:cubicBezTo>
                    <a:pt x="1739" y="1828"/>
                    <a:pt x="1141" y="1619"/>
                    <a:pt x="590" y="1459"/>
                  </a:cubicBezTo>
                  <a:cubicBezTo>
                    <a:pt x="569" y="1452"/>
                    <a:pt x="545" y="1449"/>
                    <a:pt x="521" y="1449"/>
                  </a:cubicBezTo>
                  <a:cubicBezTo>
                    <a:pt x="300" y="1449"/>
                    <a:pt x="1" y="1710"/>
                    <a:pt x="282" y="1795"/>
                  </a:cubicBezTo>
                  <a:cubicBezTo>
                    <a:pt x="1119" y="2036"/>
                    <a:pt x="1964" y="2294"/>
                    <a:pt x="2824" y="2294"/>
                  </a:cubicBezTo>
                  <a:cubicBezTo>
                    <a:pt x="2861" y="2294"/>
                    <a:pt x="2897" y="2293"/>
                    <a:pt x="2934" y="2292"/>
                  </a:cubicBezTo>
                  <a:lnTo>
                    <a:pt x="2934" y="2292"/>
                  </a:lnTo>
                  <a:cubicBezTo>
                    <a:pt x="2951" y="2368"/>
                    <a:pt x="3055" y="2417"/>
                    <a:pt x="3165" y="2417"/>
                  </a:cubicBezTo>
                  <a:cubicBezTo>
                    <a:pt x="3193" y="2417"/>
                    <a:pt x="3221" y="2414"/>
                    <a:pt x="3249" y="2407"/>
                  </a:cubicBezTo>
                  <a:lnTo>
                    <a:pt x="3249" y="2407"/>
                  </a:lnTo>
                  <a:cubicBezTo>
                    <a:pt x="3259" y="2473"/>
                    <a:pt x="3319" y="2526"/>
                    <a:pt x="3447" y="2526"/>
                  </a:cubicBezTo>
                  <a:cubicBezTo>
                    <a:pt x="3453" y="2526"/>
                    <a:pt x="3459" y="2526"/>
                    <a:pt x="3465" y="2526"/>
                  </a:cubicBezTo>
                  <a:cubicBezTo>
                    <a:pt x="4526" y="2481"/>
                    <a:pt x="6049" y="1850"/>
                    <a:pt x="5592" y="547"/>
                  </a:cubicBezTo>
                  <a:lnTo>
                    <a:pt x="5592" y="547"/>
                  </a:lnTo>
                  <a:cubicBezTo>
                    <a:pt x="5593" y="506"/>
                    <a:pt x="5590" y="466"/>
                    <a:pt x="5582" y="426"/>
                  </a:cubicBezTo>
                  <a:cubicBezTo>
                    <a:pt x="5523" y="117"/>
                    <a:pt x="5242" y="1"/>
                    <a:pt x="485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689;p36">
              <a:extLst>
                <a:ext uri="{FF2B5EF4-FFF2-40B4-BE49-F238E27FC236}">
                  <a16:creationId xmlns:a16="http://schemas.microsoft.com/office/drawing/2014/main" id="{D46B267F-6111-5E80-5119-056C6B8AE52F}"/>
                </a:ext>
              </a:extLst>
            </p:cNvPr>
            <p:cNvSpPr/>
            <p:nvPr/>
          </p:nvSpPr>
          <p:spPr>
            <a:xfrm>
              <a:off x="8210592" y="1687758"/>
              <a:ext cx="111591" cy="35347"/>
            </a:xfrm>
            <a:custGeom>
              <a:avLst/>
              <a:gdLst/>
              <a:ahLst/>
              <a:cxnLst/>
              <a:rect l="l" t="t" r="r" b="b"/>
              <a:pathLst>
                <a:path w="2573" h="815" extrusionOk="0">
                  <a:moveTo>
                    <a:pt x="542" y="0"/>
                  </a:moveTo>
                  <a:cubicBezTo>
                    <a:pt x="398" y="0"/>
                    <a:pt x="0" y="179"/>
                    <a:pt x="126" y="199"/>
                  </a:cubicBezTo>
                  <a:cubicBezTo>
                    <a:pt x="795" y="303"/>
                    <a:pt x="1425" y="504"/>
                    <a:pt x="2032" y="802"/>
                  </a:cubicBezTo>
                  <a:cubicBezTo>
                    <a:pt x="2049" y="810"/>
                    <a:pt x="2072" y="814"/>
                    <a:pt x="2098" y="814"/>
                  </a:cubicBezTo>
                  <a:cubicBezTo>
                    <a:pt x="2267" y="814"/>
                    <a:pt x="2572" y="649"/>
                    <a:pt x="2527" y="625"/>
                  </a:cubicBezTo>
                  <a:cubicBezTo>
                    <a:pt x="1897" y="317"/>
                    <a:pt x="1249" y="109"/>
                    <a:pt x="559" y="1"/>
                  </a:cubicBezTo>
                  <a:cubicBezTo>
                    <a:pt x="554" y="1"/>
                    <a:pt x="548" y="0"/>
                    <a:pt x="5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690;p36">
              <a:extLst>
                <a:ext uri="{FF2B5EF4-FFF2-40B4-BE49-F238E27FC236}">
                  <a16:creationId xmlns:a16="http://schemas.microsoft.com/office/drawing/2014/main" id="{04E579F2-B58E-9154-7921-AD5301D44A29}"/>
                </a:ext>
              </a:extLst>
            </p:cNvPr>
            <p:cNvSpPr/>
            <p:nvPr/>
          </p:nvSpPr>
          <p:spPr>
            <a:xfrm>
              <a:off x="8213931" y="1704672"/>
              <a:ext cx="133189" cy="827283"/>
            </a:xfrm>
            <a:custGeom>
              <a:avLst/>
              <a:gdLst/>
              <a:ahLst/>
              <a:cxnLst/>
              <a:rect l="l" t="t" r="r" b="b"/>
              <a:pathLst>
                <a:path w="3071" h="19075" extrusionOk="0">
                  <a:moveTo>
                    <a:pt x="2047" y="1"/>
                  </a:moveTo>
                  <a:cubicBezTo>
                    <a:pt x="1876" y="1"/>
                    <a:pt x="1581" y="140"/>
                    <a:pt x="1653" y="207"/>
                  </a:cubicBezTo>
                  <a:cubicBezTo>
                    <a:pt x="2665" y="1170"/>
                    <a:pt x="2048" y="2611"/>
                    <a:pt x="1868" y="3796"/>
                  </a:cubicBezTo>
                  <a:cubicBezTo>
                    <a:pt x="1632" y="5383"/>
                    <a:pt x="1501" y="6993"/>
                    <a:pt x="1324" y="8587"/>
                  </a:cubicBezTo>
                  <a:cubicBezTo>
                    <a:pt x="943" y="12068"/>
                    <a:pt x="566" y="15553"/>
                    <a:pt x="8" y="19010"/>
                  </a:cubicBezTo>
                  <a:cubicBezTo>
                    <a:pt x="1" y="19056"/>
                    <a:pt x="58" y="19075"/>
                    <a:pt x="136" y="19075"/>
                  </a:cubicBezTo>
                  <a:cubicBezTo>
                    <a:pt x="283" y="19075"/>
                    <a:pt x="507" y="19007"/>
                    <a:pt x="521" y="18924"/>
                  </a:cubicBezTo>
                  <a:cubicBezTo>
                    <a:pt x="1085" y="15446"/>
                    <a:pt x="1463" y="11947"/>
                    <a:pt x="1844" y="8448"/>
                  </a:cubicBezTo>
                  <a:cubicBezTo>
                    <a:pt x="2034" y="6713"/>
                    <a:pt x="2152" y="4939"/>
                    <a:pt x="2464" y="3221"/>
                  </a:cubicBezTo>
                  <a:cubicBezTo>
                    <a:pt x="2661" y="2116"/>
                    <a:pt x="3070" y="910"/>
                    <a:pt x="2142" y="27"/>
                  </a:cubicBezTo>
                  <a:cubicBezTo>
                    <a:pt x="2122" y="8"/>
                    <a:pt x="2088" y="1"/>
                    <a:pt x="204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691;p36">
              <a:extLst>
                <a:ext uri="{FF2B5EF4-FFF2-40B4-BE49-F238E27FC236}">
                  <a16:creationId xmlns:a16="http://schemas.microsoft.com/office/drawing/2014/main" id="{D0A3254C-2C2B-7FB5-72FA-132C0E5AAA2F}"/>
                </a:ext>
              </a:extLst>
            </p:cNvPr>
            <p:cNvSpPr/>
            <p:nvPr/>
          </p:nvSpPr>
          <p:spPr>
            <a:xfrm>
              <a:off x="7433292" y="2598633"/>
              <a:ext cx="195555" cy="65445"/>
            </a:xfrm>
            <a:custGeom>
              <a:avLst/>
              <a:gdLst/>
              <a:ahLst/>
              <a:cxnLst/>
              <a:rect l="l" t="t" r="r" b="b"/>
              <a:pathLst>
                <a:path w="4509" h="1509" extrusionOk="0">
                  <a:moveTo>
                    <a:pt x="507" y="0"/>
                  </a:moveTo>
                  <a:cubicBezTo>
                    <a:pt x="257" y="0"/>
                    <a:pt x="1" y="348"/>
                    <a:pt x="344" y="379"/>
                  </a:cubicBezTo>
                  <a:cubicBezTo>
                    <a:pt x="1643" y="490"/>
                    <a:pt x="2790" y="912"/>
                    <a:pt x="3951" y="1487"/>
                  </a:cubicBezTo>
                  <a:cubicBezTo>
                    <a:pt x="3981" y="1502"/>
                    <a:pt x="4014" y="1508"/>
                    <a:pt x="4048" y="1508"/>
                  </a:cubicBezTo>
                  <a:cubicBezTo>
                    <a:pt x="4259" y="1508"/>
                    <a:pt x="4509" y="1263"/>
                    <a:pt x="4255" y="1137"/>
                  </a:cubicBezTo>
                  <a:cubicBezTo>
                    <a:pt x="3057" y="542"/>
                    <a:pt x="1865" y="119"/>
                    <a:pt x="528" y="1"/>
                  </a:cubicBezTo>
                  <a:cubicBezTo>
                    <a:pt x="521" y="1"/>
                    <a:pt x="514" y="0"/>
                    <a:pt x="50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692;p36">
              <a:extLst>
                <a:ext uri="{FF2B5EF4-FFF2-40B4-BE49-F238E27FC236}">
                  <a16:creationId xmlns:a16="http://schemas.microsoft.com/office/drawing/2014/main" id="{4FF428FC-F668-8BDC-D430-863192E826F3}"/>
                </a:ext>
              </a:extLst>
            </p:cNvPr>
            <p:cNvSpPr/>
            <p:nvPr/>
          </p:nvSpPr>
          <p:spPr>
            <a:xfrm>
              <a:off x="7472801" y="2662906"/>
              <a:ext cx="168709" cy="38035"/>
            </a:xfrm>
            <a:custGeom>
              <a:avLst/>
              <a:gdLst/>
              <a:ahLst/>
              <a:cxnLst/>
              <a:rect l="l" t="t" r="r" b="b"/>
              <a:pathLst>
                <a:path w="3890" h="877" extrusionOk="0">
                  <a:moveTo>
                    <a:pt x="582" y="1"/>
                  </a:moveTo>
                  <a:cubicBezTo>
                    <a:pt x="420" y="1"/>
                    <a:pt x="0" y="245"/>
                    <a:pt x="279" y="269"/>
                  </a:cubicBezTo>
                  <a:cubicBezTo>
                    <a:pt x="1307" y="366"/>
                    <a:pt x="2312" y="494"/>
                    <a:pt x="3289" y="868"/>
                  </a:cubicBezTo>
                  <a:cubicBezTo>
                    <a:pt x="3305" y="874"/>
                    <a:pt x="3325" y="877"/>
                    <a:pt x="3348" y="877"/>
                  </a:cubicBezTo>
                  <a:cubicBezTo>
                    <a:pt x="3533" y="877"/>
                    <a:pt x="3890" y="693"/>
                    <a:pt x="3705" y="625"/>
                  </a:cubicBezTo>
                  <a:cubicBezTo>
                    <a:pt x="2700" y="237"/>
                    <a:pt x="1664" y="95"/>
                    <a:pt x="597" y="2"/>
                  </a:cubicBezTo>
                  <a:cubicBezTo>
                    <a:pt x="593" y="1"/>
                    <a:pt x="587" y="1"/>
                    <a:pt x="58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693;p36">
              <a:extLst>
                <a:ext uri="{FF2B5EF4-FFF2-40B4-BE49-F238E27FC236}">
                  <a16:creationId xmlns:a16="http://schemas.microsoft.com/office/drawing/2014/main" id="{BD983F19-492F-4D31-5945-D3657F5F3FE7}"/>
                </a:ext>
              </a:extLst>
            </p:cNvPr>
            <p:cNvSpPr/>
            <p:nvPr/>
          </p:nvSpPr>
          <p:spPr>
            <a:xfrm>
              <a:off x="7465082" y="2691963"/>
              <a:ext cx="165110" cy="37775"/>
            </a:xfrm>
            <a:custGeom>
              <a:avLst/>
              <a:gdLst/>
              <a:ahLst/>
              <a:cxnLst/>
              <a:rect l="l" t="t" r="r" b="b"/>
              <a:pathLst>
                <a:path w="3807" h="871" extrusionOk="0">
                  <a:moveTo>
                    <a:pt x="498" y="1"/>
                  </a:moveTo>
                  <a:cubicBezTo>
                    <a:pt x="285" y="1"/>
                    <a:pt x="0" y="210"/>
                    <a:pt x="214" y="326"/>
                  </a:cubicBezTo>
                  <a:cubicBezTo>
                    <a:pt x="1149" y="842"/>
                    <a:pt x="2220" y="600"/>
                    <a:pt x="3218" y="863"/>
                  </a:cubicBezTo>
                  <a:cubicBezTo>
                    <a:pt x="3237" y="868"/>
                    <a:pt x="3257" y="871"/>
                    <a:pt x="3278" y="871"/>
                  </a:cubicBezTo>
                  <a:cubicBezTo>
                    <a:pt x="3505" y="871"/>
                    <a:pt x="3807" y="589"/>
                    <a:pt x="3515" y="513"/>
                  </a:cubicBezTo>
                  <a:cubicBezTo>
                    <a:pt x="2580" y="267"/>
                    <a:pt x="1472" y="506"/>
                    <a:pt x="613" y="28"/>
                  </a:cubicBezTo>
                  <a:cubicBezTo>
                    <a:pt x="580" y="9"/>
                    <a:pt x="541" y="1"/>
                    <a:pt x="49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694;p36">
              <a:extLst>
                <a:ext uri="{FF2B5EF4-FFF2-40B4-BE49-F238E27FC236}">
                  <a16:creationId xmlns:a16="http://schemas.microsoft.com/office/drawing/2014/main" id="{A2797A1D-C0E0-C5F0-C66B-D255CFCDFD7F}"/>
                </a:ext>
              </a:extLst>
            </p:cNvPr>
            <p:cNvSpPr/>
            <p:nvPr/>
          </p:nvSpPr>
          <p:spPr>
            <a:xfrm>
              <a:off x="7363512" y="2678258"/>
              <a:ext cx="268677" cy="73209"/>
            </a:xfrm>
            <a:custGeom>
              <a:avLst/>
              <a:gdLst/>
              <a:ahLst/>
              <a:cxnLst/>
              <a:rect l="l" t="t" r="r" b="b"/>
              <a:pathLst>
                <a:path w="6195" h="1688" extrusionOk="0">
                  <a:moveTo>
                    <a:pt x="475" y="1"/>
                  </a:moveTo>
                  <a:cubicBezTo>
                    <a:pt x="265" y="1"/>
                    <a:pt x="0" y="243"/>
                    <a:pt x="259" y="358"/>
                  </a:cubicBezTo>
                  <a:cubicBezTo>
                    <a:pt x="1191" y="763"/>
                    <a:pt x="2102" y="1449"/>
                    <a:pt x="3114" y="1636"/>
                  </a:cubicBezTo>
                  <a:cubicBezTo>
                    <a:pt x="3306" y="1671"/>
                    <a:pt x="3493" y="1688"/>
                    <a:pt x="3675" y="1688"/>
                  </a:cubicBezTo>
                  <a:cubicBezTo>
                    <a:pt x="4523" y="1688"/>
                    <a:pt x="5267" y="1331"/>
                    <a:pt x="5986" y="812"/>
                  </a:cubicBezTo>
                  <a:cubicBezTo>
                    <a:pt x="6194" y="659"/>
                    <a:pt x="6018" y="531"/>
                    <a:pt x="5832" y="531"/>
                  </a:cubicBezTo>
                  <a:cubicBezTo>
                    <a:pt x="5764" y="531"/>
                    <a:pt x="5695" y="548"/>
                    <a:pt x="5643" y="587"/>
                  </a:cubicBezTo>
                  <a:cubicBezTo>
                    <a:pt x="5021" y="1041"/>
                    <a:pt x="4434" y="1296"/>
                    <a:pt x="3790" y="1296"/>
                  </a:cubicBezTo>
                  <a:cubicBezTo>
                    <a:pt x="3458" y="1296"/>
                    <a:pt x="3111" y="1228"/>
                    <a:pt x="2736" y="1085"/>
                  </a:cubicBezTo>
                  <a:cubicBezTo>
                    <a:pt x="1988" y="798"/>
                    <a:pt x="1299" y="344"/>
                    <a:pt x="564" y="18"/>
                  </a:cubicBezTo>
                  <a:cubicBezTo>
                    <a:pt x="537" y="6"/>
                    <a:pt x="507" y="1"/>
                    <a:pt x="4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695;p36">
              <a:extLst>
                <a:ext uri="{FF2B5EF4-FFF2-40B4-BE49-F238E27FC236}">
                  <a16:creationId xmlns:a16="http://schemas.microsoft.com/office/drawing/2014/main" id="{C29913D6-FBDA-574D-BCCD-772ECD8303A6}"/>
                </a:ext>
              </a:extLst>
            </p:cNvPr>
            <p:cNvSpPr/>
            <p:nvPr/>
          </p:nvSpPr>
          <p:spPr>
            <a:xfrm>
              <a:off x="7554682" y="1975250"/>
              <a:ext cx="60761" cy="312481"/>
            </a:xfrm>
            <a:custGeom>
              <a:avLst/>
              <a:gdLst/>
              <a:ahLst/>
              <a:cxnLst/>
              <a:rect l="l" t="t" r="r" b="b"/>
              <a:pathLst>
                <a:path w="1401" h="7205" extrusionOk="0">
                  <a:moveTo>
                    <a:pt x="362" y="0"/>
                  </a:moveTo>
                  <a:cubicBezTo>
                    <a:pt x="203" y="0"/>
                    <a:pt x="0" y="111"/>
                    <a:pt x="22" y="266"/>
                  </a:cubicBezTo>
                  <a:cubicBezTo>
                    <a:pt x="355" y="2466"/>
                    <a:pt x="867" y="4825"/>
                    <a:pt x="424" y="7042"/>
                  </a:cubicBezTo>
                  <a:cubicBezTo>
                    <a:pt x="401" y="7155"/>
                    <a:pt x="493" y="7205"/>
                    <a:pt x="606" y="7205"/>
                  </a:cubicBezTo>
                  <a:cubicBezTo>
                    <a:pt x="749" y="7205"/>
                    <a:pt x="927" y="7126"/>
                    <a:pt x="954" y="6997"/>
                  </a:cubicBezTo>
                  <a:cubicBezTo>
                    <a:pt x="1401" y="4755"/>
                    <a:pt x="881" y="2348"/>
                    <a:pt x="542" y="120"/>
                  </a:cubicBezTo>
                  <a:cubicBezTo>
                    <a:pt x="529" y="36"/>
                    <a:pt x="453" y="0"/>
                    <a:pt x="36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696;p36">
              <a:extLst>
                <a:ext uri="{FF2B5EF4-FFF2-40B4-BE49-F238E27FC236}">
                  <a16:creationId xmlns:a16="http://schemas.microsoft.com/office/drawing/2014/main" id="{F40E5E15-BD6C-EFF9-3274-3E2762BE9BA5}"/>
                </a:ext>
              </a:extLst>
            </p:cNvPr>
            <p:cNvSpPr/>
            <p:nvPr/>
          </p:nvSpPr>
          <p:spPr>
            <a:xfrm>
              <a:off x="7356746" y="2248777"/>
              <a:ext cx="253975" cy="452219"/>
            </a:xfrm>
            <a:custGeom>
              <a:avLst/>
              <a:gdLst/>
              <a:ahLst/>
              <a:cxnLst/>
              <a:rect l="l" t="t" r="r" b="b"/>
              <a:pathLst>
                <a:path w="5856" h="10427" extrusionOk="0">
                  <a:moveTo>
                    <a:pt x="5686" y="1"/>
                  </a:moveTo>
                  <a:cubicBezTo>
                    <a:pt x="5556" y="1"/>
                    <a:pt x="5373" y="48"/>
                    <a:pt x="5324" y="115"/>
                  </a:cubicBezTo>
                  <a:cubicBezTo>
                    <a:pt x="3014" y="3087"/>
                    <a:pt x="405" y="6468"/>
                    <a:pt x="7" y="10337"/>
                  </a:cubicBezTo>
                  <a:cubicBezTo>
                    <a:pt x="0" y="10401"/>
                    <a:pt x="67" y="10427"/>
                    <a:pt x="154" y="10427"/>
                  </a:cubicBezTo>
                  <a:cubicBezTo>
                    <a:pt x="304" y="10427"/>
                    <a:pt x="515" y="10351"/>
                    <a:pt x="526" y="10261"/>
                  </a:cubicBezTo>
                  <a:cubicBezTo>
                    <a:pt x="918" y="6405"/>
                    <a:pt x="3505" y="3063"/>
                    <a:pt x="5802" y="101"/>
                  </a:cubicBezTo>
                  <a:cubicBezTo>
                    <a:pt x="5855" y="30"/>
                    <a:pt x="5787" y="1"/>
                    <a:pt x="568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697;p36">
              <a:extLst>
                <a:ext uri="{FF2B5EF4-FFF2-40B4-BE49-F238E27FC236}">
                  <a16:creationId xmlns:a16="http://schemas.microsoft.com/office/drawing/2014/main" id="{AE4F46DB-76DB-6355-6085-08323F717F5A}"/>
                </a:ext>
              </a:extLst>
            </p:cNvPr>
            <p:cNvSpPr/>
            <p:nvPr/>
          </p:nvSpPr>
          <p:spPr>
            <a:xfrm>
              <a:off x="7939536" y="4119404"/>
              <a:ext cx="137613" cy="297301"/>
            </a:xfrm>
            <a:custGeom>
              <a:avLst/>
              <a:gdLst/>
              <a:ahLst/>
              <a:cxnLst/>
              <a:rect l="l" t="t" r="r" b="b"/>
              <a:pathLst>
                <a:path w="3173" h="6855" extrusionOk="0">
                  <a:moveTo>
                    <a:pt x="1595" y="1"/>
                  </a:moveTo>
                  <a:cubicBezTo>
                    <a:pt x="1440" y="1"/>
                    <a:pt x="1230" y="101"/>
                    <a:pt x="1239" y="245"/>
                  </a:cubicBezTo>
                  <a:cubicBezTo>
                    <a:pt x="1367" y="2181"/>
                    <a:pt x="2646" y="5510"/>
                    <a:pt x="269" y="6567"/>
                  </a:cubicBezTo>
                  <a:cubicBezTo>
                    <a:pt x="1" y="6685"/>
                    <a:pt x="150" y="6855"/>
                    <a:pt x="347" y="6855"/>
                  </a:cubicBezTo>
                  <a:cubicBezTo>
                    <a:pt x="392" y="6855"/>
                    <a:pt x="439" y="6846"/>
                    <a:pt x="484" y="6826"/>
                  </a:cubicBezTo>
                  <a:cubicBezTo>
                    <a:pt x="3172" y="5631"/>
                    <a:pt x="1908" y="2326"/>
                    <a:pt x="1759" y="106"/>
                  </a:cubicBezTo>
                  <a:cubicBezTo>
                    <a:pt x="1754" y="32"/>
                    <a:pt x="1683" y="1"/>
                    <a:pt x="159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698;p36">
              <a:extLst>
                <a:ext uri="{FF2B5EF4-FFF2-40B4-BE49-F238E27FC236}">
                  <a16:creationId xmlns:a16="http://schemas.microsoft.com/office/drawing/2014/main" id="{83EE5A50-9E12-C5B3-32AF-A61B7CA89041}"/>
                </a:ext>
              </a:extLst>
            </p:cNvPr>
            <p:cNvSpPr/>
            <p:nvPr/>
          </p:nvSpPr>
          <p:spPr>
            <a:xfrm>
              <a:off x="7758472" y="2935392"/>
              <a:ext cx="146591" cy="823987"/>
            </a:xfrm>
            <a:custGeom>
              <a:avLst/>
              <a:gdLst/>
              <a:ahLst/>
              <a:cxnLst/>
              <a:rect l="l" t="t" r="r" b="b"/>
              <a:pathLst>
                <a:path w="3380" h="18999" extrusionOk="0">
                  <a:moveTo>
                    <a:pt x="1233" y="7120"/>
                  </a:moveTo>
                  <a:cubicBezTo>
                    <a:pt x="1368" y="7931"/>
                    <a:pt x="1485" y="8745"/>
                    <a:pt x="1574" y="9563"/>
                  </a:cubicBezTo>
                  <a:lnTo>
                    <a:pt x="1574" y="9563"/>
                  </a:lnTo>
                  <a:cubicBezTo>
                    <a:pt x="1519" y="9254"/>
                    <a:pt x="1462" y="8945"/>
                    <a:pt x="1404" y="8636"/>
                  </a:cubicBezTo>
                  <a:lnTo>
                    <a:pt x="1404" y="8636"/>
                  </a:lnTo>
                  <a:cubicBezTo>
                    <a:pt x="1341" y="8131"/>
                    <a:pt x="1284" y="7626"/>
                    <a:pt x="1233" y="7120"/>
                  </a:cubicBezTo>
                  <a:close/>
                  <a:moveTo>
                    <a:pt x="2265" y="1"/>
                  </a:moveTo>
                  <a:cubicBezTo>
                    <a:pt x="2120" y="1"/>
                    <a:pt x="1950" y="79"/>
                    <a:pt x="1943" y="196"/>
                  </a:cubicBezTo>
                  <a:lnTo>
                    <a:pt x="1943" y="196"/>
                  </a:lnTo>
                  <a:cubicBezTo>
                    <a:pt x="1942" y="196"/>
                    <a:pt x="1941" y="197"/>
                    <a:pt x="1940" y="197"/>
                  </a:cubicBezTo>
                  <a:cubicBezTo>
                    <a:pt x="1940" y="340"/>
                    <a:pt x="1941" y="483"/>
                    <a:pt x="1942" y="626"/>
                  </a:cubicBezTo>
                  <a:lnTo>
                    <a:pt x="1942" y="626"/>
                  </a:lnTo>
                  <a:cubicBezTo>
                    <a:pt x="1938" y="1656"/>
                    <a:pt x="1924" y="2686"/>
                    <a:pt x="1908" y="3716"/>
                  </a:cubicBezTo>
                  <a:lnTo>
                    <a:pt x="1908" y="3716"/>
                  </a:lnTo>
                  <a:cubicBezTo>
                    <a:pt x="1881" y="3912"/>
                    <a:pt x="1857" y="4109"/>
                    <a:pt x="1836" y="4305"/>
                  </a:cubicBezTo>
                  <a:lnTo>
                    <a:pt x="1836" y="4305"/>
                  </a:lnTo>
                  <a:cubicBezTo>
                    <a:pt x="1782" y="3787"/>
                    <a:pt x="1720" y="3270"/>
                    <a:pt x="1649" y="2753"/>
                  </a:cubicBezTo>
                  <a:cubicBezTo>
                    <a:pt x="1638" y="2677"/>
                    <a:pt x="1561" y="2645"/>
                    <a:pt x="1469" y="2645"/>
                  </a:cubicBezTo>
                  <a:cubicBezTo>
                    <a:pt x="1317" y="2645"/>
                    <a:pt x="1126" y="2732"/>
                    <a:pt x="1126" y="2850"/>
                  </a:cubicBezTo>
                  <a:cubicBezTo>
                    <a:pt x="1126" y="2864"/>
                    <a:pt x="1126" y="2878"/>
                    <a:pt x="1126" y="2892"/>
                  </a:cubicBezTo>
                  <a:lnTo>
                    <a:pt x="1126" y="2892"/>
                  </a:lnTo>
                  <a:cubicBezTo>
                    <a:pt x="1126" y="2892"/>
                    <a:pt x="1126" y="2892"/>
                    <a:pt x="1126" y="2892"/>
                  </a:cubicBezTo>
                  <a:cubicBezTo>
                    <a:pt x="1126" y="2893"/>
                    <a:pt x="1126" y="2893"/>
                    <a:pt x="1126" y="2894"/>
                  </a:cubicBezTo>
                  <a:lnTo>
                    <a:pt x="1126" y="2894"/>
                  </a:lnTo>
                  <a:cubicBezTo>
                    <a:pt x="1129" y="3194"/>
                    <a:pt x="1137" y="3493"/>
                    <a:pt x="1149" y="3792"/>
                  </a:cubicBezTo>
                  <a:lnTo>
                    <a:pt x="1149" y="3792"/>
                  </a:lnTo>
                  <a:cubicBezTo>
                    <a:pt x="1079" y="3445"/>
                    <a:pt x="1007" y="3097"/>
                    <a:pt x="935" y="2750"/>
                  </a:cubicBezTo>
                  <a:cubicBezTo>
                    <a:pt x="918" y="2673"/>
                    <a:pt x="839" y="2640"/>
                    <a:pt x="747" y="2640"/>
                  </a:cubicBezTo>
                  <a:cubicBezTo>
                    <a:pt x="667" y="2640"/>
                    <a:pt x="577" y="2665"/>
                    <a:pt x="511" y="2706"/>
                  </a:cubicBezTo>
                  <a:lnTo>
                    <a:pt x="511" y="2706"/>
                  </a:lnTo>
                  <a:cubicBezTo>
                    <a:pt x="473" y="2654"/>
                    <a:pt x="411" y="2632"/>
                    <a:pt x="342" y="2632"/>
                  </a:cubicBezTo>
                  <a:cubicBezTo>
                    <a:pt x="187" y="2632"/>
                    <a:pt x="1" y="2747"/>
                    <a:pt x="10" y="2888"/>
                  </a:cubicBezTo>
                  <a:cubicBezTo>
                    <a:pt x="138" y="4820"/>
                    <a:pt x="506" y="6715"/>
                    <a:pt x="861" y="8614"/>
                  </a:cubicBezTo>
                  <a:lnTo>
                    <a:pt x="861" y="8614"/>
                  </a:lnTo>
                  <a:cubicBezTo>
                    <a:pt x="1039" y="10074"/>
                    <a:pt x="1264" y="11529"/>
                    <a:pt x="1531" y="12979"/>
                  </a:cubicBezTo>
                  <a:cubicBezTo>
                    <a:pt x="1546" y="13057"/>
                    <a:pt x="1618" y="13089"/>
                    <a:pt x="1705" y="13089"/>
                  </a:cubicBezTo>
                  <a:cubicBezTo>
                    <a:pt x="1786" y="13089"/>
                    <a:pt x="1878" y="13061"/>
                    <a:pt x="1947" y="13015"/>
                  </a:cubicBezTo>
                  <a:lnTo>
                    <a:pt x="1947" y="13015"/>
                  </a:lnTo>
                  <a:cubicBezTo>
                    <a:pt x="1962" y="13160"/>
                    <a:pt x="1978" y="13306"/>
                    <a:pt x="1997" y="13451"/>
                  </a:cubicBezTo>
                  <a:lnTo>
                    <a:pt x="1997" y="13451"/>
                  </a:lnTo>
                  <a:cubicBezTo>
                    <a:pt x="2006" y="13584"/>
                    <a:pt x="2016" y="13718"/>
                    <a:pt x="2027" y="13852"/>
                  </a:cubicBezTo>
                  <a:lnTo>
                    <a:pt x="2027" y="13852"/>
                  </a:lnTo>
                  <a:cubicBezTo>
                    <a:pt x="2028" y="13864"/>
                    <a:pt x="2028" y="13877"/>
                    <a:pt x="2029" y="13890"/>
                  </a:cubicBezTo>
                  <a:lnTo>
                    <a:pt x="2029" y="13890"/>
                  </a:lnTo>
                  <a:cubicBezTo>
                    <a:pt x="2116" y="15541"/>
                    <a:pt x="2240" y="17191"/>
                    <a:pt x="2251" y="18844"/>
                  </a:cubicBezTo>
                  <a:cubicBezTo>
                    <a:pt x="2251" y="18953"/>
                    <a:pt x="2347" y="18999"/>
                    <a:pt x="2457" y="18999"/>
                  </a:cubicBezTo>
                  <a:cubicBezTo>
                    <a:pt x="2605" y="18999"/>
                    <a:pt x="2778" y="18915"/>
                    <a:pt x="2774" y="18792"/>
                  </a:cubicBezTo>
                  <a:cubicBezTo>
                    <a:pt x="2771" y="18013"/>
                    <a:pt x="2742" y="17235"/>
                    <a:pt x="2702" y="16457"/>
                  </a:cubicBezTo>
                  <a:lnTo>
                    <a:pt x="2702" y="16457"/>
                  </a:lnTo>
                  <a:cubicBezTo>
                    <a:pt x="2717" y="16444"/>
                    <a:pt x="2730" y="16430"/>
                    <a:pt x="2740" y="16415"/>
                  </a:cubicBezTo>
                  <a:lnTo>
                    <a:pt x="2740" y="16415"/>
                  </a:lnTo>
                  <a:cubicBezTo>
                    <a:pt x="2746" y="16460"/>
                    <a:pt x="2751" y="16505"/>
                    <a:pt x="2757" y="16551"/>
                  </a:cubicBezTo>
                  <a:cubicBezTo>
                    <a:pt x="2768" y="16628"/>
                    <a:pt x="2846" y="16660"/>
                    <a:pt x="2939" y="16660"/>
                  </a:cubicBezTo>
                  <a:cubicBezTo>
                    <a:pt x="3092" y="16660"/>
                    <a:pt x="3286" y="16572"/>
                    <a:pt x="3284" y="16454"/>
                  </a:cubicBezTo>
                  <a:cubicBezTo>
                    <a:pt x="3270" y="15817"/>
                    <a:pt x="3249" y="15181"/>
                    <a:pt x="3222" y="14545"/>
                  </a:cubicBezTo>
                  <a:lnTo>
                    <a:pt x="3222" y="14545"/>
                  </a:lnTo>
                  <a:cubicBezTo>
                    <a:pt x="3379" y="12829"/>
                    <a:pt x="3340" y="11094"/>
                    <a:pt x="3180" y="9380"/>
                  </a:cubicBezTo>
                  <a:cubicBezTo>
                    <a:pt x="3171" y="9301"/>
                    <a:pt x="3099" y="9269"/>
                    <a:pt x="3011" y="9269"/>
                  </a:cubicBezTo>
                  <a:cubicBezTo>
                    <a:pt x="2977" y="9269"/>
                    <a:pt x="2941" y="9274"/>
                    <a:pt x="2906" y="9282"/>
                  </a:cubicBezTo>
                  <a:lnTo>
                    <a:pt x="2906" y="9282"/>
                  </a:lnTo>
                  <a:cubicBezTo>
                    <a:pt x="2694" y="6243"/>
                    <a:pt x="2475" y="3203"/>
                    <a:pt x="2470" y="152"/>
                  </a:cubicBezTo>
                  <a:cubicBezTo>
                    <a:pt x="2470" y="45"/>
                    <a:pt x="2374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699;p36">
              <a:extLst>
                <a:ext uri="{FF2B5EF4-FFF2-40B4-BE49-F238E27FC236}">
                  <a16:creationId xmlns:a16="http://schemas.microsoft.com/office/drawing/2014/main" id="{DDE1E8F3-F6B3-63F5-E84E-D299129A280A}"/>
                </a:ext>
              </a:extLst>
            </p:cNvPr>
            <p:cNvSpPr/>
            <p:nvPr/>
          </p:nvSpPr>
          <p:spPr>
            <a:xfrm>
              <a:off x="7843518" y="2912580"/>
              <a:ext cx="62409" cy="581592"/>
            </a:xfrm>
            <a:custGeom>
              <a:avLst/>
              <a:gdLst/>
              <a:ahLst/>
              <a:cxnLst/>
              <a:rect l="l" t="t" r="r" b="b"/>
              <a:pathLst>
                <a:path w="1439" h="13410" extrusionOk="0">
                  <a:moveTo>
                    <a:pt x="607" y="1"/>
                  </a:moveTo>
                  <a:cubicBezTo>
                    <a:pt x="491" y="1"/>
                    <a:pt x="354" y="56"/>
                    <a:pt x="294" y="155"/>
                  </a:cubicBezTo>
                  <a:cubicBezTo>
                    <a:pt x="249" y="217"/>
                    <a:pt x="197" y="272"/>
                    <a:pt x="148" y="331"/>
                  </a:cubicBezTo>
                  <a:cubicBezTo>
                    <a:pt x="0" y="464"/>
                    <a:pt x="132" y="532"/>
                    <a:pt x="292" y="532"/>
                  </a:cubicBezTo>
                  <a:cubicBezTo>
                    <a:pt x="361" y="532"/>
                    <a:pt x="436" y="519"/>
                    <a:pt x="494" y="493"/>
                  </a:cubicBezTo>
                  <a:lnTo>
                    <a:pt x="494" y="493"/>
                  </a:lnTo>
                  <a:cubicBezTo>
                    <a:pt x="575" y="870"/>
                    <a:pt x="647" y="1872"/>
                    <a:pt x="693" y="2632"/>
                  </a:cubicBezTo>
                  <a:lnTo>
                    <a:pt x="693" y="2632"/>
                  </a:lnTo>
                  <a:cubicBezTo>
                    <a:pt x="685" y="3022"/>
                    <a:pt x="675" y="3411"/>
                    <a:pt x="669" y="3801"/>
                  </a:cubicBezTo>
                  <a:lnTo>
                    <a:pt x="669" y="3801"/>
                  </a:lnTo>
                  <a:cubicBezTo>
                    <a:pt x="600" y="5060"/>
                    <a:pt x="452" y="6315"/>
                    <a:pt x="513" y="7573"/>
                  </a:cubicBezTo>
                  <a:lnTo>
                    <a:pt x="513" y="7573"/>
                  </a:lnTo>
                  <a:cubicBezTo>
                    <a:pt x="331" y="8558"/>
                    <a:pt x="226" y="9547"/>
                    <a:pt x="394" y="10550"/>
                  </a:cubicBezTo>
                  <a:cubicBezTo>
                    <a:pt x="407" y="10627"/>
                    <a:pt x="479" y="10659"/>
                    <a:pt x="566" y="10659"/>
                  </a:cubicBezTo>
                  <a:cubicBezTo>
                    <a:pt x="586" y="10659"/>
                    <a:pt x="607" y="10657"/>
                    <a:pt x="628" y="10654"/>
                  </a:cubicBezTo>
                  <a:lnTo>
                    <a:pt x="628" y="10654"/>
                  </a:lnTo>
                  <a:cubicBezTo>
                    <a:pt x="559" y="11523"/>
                    <a:pt x="477" y="12392"/>
                    <a:pt x="394" y="13263"/>
                  </a:cubicBezTo>
                  <a:cubicBezTo>
                    <a:pt x="385" y="13366"/>
                    <a:pt x="476" y="13409"/>
                    <a:pt x="584" y="13409"/>
                  </a:cubicBezTo>
                  <a:cubicBezTo>
                    <a:pt x="730" y="13409"/>
                    <a:pt x="907" y="13330"/>
                    <a:pt x="917" y="13211"/>
                  </a:cubicBezTo>
                  <a:cubicBezTo>
                    <a:pt x="1023" y="12106"/>
                    <a:pt x="1127" y="11003"/>
                    <a:pt x="1204" y="9898"/>
                  </a:cubicBezTo>
                  <a:lnTo>
                    <a:pt x="1204" y="9898"/>
                  </a:lnTo>
                  <a:cubicBezTo>
                    <a:pt x="1214" y="9882"/>
                    <a:pt x="1220" y="9865"/>
                    <a:pt x="1222" y="9847"/>
                  </a:cubicBezTo>
                  <a:cubicBezTo>
                    <a:pt x="1320" y="9098"/>
                    <a:pt x="1372" y="8345"/>
                    <a:pt x="1399" y="7591"/>
                  </a:cubicBezTo>
                  <a:lnTo>
                    <a:pt x="1399" y="7591"/>
                  </a:lnTo>
                  <a:cubicBezTo>
                    <a:pt x="1424" y="7564"/>
                    <a:pt x="1439" y="7532"/>
                    <a:pt x="1437" y="7498"/>
                  </a:cubicBezTo>
                  <a:cubicBezTo>
                    <a:pt x="1430" y="7312"/>
                    <a:pt x="1423" y="7125"/>
                    <a:pt x="1416" y="6938"/>
                  </a:cubicBezTo>
                  <a:lnTo>
                    <a:pt x="1416" y="6938"/>
                  </a:lnTo>
                  <a:cubicBezTo>
                    <a:pt x="1424" y="6515"/>
                    <a:pt x="1427" y="6090"/>
                    <a:pt x="1427" y="5666"/>
                  </a:cubicBezTo>
                  <a:lnTo>
                    <a:pt x="1427" y="5666"/>
                  </a:lnTo>
                  <a:cubicBezTo>
                    <a:pt x="1427" y="5666"/>
                    <a:pt x="1427" y="5666"/>
                    <a:pt x="1427" y="5666"/>
                  </a:cubicBezTo>
                  <a:cubicBezTo>
                    <a:pt x="1427" y="5612"/>
                    <a:pt x="1405" y="5575"/>
                    <a:pt x="1370" y="5551"/>
                  </a:cubicBezTo>
                  <a:lnTo>
                    <a:pt x="1370" y="5551"/>
                  </a:lnTo>
                  <a:cubicBezTo>
                    <a:pt x="1337" y="4605"/>
                    <a:pt x="1299" y="3659"/>
                    <a:pt x="1228" y="2716"/>
                  </a:cubicBezTo>
                  <a:lnTo>
                    <a:pt x="1228" y="2716"/>
                  </a:lnTo>
                  <a:cubicBezTo>
                    <a:pt x="1229" y="2340"/>
                    <a:pt x="1229" y="1964"/>
                    <a:pt x="1229" y="1589"/>
                  </a:cubicBezTo>
                  <a:cubicBezTo>
                    <a:pt x="1229" y="1511"/>
                    <a:pt x="1179" y="1466"/>
                    <a:pt x="1111" y="1447"/>
                  </a:cubicBezTo>
                  <a:lnTo>
                    <a:pt x="1111" y="1447"/>
                  </a:lnTo>
                  <a:cubicBezTo>
                    <a:pt x="1061" y="1003"/>
                    <a:pt x="1001" y="559"/>
                    <a:pt x="928" y="116"/>
                  </a:cubicBezTo>
                  <a:cubicBezTo>
                    <a:pt x="914" y="44"/>
                    <a:pt x="820" y="19"/>
                    <a:pt x="762" y="16"/>
                  </a:cubicBezTo>
                  <a:cubicBezTo>
                    <a:pt x="720" y="12"/>
                    <a:pt x="682" y="9"/>
                    <a:pt x="637" y="2"/>
                  </a:cubicBezTo>
                  <a:cubicBezTo>
                    <a:pt x="627" y="1"/>
                    <a:pt x="617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700;p36">
              <a:extLst>
                <a:ext uri="{FF2B5EF4-FFF2-40B4-BE49-F238E27FC236}">
                  <a16:creationId xmlns:a16="http://schemas.microsoft.com/office/drawing/2014/main" id="{6F654A53-772B-140C-5445-A1928DDD5BA9}"/>
                </a:ext>
              </a:extLst>
            </p:cNvPr>
            <p:cNvSpPr/>
            <p:nvPr/>
          </p:nvSpPr>
          <p:spPr>
            <a:xfrm>
              <a:off x="8132267" y="2390853"/>
              <a:ext cx="100488" cy="167408"/>
            </a:xfrm>
            <a:custGeom>
              <a:avLst/>
              <a:gdLst/>
              <a:ahLst/>
              <a:cxnLst/>
              <a:rect l="l" t="t" r="r" b="b"/>
              <a:pathLst>
                <a:path w="2317" h="3860" extrusionOk="0">
                  <a:moveTo>
                    <a:pt x="621" y="1"/>
                  </a:moveTo>
                  <a:cubicBezTo>
                    <a:pt x="338" y="1"/>
                    <a:pt x="0" y="184"/>
                    <a:pt x="86" y="410"/>
                  </a:cubicBezTo>
                  <a:cubicBezTo>
                    <a:pt x="495" y="1494"/>
                    <a:pt x="1233" y="2513"/>
                    <a:pt x="1409" y="3673"/>
                  </a:cubicBezTo>
                  <a:cubicBezTo>
                    <a:pt x="1429" y="3804"/>
                    <a:pt x="1554" y="3859"/>
                    <a:pt x="1704" y="3859"/>
                  </a:cubicBezTo>
                  <a:cubicBezTo>
                    <a:pt x="1971" y="3859"/>
                    <a:pt x="2317" y="3682"/>
                    <a:pt x="2279" y="3438"/>
                  </a:cubicBezTo>
                  <a:cubicBezTo>
                    <a:pt x="2102" y="2277"/>
                    <a:pt x="1371" y="1259"/>
                    <a:pt x="956" y="178"/>
                  </a:cubicBezTo>
                  <a:cubicBezTo>
                    <a:pt x="907" y="53"/>
                    <a:pt x="772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701;p36">
              <a:extLst>
                <a:ext uri="{FF2B5EF4-FFF2-40B4-BE49-F238E27FC236}">
                  <a16:creationId xmlns:a16="http://schemas.microsoft.com/office/drawing/2014/main" id="{E148D2AD-AAF9-6A5B-87BD-C1637ABA4B64}"/>
                </a:ext>
              </a:extLst>
            </p:cNvPr>
            <p:cNvSpPr/>
            <p:nvPr/>
          </p:nvSpPr>
          <p:spPr>
            <a:xfrm>
              <a:off x="8130446" y="2459289"/>
              <a:ext cx="206051" cy="1028867"/>
            </a:xfrm>
            <a:custGeom>
              <a:avLst/>
              <a:gdLst/>
              <a:ahLst/>
              <a:cxnLst/>
              <a:rect l="l" t="t" r="r" b="b"/>
              <a:pathLst>
                <a:path w="4751" h="23723" extrusionOk="0">
                  <a:moveTo>
                    <a:pt x="675" y="1"/>
                  </a:moveTo>
                  <a:cubicBezTo>
                    <a:pt x="497" y="1"/>
                    <a:pt x="254" y="115"/>
                    <a:pt x="301" y="211"/>
                  </a:cubicBezTo>
                  <a:cubicBezTo>
                    <a:pt x="1239" y="2200"/>
                    <a:pt x="2287" y="4117"/>
                    <a:pt x="2813" y="6201"/>
                  </a:cubicBezTo>
                  <a:lnTo>
                    <a:pt x="2813" y="6201"/>
                  </a:lnTo>
                  <a:cubicBezTo>
                    <a:pt x="2610" y="6692"/>
                    <a:pt x="2417" y="7187"/>
                    <a:pt x="2338" y="7717"/>
                  </a:cubicBezTo>
                  <a:cubicBezTo>
                    <a:pt x="2328" y="7794"/>
                    <a:pt x="2380" y="7821"/>
                    <a:pt x="2454" y="7821"/>
                  </a:cubicBezTo>
                  <a:cubicBezTo>
                    <a:pt x="2498" y="7821"/>
                    <a:pt x="2549" y="7811"/>
                    <a:pt x="2600" y="7797"/>
                  </a:cubicBezTo>
                  <a:lnTo>
                    <a:pt x="2600" y="7797"/>
                  </a:lnTo>
                  <a:cubicBezTo>
                    <a:pt x="2476" y="8004"/>
                    <a:pt x="2357" y="8215"/>
                    <a:pt x="2245" y="8431"/>
                  </a:cubicBezTo>
                  <a:cubicBezTo>
                    <a:pt x="2214" y="8489"/>
                    <a:pt x="2258" y="8511"/>
                    <a:pt x="2332" y="8511"/>
                  </a:cubicBezTo>
                  <a:cubicBezTo>
                    <a:pt x="2467" y="8511"/>
                    <a:pt x="2702" y="8438"/>
                    <a:pt x="2747" y="8393"/>
                  </a:cubicBezTo>
                  <a:cubicBezTo>
                    <a:pt x="2873" y="8262"/>
                    <a:pt x="2996" y="8128"/>
                    <a:pt x="3118" y="7993"/>
                  </a:cubicBezTo>
                  <a:lnTo>
                    <a:pt x="3118" y="7993"/>
                  </a:lnTo>
                  <a:cubicBezTo>
                    <a:pt x="3121" y="8033"/>
                    <a:pt x="3125" y="8073"/>
                    <a:pt x="3127" y="8113"/>
                  </a:cubicBezTo>
                  <a:lnTo>
                    <a:pt x="3127" y="8113"/>
                  </a:lnTo>
                  <a:cubicBezTo>
                    <a:pt x="2905" y="8543"/>
                    <a:pt x="2704" y="8983"/>
                    <a:pt x="2549" y="9450"/>
                  </a:cubicBezTo>
                  <a:cubicBezTo>
                    <a:pt x="2527" y="9516"/>
                    <a:pt x="2585" y="9542"/>
                    <a:pt x="2668" y="9542"/>
                  </a:cubicBezTo>
                  <a:cubicBezTo>
                    <a:pt x="2806" y="9542"/>
                    <a:pt x="3013" y="9474"/>
                    <a:pt x="3052" y="9411"/>
                  </a:cubicBezTo>
                  <a:cubicBezTo>
                    <a:pt x="3059" y="9400"/>
                    <a:pt x="3067" y="9388"/>
                    <a:pt x="3074" y="9377"/>
                  </a:cubicBezTo>
                  <a:lnTo>
                    <a:pt x="3074" y="9377"/>
                  </a:lnTo>
                  <a:cubicBezTo>
                    <a:pt x="3075" y="9377"/>
                    <a:pt x="3075" y="9377"/>
                    <a:pt x="3076" y="9377"/>
                  </a:cubicBezTo>
                  <a:cubicBezTo>
                    <a:pt x="3076" y="9375"/>
                    <a:pt x="3077" y="9374"/>
                    <a:pt x="3078" y="9372"/>
                  </a:cubicBezTo>
                  <a:lnTo>
                    <a:pt x="3078" y="9372"/>
                  </a:lnTo>
                  <a:cubicBezTo>
                    <a:pt x="3153" y="9259"/>
                    <a:pt x="3231" y="9149"/>
                    <a:pt x="3313" y="9043"/>
                  </a:cubicBezTo>
                  <a:lnTo>
                    <a:pt x="3313" y="9043"/>
                  </a:lnTo>
                  <a:cubicBezTo>
                    <a:pt x="3331" y="9042"/>
                    <a:pt x="3350" y="9041"/>
                    <a:pt x="3369" y="9038"/>
                  </a:cubicBezTo>
                  <a:lnTo>
                    <a:pt x="3369" y="9038"/>
                  </a:lnTo>
                  <a:cubicBezTo>
                    <a:pt x="3196" y="9445"/>
                    <a:pt x="2998" y="9841"/>
                    <a:pt x="2858" y="10264"/>
                  </a:cubicBezTo>
                  <a:cubicBezTo>
                    <a:pt x="2835" y="10333"/>
                    <a:pt x="2880" y="10358"/>
                    <a:pt x="2951" y="10358"/>
                  </a:cubicBezTo>
                  <a:cubicBezTo>
                    <a:pt x="3087" y="10358"/>
                    <a:pt x="3317" y="10269"/>
                    <a:pt x="3360" y="10225"/>
                  </a:cubicBezTo>
                  <a:cubicBezTo>
                    <a:pt x="3420" y="10164"/>
                    <a:pt x="3480" y="10102"/>
                    <a:pt x="3539" y="10039"/>
                  </a:cubicBezTo>
                  <a:lnTo>
                    <a:pt x="3539" y="10039"/>
                  </a:lnTo>
                  <a:cubicBezTo>
                    <a:pt x="3195" y="10652"/>
                    <a:pt x="2847" y="11261"/>
                    <a:pt x="2549" y="11899"/>
                  </a:cubicBezTo>
                  <a:cubicBezTo>
                    <a:pt x="2522" y="11958"/>
                    <a:pt x="2575" y="11980"/>
                    <a:pt x="2655" y="11980"/>
                  </a:cubicBezTo>
                  <a:cubicBezTo>
                    <a:pt x="2759" y="11980"/>
                    <a:pt x="2911" y="11942"/>
                    <a:pt x="2996" y="11898"/>
                  </a:cubicBezTo>
                  <a:lnTo>
                    <a:pt x="2996" y="11898"/>
                  </a:lnTo>
                  <a:cubicBezTo>
                    <a:pt x="1219" y="15478"/>
                    <a:pt x="143" y="19654"/>
                    <a:pt x="3" y="23618"/>
                  </a:cubicBezTo>
                  <a:cubicBezTo>
                    <a:pt x="1" y="23692"/>
                    <a:pt x="74" y="23722"/>
                    <a:pt x="167" y="23722"/>
                  </a:cubicBezTo>
                  <a:cubicBezTo>
                    <a:pt x="318" y="23722"/>
                    <a:pt x="521" y="23642"/>
                    <a:pt x="523" y="23545"/>
                  </a:cubicBezTo>
                  <a:cubicBezTo>
                    <a:pt x="651" y="19901"/>
                    <a:pt x="1573" y="16071"/>
                    <a:pt x="3108" y="12694"/>
                  </a:cubicBezTo>
                  <a:lnTo>
                    <a:pt x="3108" y="12694"/>
                  </a:lnTo>
                  <a:cubicBezTo>
                    <a:pt x="3229" y="12668"/>
                    <a:pt x="3353" y="12607"/>
                    <a:pt x="3377" y="12536"/>
                  </a:cubicBezTo>
                  <a:cubicBezTo>
                    <a:pt x="3511" y="12149"/>
                    <a:pt x="3649" y="11766"/>
                    <a:pt x="3765" y="11374"/>
                  </a:cubicBezTo>
                  <a:lnTo>
                    <a:pt x="3765" y="11374"/>
                  </a:lnTo>
                  <a:cubicBezTo>
                    <a:pt x="3789" y="11319"/>
                    <a:pt x="3813" y="11265"/>
                    <a:pt x="3838" y="11210"/>
                  </a:cubicBezTo>
                  <a:lnTo>
                    <a:pt x="3838" y="11210"/>
                  </a:lnTo>
                  <a:cubicBezTo>
                    <a:pt x="3855" y="11178"/>
                    <a:pt x="3873" y="11145"/>
                    <a:pt x="3890" y="11112"/>
                  </a:cubicBezTo>
                  <a:lnTo>
                    <a:pt x="3890" y="11112"/>
                  </a:lnTo>
                  <a:cubicBezTo>
                    <a:pt x="3888" y="11113"/>
                    <a:pt x="3885" y="11113"/>
                    <a:pt x="3883" y="11113"/>
                  </a:cubicBezTo>
                  <a:lnTo>
                    <a:pt x="3883" y="11113"/>
                  </a:lnTo>
                  <a:cubicBezTo>
                    <a:pt x="3883" y="11113"/>
                    <a:pt x="3883" y="11113"/>
                    <a:pt x="3883" y="11112"/>
                  </a:cubicBezTo>
                  <a:cubicBezTo>
                    <a:pt x="3898" y="11081"/>
                    <a:pt x="3885" y="11060"/>
                    <a:pt x="3855" y="11048"/>
                  </a:cubicBezTo>
                  <a:lnTo>
                    <a:pt x="3855" y="11048"/>
                  </a:lnTo>
                  <a:cubicBezTo>
                    <a:pt x="3867" y="11000"/>
                    <a:pt x="3879" y="10952"/>
                    <a:pt x="3890" y="10904"/>
                  </a:cubicBezTo>
                  <a:cubicBezTo>
                    <a:pt x="3906" y="10834"/>
                    <a:pt x="3855" y="10809"/>
                    <a:pt x="3780" y="10809"/>
                  </a:cubicBezTo>
                  <a:cubicBezTo>
                    <a:pt x="3718" y="10809"/>
                    <a:pt x="3641" y="10826"/>
                    <a:pt x="3571" y="10849"/>
                  </a:cubicBezTo>
                  <a:lnTo>
                    <a:pt x="3571" y="10849"/>
                  </a:lnTo>
                  <a:cubicBezTo>
                    <a:pt x="3911" y="10222"/>
                    <a:pt x="4276" y="9606"/>
                    <a:pt x="4604" y="8968"/>
                  </a:cubicBezTo>
                  <a:cubicBezTo>
                    <a:pt x="4635" y="8907"/>
                    <a:pt x="4585" y="8886"/>
                    <a:pt x="4507" y="8886"/>
                  </a:cubicBezTo>
                  <a:cubicBezTo>
                    <a:pt x="4377" y="8886"/>
                    <a:pt x="4171" y="8945"/>
                    <a:pt x="4136" y="8975"/>
                  </a:cubicBezTo>
                  <a:cubicBezTo>
                    <a:pt x="3992" y="9097"/>
                    <a:pt x="3855" y="9224"/>
                    <a:pt x="3721" y="9354"/>
                  </a:cubicBezTo>
                  <a:lnTo>
                    <a:pt x="3721" y="9354"/>
                  </a:lnTo>
                  <a:cubicBezTo>
                    <a:pt x="3910" y="8932"/>
                    <a:pt x="4100" y="8510"/>
                    <a:pt x="4195" y="8050"/>
                  </a:cubicBezTo>
                  <a:cubicBezTo>
                    <a:pt x="4210" y="7978"/>
                    <a:pt x="4164" y="7952"/>
                    <a:pt x="4095" y="7952"/>
                  </a:cubicBezTo>
                  <a:cubicBezTo>
                    <a:pt x="3960" y="7952"/>
                    <a:pt x="3736" y="8048"/>
                    <a:pt x="3693" y="8092"/>
                  </a:cubicBezTo>
                  <a:cubicBezTo>
                    <a:pt x="3686" y="8098"/>
                    <a:pt x="3680" y="8104"/>
                    <a:pt x="3674" y="8111"/>
                  </a:cubicBezTo>
                  <a:lnTo>
                    <a:pt x="3674" y="8111"/>
                  </a:lnTo>
                  <a:cubicBezTo>
                    <a:pt x="3672" y="8078"/>
                    <a:pt x="3670" y="8045"/>
                    <a:pt x="3667" y="8012"/>
                  </a:cubicBezTo>
                  <a:lnTo>
                    <a:pt x="3667" y="8012"/>
                  </a:lnTo>
                  <a:cubicBezTo>
                    <a:pt x="3924" y="7520"/>
                    <a:pt x="4208" y="7042"/>
                    <a:pt x="4482" y="6557"/>
                  </a:cubicBezTo>
                  <a:cubicBezTo>
                    <a:pt x="4535" y="6465"/>
                    <a:pt x="4473" y="6434"/>
                    <a:pt x="4379" y="6434"/>
                  </a:cubicBezTo>
                  <a:cubicBezTo>
                    <a:pt x="4256" y="6434"/>
                    <a:pt x="4081" y="6487"/>
                    <a:pt x="4036" y="6526"/>
                  </a:cubicBezTo>
                  <a:cubicBezTo>
                    <a:pt x="3933" y="6617"/>
                    <a:pt x="3834" y="6710"/>
                    <a:pt x="3737" y="6806"/>
                  </a:cubicBezTo>
                  <a:lnTo>
                    <a:pt x="3737" y="6806"/>
                  </a:lnTo>
                  <a:cubicBezTo>
                    <a:pt x="4042" y="6376"/>
                    <a:pt x="4364" y="5956"/>
                    <a:pt x="4690" y="5539"/>
                  </a:cubicBezTo>
                  <a:cubicBezTo>
                    <a:pt x="4751" y="5461"/>
                    <a:pt x="4685" y="5431"/>
                    <a:pt x="4583" y="5431"/>
                  </a:cubicBezTo>
                  <a:cubicBezTo>
                    <a:pt x="4453" y="5431"/>
                    <a:pt x="4263" y="5481"/>
                    <a:pt x="4209" y="5545"/>
                  </a:cubicBezTo>
                  <a:lnTo>
                    <a:pt x="4209" y="5545"/>
                  </a:lnTo>
                  <a:cubicBezTo>
                    <a:pt x="4204" y="5545"/>
                    <a:pt x="4200" y="5545"/>
                    <a:pt x="4195" y="5545"/>
                  </a:cubicBezTo>
                  <a:cubicBezTo>
                    <a:pt x="4149" y="5604"/>
                    <a:pt x="4104" y="5663"/>
                    <a:pt x="4058" y="5722"/>
                  </a:cubicBezTo>
                  <a:lnTo>
                    <a:pt x="4058" y="5722"/>
                  </a:lnTo>
                  <a:cubicBezTo>
                    <a:pt x="3860" y="5953"/>
                    <a:pt x="3662" y="6184"/>
                    <a:pt x="3464" y="6416"/>
                  </a:cubicBezTo>
                  <a:lnTo>
                    <a:pt x="3464" y="6416"/>
                  </a:lnTo>
                  <a:cubicBezTo>
                    <a:pt x="3455" y="6216"/>
                    <a:pt x="3456" y="6018"/>
                    <a:pt x="3475" y="5821"/>
                  </a:cubicBezTo>
                  <a:lnTo>
                    <a:pt x="3475" y="5821"/>
                  </a:lnTo>
                  <a:cubicBezTo>
                    <a:pt x="3640" y="5418"/>
                    <a:pt x="3798" y="5012"/>
                    <a:pt x="3894" y="4586"/>
                  </a:cubicBezTo>
                  <a:cubicBezTo>
                    <a:pt x="3909" y="4515"/>
                    <a:pt x="3852" y="4489"/>
                    <a:pt x="3771" y="4489"/>
                  </a:cubicBezTo>
                  <a:cubicBezTo>
                    <a:pt x="3634" y="4489"/>
                    <a:pt x="3428" y="4564"/>
                    <a:pt x="3391" y="4628"/>
                  </a:cubicBezTo>
                  <a:cubicBezTo>
                    <a:pt x="3384" y="4639"/>
                    <a:pt x="3378" y="4650"/>
                    <a:pt x="3371" y="4661"/>
                  </a:cubicBezTo>
                  <a:lnTo>
                    <a:pt x="3371" y="4661"/>
                  </a:lnTo>
                  <a:cubicBezTo>
                    <a:pt x="3366" y="4661"/>
                    <a:pt x="3361" y="4662"/>
                    <a:pt x="3357" y="4662"/>
                  </a:cubicBezTo>
                  <a:cubicBezTo>
                    <a:pt x="3354" y="4675"/>
                    <a:pt x="3351" y="4688"/>
                    <a:pt x="3348" y="4701"/>
                  </a:cubicBezTo>
                  <a:lnTo>
                    <a:pt x="3348" y="4701"/>
                  </a:lnTo>
                  <a:cubicBezTo>
                    <a:pt x="3247" y="4878"/>
                    <a:pt x="3170" y="5055"/>
                    <a:pt x="3113" y="5233"/>
                  </a:cubicBezTo>
                  <a:lnTo>
                    <a:pt x="3113" y="5233"/>
                  </a:lnTo>
                  <a:cubicBezTo>
                    <a:pt x="2546" y="3462"/>
                    <a:pt x="1649" y="1791"/>
                    <a:pt x="835" y="65"/>
                  </a:cubicBezTo>
                  <a:cubicBezTo>
                    <a:pt x="808" y="19"/>
                    <a:pt x="747" y="1"/>
                    <a:pt x="6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B7DA0-D7D2-0AB2-77DE-41B0791D2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457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7"/>
          <p:cNvSpPr txBox="1">
            <a:spLocks noGrp="1"/>
          </p:cNvSpPr>
          <p:nvPr>
            <p:ph type="title"/>
          </p:nvPr>
        </p:nvSpPr>
        <p:spPr>
          <a:xfrm>
            <a:off x="950991" y="1468967"/>
            <a:ext cx="6783200" cy="70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Conclusion</a:t>
            </a:r>
            <a:endParaRPr dirty="0"/>
          </a:p>
        </p:txBody>
      </p:sp>
      <p:sp>
        <p:nvSpPr>
          <p:cNvPr id="707" name="Google Shape;707;p37"/>
          <p:cNvSpPr txBox="1">
            <a:spLocks noGrp="1"/>
          </p:cNvSpPr>
          <p:nvPr>
            <p:ph type="subTitle" idx="1"/>
          </p:nvPr>
        </p:nvSpPr>
        <p:spPr>
          <a:xfrm>
            <a:off x="950990" y="2501833"/>
            <a:ext cx="7296897" cy="288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All people like to look good and dress nicely.</a:t>
            </a:r>
          </a:p>
          <a:p>
            <a:pPr marL="0" indent="0">
              <a:buNone/>
            </a:pPr>
            <a:r>
              <a:rPr lang="en-US" dirty="0"/>
              <a:t>Brands and shop owners like to increase their profit and have more exposure.</a:t>
            </a:r>
          </a:p>
          <a:p>
            <a:pPr marL="0" indent="0">
              <a:buNone/>
            </a:pPr>
            <a:r>
              <a:rPr lang="en-US" dirty="0"/>
              <a:t>Parfait fit will satisfy both of their needs:</a:t>
            </a:r>
          </a:p>
          <a:p>
            <a:pPr marL="342900" indent="-342900">
              <a:buClr>
                <a:srgbClr val="E3AD96"/>
              </a:buClr>
              <a:buFont typeface="Wingdings" panose="05000000000000000000" pitchFamily="2" charset="2"/>
              <a:buChar char="Ø"/>
            </a:pPr>
            <a:r>
              <a:rPr lang="en-US" dirty="0"/>
              <a:t>Become an on-hand stylist for the customers.</a:t>
            </a:r>
          </a:p>
          <a:p>
            <a:pPr marL="342900" indent="-342900">
              <a:buClr>
                <a:srgbClr val="E3AD96"/>
              </a:buClr>
              <a:buFont typeface="Wingdings" panose="05000000000000000000" pitchFamily="2" charset="2"/>
              <a:buChar char="Ø"/>
            </a:pPr>
            <a:r>
              <a:rPr lang="en-US" dirty="0"/>
              <a:t>Advertise the brands, recommend their items to customers.</a:t>
            </a:r>
          </a:p>
          <a:p>
            <a:pPr marL="0" indent="0">
              <a:buClr>
                <a:srgbClr val="E3AD96"/>
              </a:buClr>
              <a:buNone/>
            </a:pPr>
            <a:r>
              <a:rPr lang="en-US" dirty="0"/>
              <a:t>By using CNN, deep learning, Django and flutter to build this system for the users.</a:t>
            </a:r>
          </a:p>
          <a:p>
            <a:pPr marL="0" indent="0">
              <a:buNone/>
            </a:pPr>
            <a:endParaRPr dirty="0"/>
          </a:p>
        </p:txBody>
      </p:sp>
      <p:cxnSp>
        <p:nvCxnSpPr>
          <p:cNvPr id="708" name="Google Shape;708;p37"/>
          <p:cNvCxnSpPr/>
          <p:nvPr/>
        </p:nvCxnSpPr>
        <p:spPr>
          <a:xfrm>
            <a:off x="1075157" y="2293833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1486;p54">
            <a:extLst>
              <a:ext uri="{FF2B5EF4-FFF2-40B4-BE49-F238E27FC236}">
                <a16:creationId xmlns:a16="http://schemas.microsoft.com/office/drawing/2014/main" id="{A60388C0-7FB6-6ADB-7155-AA8C01F5D068}"/>
              </a:ext>
            </a:extLst>
          </p:cNvPr>
          <p:cNvGrpSpPr/>
          <p:nvPr/>
        </p:nvGrpSpPr>
        <p:grpSpPr>
          <a:xfrm>
            <a:off x="8247888" y="722316"/>
            <a:ext cx="1371600" cy="5413248"/>
            <a:chOff x="7435771" y="558550"/>
            <a:chExt cx="994995" cy="4038078"/>
          </a:xfrm>
        </p:grpSpPr>
        <p:sp>
          <p:nvSpPr>
            <p:cNvPr id="8" name="Google Shape;1487;p54">
              <a:extLst>
                <a:ext uri="{FF2B5EF4-FFF2-40B4-BE49-F238E27FC236}">
                  <a16:creationId xmlns:a16="http://schemas.microsoft.com/office/drawing/2014/main" id="{283CD00C-D7CD-5D52-626A-DD5DB4800E8A}"/>
                </a:ext>
              </a:extLst>
            </p:cNvPr>
            <p:cNvSpPr/>
            <p:nvPr/>
          </p:nvSpPr>
          <p:spPr>
            <a:xfrm>
              <a:off x="7435771" y="1028680"/>
              <a:ext cx="379593" cy="699510"/>
            </a:xfrm>
            <a:custGeom>
              <a:avLst/>
              <a:gdLst/>
              <a:ahLst/>
              <a:cxnLst/>
              <a:rect l="l" t="t" r="r" b="b"/>
              <a:pathLst>
                <a:path w="4847" h="8932" extrusionOk="0">
                  <a:moveTo>
                    <a:pt x="4784" y="1"/>
                  </a:moveTo>
                  <a:cubicBezTo>
                    <a:pt x="3731" y="137"/>
                    <a:pt x="3049" y="1376"/>
                    <a:pt x="2578" y="2207"/>
                  </a:cubicBezTo>
                  <a:cubicBezTo>
                    <a:pt x="1698" y="3744"/>
                    <a:pt x="1190" y="5516"/>
                    <a:pt x="74" y="6892"/>
                  </a:cubicBezTo>
                  <a:cubicBezTo>
                    <a:pt x="12" y="6966"/>
                    <a:pt x="0" y="7078"/>
                    <a:pt x="74" y="7152"/>
                  </a:cubicBezTo>
                  <a:cubicBezTo>
                    <a:pt x="620" y="7722"/>
                    <a:pt x="1128" y="8342"/>
                    <a:pt x="1698" y="8887"/>
                  </a:cubicBezTo>
                  <a:cubicBezTo>
                    <a:pt x="1734" y="8918"/>
                    <a:pt x="1773" y="8931"/>
                    <a:pt x="1810" y="8931"/>
                  </a:cubicBezTo>
                  <a:cubicBezTo>
                    <a:pt x="1937" y="8931"/>
                    <a:pt x="2039" y="8777"/>
                    <a:pt x="1934" y="8652"/>
                  </a:cubicBezTo>
                  <a:cubicBezTo>
                    <a:pt x="1549" y="8181"/>
                    <a:pt x="1116" y="7698"/>
                    <a:pt x="682" y="7227"/>
                  </a:cubicBezTo>
                  <a:cubicBezTo>
                    <a:pt x="384" y="6904"/>
                    <a:pt x="632" y="6793"/>
                    <a:pt x="843" y="6470"/>
                  </a:cubicBezTo>
                  <a:cubicBezTo>
                    <a:pt x="1289" y="5764"/>
                    <a:pt x="1611" y="4946"/>
                    <a:pt x="1971" y="4190"/>
                  </a:cubicBezTo>
                  <a:cubicBezTo>
                    <a:pt x="2714" y="2542"/>
                    <a:pt x="3446" y="1265"/>
                    <a:pt x="4821" y="75"/>
                  </a:cubicBezTo>
                  <a:cubicBezTo>
                    <a:pt x="4846" y="38"/>
                    <a:pt x="4821" y="1"/>
                    <a:pt x="4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88;p54">
              <a:extLst>
                <a:ext uri="{FF2B5EF4-FFF2-40B4-BE49-F238E27FC236}">
                  <a16:creationId xmlns:a16="http://schemas.microsoft.com/office/drawing/2014/main" id="{F9D45BC5-AF11-30BB-CF44-1B0553FD8633}"/>
                </a:ext>
              </a:extLst>
            </p:cNvPr>
            <p:cNvSpPr/>
            <p:nvPr/>
          </p:nvSpPr>
          <p:spPr>
            <a:xfrm>
              <a:off x="7721155" y="1933777"/>
              <a:ext cx="200017" cy="1639603"/>
            </a:xfrm>
            <a:custGeom>
              <a:avLst/>
              <a:gdLst/>
              <a:ahLst/>
              <a:cxnLst/>
              <a:rect l="l" t="t" r="r" b="b"/>
              <a:pathLst>
                <a:path w="2554" h="20936" extrusionOk="0">
                  <a:moveTo>
                    <a:pt x="2491" y="1"/>
                  </a:moveTo>
                  <a:cubicBezTo>
                    <a:pt x="2485" y="1"/>
                    <a:pt x="2481" y="3"/>
                    <a:pt x="2479" y="8"/>
                  </a:cubicBezTo>
                  <a:cubicBezTo>
                    <a:pt x="1636" y="912"/>
                    <a:pt x="942" y="1780"/>
                    <a:pt x="570" y="2957"/>
                  </a:cubicBezTo>
                  <a:cubicBezTo>
                    <a:pt x="0" y="4717"/>
                    <a:pt x="87" y="6787"/>
                    <a:pt x="136" y="8621"/>
                  </a:cubicBezTo>
                  <a:cubicBezTo>
                    <a:pt x="211" y="12612"/>
                    <a:pt x="731" y="17025"/>
                    <a:pt x="2045" y="20793"/>
                  </a:cubicBezTo>
                  <a:cubicBezTo>
                    <a:pt x="2079" y="20888"/>
                    <a:pt x="2171" y="20935"/>
                    <a:pt x="2260" y="20935"/>
                  </a:cubicBezTo>
                  <a:cubicBezTo>
                    <a:pt x="2369" y="20935"/>
                    <a:pt x="2473" y="20866"/>
                    <a:pt x="2466" y="20731"/>
                  </a:cubicBezTo>
                  <a:cubicBezTo>
                    <a:pt x="2095" y="17161"/>
                    <a:pt x="1140" y="13691"/>
                    <a:pt x="855" y="10096"/>
                  </a:cubicBezTo>
                  <a:cubicBezTo>
                    <a:pt x="706" y="8312"/>
                    <a:pt x="706" y="6539"/>
                    <a:pt x="818" y="4755"/>
                  </a:cubicBezTo>
                  <a:cubicBezTo>
                    <a:pt x="930" y="2846"/>
                    <a:pt x="1636" y="1668"/>
                    <a:pt x="2553" y="57"/>
                  </a:cubicBezTo>
                  <a:cubicBezTo>
                    <a:pt x="2553" y="37"/>
                    <a:pt x="2513" y="1"/>
                    <a:pt x="2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89;p54">
              <a:extLst>
                <a:ext uri="{FF2B5EF4-FFF2-40B4-BE49-F238E27FC236}">
                  <a16:creationId xmlns:a16="http://schemas.microsoft.com/office/drawing/2014/main" id="{24CFDB09-5A75-4A6A-823C-E56D9EF19656}"/>
                </a:ext>
              </a:extLst>
            </p:cNvPr>
            <p:cNvSpPr/>
            <p:nvPr/>
          </p:nvSpPr>
          <p:spPr>
            <a:xfrm>
              <a:off x="7667743" y="558550"/>
              <a:ext cx="763023" cy="4038078"/>
            </a:xfrm>
            <a:custGeom>
              <a:avLst/>
              <a:gdLst/>
              <a:ahLst/>
              <a:cxnLst/>
              <a:rect l="l" t="t" r="r" b="b"/>
              <a:pathLst>
                <a:path w="9743" h="51562" extrusionOk="0">
                  <a:moveTo>
                    <a:pt x="4487" y="5905"/>
                  </a:moveTo>
                  <a:cubicBezTo>
                    <a:pt x="4859" y="6190"/>
                    <a:pt x="5231" y="6376"/>
                    <a:pt x="5640" y="6512"/>
                  </a:cubicBezTo>
                  <a:cubicBezTo>
                    <a:pt x="5590" y="6648"/>
                    <a:pt x="5578" y="6785"/>
                    <a:pt x="5578" y="6908"/>
                  </a:cubicBezTo>
                  <a:cubicBezTo>
                    <a:pt x="5578" y="6995"/>
                    <a:pt x="5652" y="7070"/>
                    <a:pt x="5714" y="7070"/>
                  </a:cubicBezTo>
                  <a:cubicBezTo>
                    <a:pt x="5528" y="7565"/>
                    <a:pt x="5330" y="8049"/>
                    <a:pt x="5144" y="8520"/>
                  </a:cubicBezTo>
                  <a:cubicBezTo>
                    <a:pt x="5070" y="8569"/>
                    <a:pt x="5008" y="8631"/>
                    <a:pt x="4983" y="8743"/>
                  </a:cubicBezTo>
                  <a:cubicBezTo>
                    <a:pt x="4970" y="8817"/>
                    <a:pt x="4970" y="8879"/>
                    <a:pt x="4958" y="8954"/>
                  </a:cubicBezTo>
                  <a:cubicBezTo>
                    <a:pt x="4450" y="10181"/>
                    <a:pt x="3917" y="11395"/>
                    <a:pt x="3471" y="12647"/>
                  </a:cubicBezTo>
                  <a:cubicBezTo>
                    <a:pt x="3037" y="10528"/>
                    <a:pt x="3334" y="8334"/>
                    <a:pt x="3297" y="6190"/>
                  </a:cubicBezTo>
                  <a:cubicBezTo>
                    <a:pt x="3297" y="6140"/>
                    <a:pt x="3272" y="6103"/>
                    <a:pt x="3235" y="6078"/>
                  </a:cubicBezTo>
                  <a:cubicBezTo>
                    <a:pt x="3657" y="6078"/>
                    <a:pt x="4078" y="6028"/>
                    <a:pt x="4487" y="5905"/>
                  </a:cubicBezTo>
                  <a:close/>
                  <a:moveTo>
                    <a:pt x="2690" y="13267"/>
                  </a:moveTo>
                  <a:cubicBezTo>
                    <a:pt x="2715" y="13329"/>
                    <a:pt x="2715" y="13391"/>
                    <a:pt x="2727" y="13453"/>
                  </a:cubicBezTo>
                  <a:cubicBezTo>
                    <a:pt x="2739" y="13539"/>
                    <a:pt x="2801" y="13601"/>
                    <a:pt x="2863" y="13626"/>
                  </a:cubicBezTo>
                  <a:cubicBezTo>
                    <a:pt x="2839" y="13651"/>
                    <a:pt x="2801" y="13701"/>
                    <a:pt x="2764" y="13725"/>
                  </a:cubicBezTo>
                  <a:cubicBezTo>
                    <a:pt x="2727" y="13676"/>
                    <a:pt x="2665" y="13663"/>
                    <a:pt x="2603" y="13651"/>
                  </a:cubicBezTo>
                  <a:cubicBezTo>
                    <a:pt x="2628" y="13527"/>
                    <a:pt x="2665" y="13403"/>
                    <a:pt x="2677" y="13292"/>
                  </a:cubicBezTo>
                  <a:cubicBezTo>
                    <a:pt x="2677" y="13279"/>
                    <a:pt x="2677" y="13279"/>
                    <a:pt x="2690" y="13267"/>
                  </a:cubicBezTo>
                  <a:close/>
                  <a:moveTo>
                    <a:pt x="6098" y="6661"/>
                  </a:moveTo>
                  <a:cubicBezTo>
                    <a:pt x="6681" y="6809"/>
                    <a:pt x="7263" y="6884"/>
                    <a:pt x="7871" y="6970"/>
                  </a:cubicBezTo>
                  <a:cubicBezTo>
                    <a:pt x="8366" y="7057"/>
                    <a:pt x="8924" y="7156"/>
                    <a:pt x="9085" y="7702"/>
                  </a:cubicBezTo>
                  <a:cubicBezTo>
                    <a:pt x="9271" y="8272"/>
                    <a:pt x="9085" y="8978"/>
                    <a:pt x="8875" y="9610"/>
                  </a:cubicBezTo>
                  <a:cubicBezTo>
                    <a:pt x="8999" y="8916"/>
                    <a:pt x="9036" y="8210"/>
                    <a:pt x="8850" y="7516"/>
                  </a:cubicBezTo>
                  <a:cubicBezTo>
                    <a:pt x="8837" y="7503"/>
                    <a:pt x="8822" y="7497"/>
                    <a:pt x="8810" y="7497"/>
                  </a:cubicBezTo>
                  <a:cubicBezTo>
                    <a:pt x="8797" y="7497"/>
                    <a:pt x="8788" y="7503"/>
                    <a:pt x="8788" y="7516"/>
                  </a:cubicBezTo>
                  <a:cubicBezTo>
                    <a:pt x="8974" y="9164"/>
                    <a:pt x="8143" y="10850"/>
                    <a:pt x="7635" y="12412"/>
                  </a:cubicBezTo>
                  <a:cubicBezTo>
                    <a:pt x="7821" y="11209"/>
                    <a:pt x="7920" y="9995"/>
                    <a:pt x="7883" y="8867"/>
                  </a:cubicBezTo>
                  <a:cubicBezTo>
                    <a:pt x="7883" y="8861"/>
                    <a:pt x="7880" y="8857"/>
                    <a:pt x="7875" y="8857"/>
                  </a:cubicBezTo>
                  <a:cubicBezTo>
                    <a:pt x="7871" y="8857"/>
                    <a:pt x="7864" y="8861"/>
                    <a:pt x="7858" y="8867"/>
                  </a:cubicBezTo>
                  <a:cubicBezTo>
                    <a:pt x="7511" y="10490"/>
                    <a:pt x="7127" y="12151"/>
                    <a:pt x="6842" y="13824"/>
                  </a:cubicBezTo>
                  <a:cubicBezTo>
                    <a:pt x="6346" y="11631"/>
                    <a:pt x="6160" y="9412"/>
                    <a:pt x="6284" y="7181"/>
                  </a:cubicBezTo>
                  <a:cubicBezTo>
                    <a:pt x="6284" y="7070"/>
                    <a:pt x="6247" y="6995"/>
                    <a:pt x="6160" y="6958"/>
                  </a:cubicBezTo>
                  <a:cubicBezTo>
                    <a:pt x="6160" y="6946"/>
                    <a:pt x="6185" y="6933"/>
                    <a:pt x="6185" y="6908"/>
                  </a:cubicBezTo>
                  <a:cubicBezTo>
                    <a:pt x="6210" y="6822"/>
                    <a:pt x="6160" y="6747"/>
                    <a:pt x="6086" y="6710"/>
                  </a:cubicBezTo>
                  <a:cubicBezTo>
                    <a:pt x="6086" y="6698"/>
                    <a:pt x="6098" y="6685"/>
                    <a:pt x="6098" y="6661"/>
                  </a:cubicBezTo>
                  <a:close/>
                  <a:moveTo>
                    <a:pt x="2548" y="15535"/>
                  </a:moveTo>
                  <a:lnTo>
                    <a:pt x="2548" y="15535"/>
                  </a:lnTo>
                  <a:cubicBezTo>
                    <a:pt x="2430" y="15616"/>
                    <a:pt x="2313" y="15687"/>
                    <a:pt x="2219" y="15758"/>
                  </a:cubicBezTo>
                  <a:lnTo>
                    <a:pt x="2182" y="15733"/>
                  </a:lnTo>
                  <a:cubicBezTo>
                    <a:pt x="2231" y="15708"/>
                    <a:pt x="2256" y="15696"/>
                    <a:pt x="2293" y="15671"/>
                  </a:cubicBezTo>
                  <a:lnTo>
                    <a:pt x="2380" y="15572"/>
                  </a:lnTo>
                  <a:cubicBezTo>
                    <a:pt x="2417" y="15572"/>
                    <a:pt x="2430" y="15572"/>
                    <a:pt x="2467" y="15560"/>
                  </a:cubicBezTo>
                  <a:cubicBezTo>
                    <a:pt x="2487" y="15550"/>
                    <a:pt x="2522" y="15548"/>
                    <a:pt x="2548" y="15535"/>
                  </a:cubicBezTo>
                  <a:close/>
                  <a:moveTo>
                    <a:pt x="6396" y="15634"/>
                  </a:moveTo>
                  <a:cubicBezTo>
                    <a:pt x="6445" y="15671"/>
                    <a:pt x="6495" y="15684"/>
                    <a:pt x="6532" y="15708"/>
                  </a:cubicBezTo>
                  <a:cubicBezTo>
                    <a:pt x="6557" y="15708"/>
                    <a:pt x="6569" y="15733"/>
                    <a:pt x="6582" y="15733"/>
                  </a:cubicBezTo>
                  <a:lnTo>
                    <a:pt x="6582" y="15795"/>
                  </a:lnTo>
                  <a:cubicBezTo>
                    <a:pt x="6507" y="15746"/>
                    <a:pt x="6445" y="15696"/>
                    <a:pt x="6383" y="15671"/>
                  </a:cubicBezTo>
                  <a:cubicBezTo>
                    <a:pt x="6383" y="15646"/>
                    <a:pt x="6383" y="15646"/>
                    <a:pt x="6396" y="15634"/>
                  </a:cubicBezTo>
                  <a:close/>
                  <a:moveTo>
                    <a:pt x="4214" y="15598"/>
                  </a:moveTo>
                  <a:cubicBezTo>
                    <a:pt x="4840" y="15598"/>
                    <a:pt x="5451" y="15727"/>
                    <a:pt x="5974" y="16055"/>
                  </a:cubicBezTo>
                  <a:cubicBezTo>
                    <a:pt x="5838" y="16006"/>
                    <a:pt x="5702" y="15993"/>
                    <a:pt x="5541" y="15993"/>
                  </a:cubicBezTo>
                  <a:cubicBezTo>
                    <a:pt x="5026" y="15899"/>
                    <a:pt x="4515" y="15859"/>
                    <a:pt x="4002" y="15859"/>
                  </a:cubicBezTo>
                  <a:cubicBezTo>
                    <a:pt x="3576" y="15859"/>
                    <a:pt x="3148" y="15886"/>
                    <a:pt x="2715" y="15931"/>
                  </a:cubicBezTo>
                  <a:cubicBezTo>
                    <a:pt x="2690" y="15882"/>
                    <a:pt x="2665" y="15857"/>
                    <a:pt x="2628" y="15832"/>
                  </a:cubicBezTo>
                  <a:cubicBezTo>
                    <a:pt x="3140" y="15690"/>
                    <a:pt x="3682" y="15598"/>
                    <a:pt x="4214" y="15598"/>
                  </a:cubicBezTo>
                  <a:close/>
                  <a:moveTo>
                    <a:pt x="9008" y="10584"/>
                  </a:moveTo>
                  <a:cubicBezTo>
                    <a:pt x="8873" y="11557"/>
                    <a:pt x="8737" y="12530"/>
                    <a:pt x="8602" y="13515"/>
                  </a:cubicBezTo>
                  <a:cubicBezTo>
                    <a:pt x="8515" y="14122"/>
                    <a:pt x="8453" y="14717"/>
                    <a:pt x="8379" y="15324"/>
                  </a:cubicBezTo>
                  <a:cubicBezTo>
                    <a:pt x="8354" y="15572"/>
                    <a:pt x="8304" y="15820"/>
                    <a:pt x="8243" y="16068"/>
                  </a:cubicBezTo>
                  <a:cubicBezTo>
                    <a:pt x="8185" y="16358"/>
                    <a:pt x="8104" y="16376"/>
                    <a:pt x="8165" y="16376"/>
                  </a:cubicBezTo>
                  <a:cubicBezTo>
                    <a:pt x="8174" y="16376"/>
                    <a:pt x="8186" y="16376"/>
                    <a:pt x="8202" y="16376"/>
                  </a:cubicBezTo>
                  <a:cubicBezTo>
                    <a:pt x="8215" y="16376"/>
                    <a:pt x="8231" y="16376"/>
                    <a:pt x="8250" y="16377"/>
                  </a:cubicBezTo>
                  <a:lnTo>
                    <a:pt x="8250" y="16377"/>
                  </a:lnTo>
                  <a:cubicBezTo>
                    <a:pt x="8247" y="16377"/>
                    <a:pt x="8244" y="16377"/>
                    <a:pt x="8240" y="16377"/>
                  </a:cubicBezTo>
                  <a:cubicBezTo>
                    <a:pt x="8079" y="16377"/>
                    <a:pt x="8047" y="16579"/>
                    <a:pt x="8131" y="16688"/>
                  </a:cubicBezTo>
                  <a:cubicBezTo>
                    <a:pt x="8181" y="16737"/>
                    <a:pt x="8205" y="16774"/>
                    <a:pt x="8243" y="16811"/>
                  </a:cubicBezTo>
                  <a:cubicBezTo>
                    <a:pt x="8230" y="17059"/>
                    <a:pt x="8205" y="17295"/>
                    <a:pt x="8181" y="17530"/>
                  </a:cubicBezTo>
                  <a:cubicBezTo>
                    <a:pt x="8143" y="17865"/>
                    <a:pt x="8131" y="18398"/>
                    <a:pt x="8007" y="18795"/>
                  </a:cubicBezTo>
                  <a:cubicBezTo>
                    <a:pt x="7573" y="18497"/>
                    <a:pt x="7127" y="18224"/>
                    <a:pt x="6867" y="17840"/>
                  </a:cubicBezTo>
                  <a:cubicBezTo>
                    <a:pt x="6916" y="17530"/>
                    <a:pt x="6966" y="17233"/>
                    <a:pt x="7028" y="16923"/>
                  </a:cubicBezTo>
                  <a:cubicBezTo>
                    <a:pt x="7201" y="16873"/>
                    <a:pt x="7263" y="16613"/>
                    <a:pt x="7127" y="16464"/>
                  </a:cubicBezTo>
                  <a:cubicBezTo>
                    <a:pt x="7177" y="16241"/>
                    <a:pt x="7214" y="16006"/>
                    <a:pt x="7276" y="15770"/>
                  </a:cubicBezTo>
                  <a:cubicBezTo>
                    <a:pt x="7338" y="15708"/>
                    <a:pt x="7363" y="15634"/>
                    <a:pt x="7325" y="15535"/>
                  </a:cubicBezTo>
                  <a:cubicBezTo>
                    <a:pt x="7561" y="14481"/>
                    <a:pt x="7821" y="13453"/>
                    <a:pt x="8119" y="12412"/>
                  </a:cubicBezTo>
                  <a:cubicBezTo>
                    <a:pt x="8267" y="11817"/>
                    <a:pt x="8478" y="11234"/>
                    <a:pt x="8639" y="10627"/>
                  </a:cubicBezTo>
                  <a:cubicBezTo>
                    <a:pt x="8691" y="10685"/>
                    <a:pt x="8770" y="10723"/>
                    <a:pt x="8842" y="10723"/>
                  </a:cubicBezTo>
                  <a:cubicBezTo>
                    <a:pt x="8908" y="10723"/>
                    <a:pt x="8969" y="10691"/>
                    <a:pt x="8999" y="10614"/>
                  </a:cubicBezTo>
                  <a:cubicBezTo>
                    <a:pt x="8999" y="10606"/>
                    <a:pt x="9005" y="10597"/>
                    <a:pt x="9008" y="10584"/>
                  </a:cubicBezTo>
                  <a:close/>
                  <a:moveTo>
                    <a:pt x="6755" y="18299"/>
                  </a:moveTo>
                  <a:cubicBezTo>
                    <a:pt x="7015" y="18683"/>
                    <a:pt x="7387" y="18993"/>
                    <a:pt x="7772" y="19278"/>
                  </a:cubicBezTo>
                  <a:cubicBezTo>
                    <a:pt x="7717" y="19450"/>
                    <a:pt x="7868" y="19636"/>
                    <a:pt x="8026" y="19636"/>
                  </a:cubicBezTo>
                  <a:cubicBezTo>
                    <a:pt x="8084" y="19636"/>
                    <a:pt x="8143" y="19611"/>
                    <a:pt x="8193" y="19551"/>
                  </a:cubicBezTo>
                  <a:lnTo>
                    <a:pt x="8701" y="19885"/>
                  </a:lnTo>
                  <a:cubicBezTo>
                    <a:pt x="9420" y="20344"/>
                    <a:pt x="9011" y="21769"/>
                    <a:pt x="8949" y="22513"/>
                  </a:cubicBezTo>
                  <a:lnTo>
                    <a:pt x="8912" y="23170"/>
                  </a:lnTo>
                  <a:lnTo>
                    <a:pt x="8862" y="23071"/>
                  </a:lnTo>
                  <a:cubicBezTo>
                    <a:pt x="8156" y="22302"/>
                    <a:pt x="7276" y="21757"/>
                    <a:pt x="6631" y="20914"/>
                  </a:cubicBezTo>
                  <a:cubicBezTo>
                    <a:pt x="5950" y="20034"/>
                    <a:pt x="6532" y="19204"/>
                    <a:pt x="6755" y="18299"/>
                  </a:cubicBezTo>
                  <a:close/>
                  <a:moveTo>
                    <a:pt x="7003" y="44401"/>
                  </a:moveTo>
                  <a:lnTo>
                    <a:pt x="7028" y="44438"/>
                  </a:lnTo>
                  <a:cubicBezTo>
                    <a:pt x="6892" y="46074"/>
                    <a:pt x="6830" y="47735"/>
                    <a:pt x="6867" y="49383"/>
                  </a:cubicBezTo>
                  <a:cubicBezTo>
                    <a:pt x="6502" y="49239"/>
                    <a:pt x="6077" y="49185"/>
                    <a:pt x="5737" y="49185"/>
                  </a:cubicBezTo>
                  <a:cubicBezTo>
                    <a:pt x="5638" y="49185"/>
                    <a:pt x="5547" y="49189"/>
                    <a:pt x="5466" y="49198"/>
                  </a:cubicBezTo>
                  <a:cubicBezTo>
                    <a:pt x="5528" y="48293"/>
                    <a:pt x="5640" y="47400"/>
                    <a:pt x="5677" y="46496"/>
                  </a:cubicBezTo>
                  <a:cubicBezTo>
                    <a:pt x="5702" y="46471"/>
                    <a:pt x="5714" y="46421"/>
                    <a:pt x="5714" y="46372"/>
                  </a:cubicBezTo>
                  <a:cubicBezTo>
                    <a:pt x="5714" y="46260"/>
                    <a:pt x="5714" y="46161"/>
                    <a:pt x="5702" y="46062"/>
                  </a:cubicBezTo>
                  <a:cubicBezTo>
                    <a:pt x="5714" y="45504"/>
                    <a:pt x="5702" y="44959"/>
                    <a:pt x="5640" y="44426"/>
                  </a:cubicBezTo>
                  <a:lnTo>
                    <a:pt x="5640" y="44426"/>
                  </a:lnTo>
                  <a:cubicBezTo>
                    <a:pt x="5834" y="44442"/>
                    <a:pt x="6032" y="44451"/>
                    <a:pt x="6230" y="44451"/>
                  </a:cubicBezTo>
                  <a:cubicBezTo>
                    <a:pt x="6486" y="44451"/>
                    <a:pt x="6745" y="44436"/>
                    <a:pt x="7003" y="44401"/>
                  </a:cubicBezTo>
                  <a:close/>
                  <a:moveTo>
                    <a:pt x="6458" y="49842"/>
                  </a:moveTo>
                  <a:cubicBezTo>
                    <a:pt x="6520" y="49842"/>
                    <a:pt x="6582" y="49854"/>
                    <a:pt x="6631" y="49854"/>
                  </a:cubicBezTo>
                  <a:cubicBezTo>
                    <a:pt x="6693" y="49879"/>
                    <a:pt x="6768" y="49892"/>
                    <a:pt x="6879" y="49904"/>
                  </a:cubicBezTo>
                  <a:lnTo>
                    <a:pt x="6879" y="50090"/>
                  </a:lnTo>
                  <a:cubicBezTo>
                    <a:pt x="6842" y="50090"/>
                    <a:pt x="6830" y="50078"/>
                    <a:pt x="6805" y="50078"/>
                  </a:cubicBezTo>
                  <a:lnTo>
                    <a:pt x="6755" y="50028"/>
                  </a:lnTo>
                  <a:cubicBezTo>
                    <a:pt x="6656" y="49966"/>
                    <a:pt x="6557" y="49904"/>
                    <a:pt x="6458" y="49842"/>
                  </a:cubicBezTo>
                  <a:close/>
                  <a:moveTo>
                    <a:pt x="6168" y="1"/>
                  </a:moveTo>
                  <a:cubicBezTo>
                    <a:pt x="6005" y="1"/>
                    <a:pt x="5810" y="76"/>
                    <a:pt x="5578" y="253"/>
                  </a:cubicBezTo>
                  <a:cubicBezTo>
                    <a:pt x="5318" y="195"/>
                    <a:pt x="4982" y="104"/>
                    <a:pt x="4671" y="104"/>
                  </a:cubicBezTo>
                  <a:cubicBezTo>
                    <a:pt x="4448" y="104"/>
                    <a:pt x="4238" y="150"/>
                    <a:pt x="4078" y="290"/>
                  </a:cubicBezTo>
                  <a:cubicBezTo>
                    <a:pt x="3657" y="687"/>
                    <a:pt x="3458" y="1120"/>
                    <a:pt x="3297" y="1653"/>
                  </a:cubicBezTo>
                  <a:cubicBezTo>
                    <a:pt x="3099" y="2360"/>
                    <a:pt x="2777" y="4045"/>
                    <a:pt x="3496" y="4554"/>
                  </a:cubicBezTo>
                  <a:cubicBezTo>
                    <a:pt x="3517" y="4569"/>
                    <a:pt x="3542" y="4576"/>
                    <a:pt x="3567" y="4576"/>
                  </a:cubicBezTo>
                  <a:cubicBezTo>
                    <a:pt x="3641" y="4576"/>
                    <a:pt x="3716" y="4513"/>
                    <a:pt x="3706" y="4430"/>
                  </a:cubicBezTo>
                  <a:cubicBezTo>
                    <a:pt x="3619" y="3649"/>
                    <a:pt x="3520" y="2955"/>
                    <a:pt x="3644" y="2149"/>
                  </a:cubicBezTo>
                  <a:cubicBezTo>
                    <a:pt x="3706" y="1765"/>
                    <a:pt x="3805" y="1381"/>
                    <a:pt x="3979" y="1021"/>
                  </a:cubicBezTo>
                  <a:cubicBezTo>
                    <a:pt x="4276" y="402"/>
                    <a:pt x="4970" y="389"/>
                    <a:pt x="5578" y="290"/>
                  </a:cubicBezTo>
                  <a:lnTo>
                    <a:pt x="5590" y="290"/>
                  </a:lnTo>
                  <a:cubicBezTo>
                    <a:pt x="5714" y="246"/>
                    <a:pt x="5824" y="226"/>
                    <a:pt x="5922" y="226"/>
                  </a:cubicBezTo>
                  <a:cubicBezTo>
                    <a:pt x="6568" y="226"/>
                    <a:pt x="6673" y="1118"/>
                    <a:pt x="6619" y="2000"/>
                  </a:cubicBezTo>
                  <a:cubicBezTo>
                    <a:pt x="6602" y="1879"/>
                    <a:pt x="6487" y="1776"/>
                    <a:pt x="6369" y="1776"/>
                  </a:cubicBezTo>
                  <a:cubicBezTo>
                    <a:pt x="6318" y="1776"/>
                    <a:pt x="6267" y="1795"/>
                    <a:pt x="6222" y="1839"/>
                  </a:cubicBezTo>
                  <a:cubicBezTo>
                    <a:pt x="6160" y="1914"/>
                    <a:pt x="6123" y="2000"/>
                    <a:pt x="6086" y="2075"/>
                  </a:cubicBezTo>
                  <a:cubicBezTo>
                    <a:pt x="5999" y="1765"/>
                    <a:pt x="5912" y="1467"/>
                    <a:pt x="5900" y="1133"/>
                  </a:cubicBezTo>
                  <a:cubicBezTo>
                    <a:pt x="5900" y="1108"/>
                    <a:pt x="5881" y="1096"/>
                    <a:pt x="5863" y="1096"/>
                  </a:cubicBezTo>
                  <a:cubicBezTo>
                    <a:pt x="5844" y="1096"/>
                    <a:pt x="5826" y="1108"/>
                    <a:pt x="5826" y="1133"/>
                  </a:cubicBezTo>
                  <a:lnTo>
                    <a:pt x="5826" y="1182"/>
                  </a:lnTo>
                  <a:cubicBezTo>
                    <a:pt x="5813" y="1096"/>
                    <a:pt x="5751" y="1034"/>
                    <a:pt x="5689" y="1021"/>
                  </a:cubicBezTo>
                  <a:cubicBezTo>
                    <a:pt x="5663" y="1017"/>
                    <a:pt x="5635" y="1015"/>
                    <a:pt x="5608" y="1015"/>
                  </a:cubicBezTo>
                  <a:cubicBezTo>
                    <a:pt x="5381" y="1015"/>
                    <a:pt x="5131" y="1142"/>
                    <a:pt x="4921" y="1220"/>
                  </a:cubicBezTo>
                  <a:cubicBezTo>
                    <a:pt x="4661" y="1331"/>
                    <a:pt x="4400" y="1443"/>
                    <a:pt x="4152" y="1567"/>
                  </a:cubicBezTo>
                  <a:cubicBezTo>
                    <a:pt x="3940" y="1667"/>
                    <a:pt x="4061" y="2000"/>
                    <a:pt x="4259" y="2000"/>
                  </a:cubicBezTo>
                  <a:cubicBezTo>
                    <a:pt x="4281" y="2000"/>
                    <a:pt x="4303" y="1996"/>
                    <a:pt x="4326" y="1988"/>
                  </a:cubicBezTo>
                  <a:cubicBezTo>
                    <a:pt x="4574" y="1889"/>
                    <a:pt x="4822" y="1802"/>
                    <a:pt x="5045" y="1703"/>
                  </a:cubicBezTo>
                  <a:cubicBezTo>
                    <a:pt x="5293" y="1616"/>
                    <a:pt x="5640" y="1542"/>
                    <a:pt x="5788" y="1319"/>
                  </a:cubicBezTo>
                  <a:cubicBezTo>
                    <a:pt x="5813" y="1306"/>
                    <a:pt x="5813" y="1294"/>
                    <a:pt x="5826" y="1257"/>
                  </a:cubicBezTo>
                  <a:cubicBezTo>
                    <a:pt x="5826" y="1629"/>
                    <a:pt x="5875" y="2000"/>
                    <a:pt x="5974" y="2360"/>
                  </a:cubicBezTo>
                  <a:cubicBezTo>
                    <a:pt x="5850" y="2732"/>
                    <a:pt x="5788" y="3141"/>
                    <a:pt x="5689" y="3475"/>
                  </a:cubicBezTo>
                  <a:cubicBezTo>
                    <a:pt x="5541" y="3921"/>
                    <a:pt x="5379" y="4702"/>
                    <a:pt x="4958" y="4987"/>
                  </a:cubicBezTo>
                  <a:cubicBezTo>
                    <a:pt x="4936" y="5002"/>
                    <a:pt x="4914" y="5008"/>
                    <a:pt x="4892" y="5008"/>
                  </a:cubicBezTo>
                  <a:cubicBezTo>
                    <a:pt x="4728" y="5008"/>
                    <a:pt x="4568" y="4640"/>
                    <a:pt x="4524" y="4541"/>
                  </a:cubicBezTo>
                  <a:cubicBezTo>
                    <a:pt x="4338" y="4182"/>
                    <a:pt x="4338" y="3810"/>
                    <a:pt x="4351" y="3413"/>
                  </a:cubicBezTo>
                  <a:cubicBezTo>
                    <a:pt x="4363" y="3041"/>
                    <a:pt x="4636" y="2310"/>
                    <a:pt x="4400" y="1988"/>
                  </a:cubicBezTo>
                  <a:lnTo>
                    <a:pt x="4388" y="1988"/>
                  </a:lnTo>
                  <a:cubicBezTo>
                    <a:pt x="4214" y="2075"/>
                    <a:pt x="4214" y="2236"/>
                    <a:pt x="4165" y="2397"/>
                  </a:cubicBezTo>
                  <a:cubicBezTo>
                    <a:pt x="4041" y="2831"/>
                    <a:pt x="3991" y="3302"/>
                    <a:pt x="3979" y="3748"/>
                  </a:cubicBezTo>
                  <a:cubicBezTo>
                    <a:pt x="3966" y="4281"/>
                    <a:pt x="4177" y="5347"/>
                    <a:pt x="4846" y="5434"/>
                  </a:cubicBezTo>
                  <a:cubicBezTo>
                    <a:pt x="4874" y="5438"/>
                    <a:pt x="4900" y="5440"/>
                    <a:pt x="4927" y="5440"/>
                  </a:cubicBezTo>
                  <a:cubicBezTo>
                    <a:pt x="5448" y="5440"/>
                    <a:pt x="5759" y="4646"/>
                    <a:pt x="5912" y="4269"/>
                  </a:cubicBezTo>
                  <a:cubicBezTo>
                    <a:pt x="6074" y="3872"/>
                    <a:pt x="6210" y="3488"/>
                    <a:pt x="6334" y="3091"/>
                  </a:cubicBezTo>
                  <a:cubicBezTo>
                    <a:pt x="6383" y="3091"/>
                    <a:pt x="6433" y="3041"/>
                    <a:pt x="6408" y="2980"/>
                  </a:cubicBezTo>
                  <a:cubicBezTo>
                    <a:pt x="6408" y="2967"/>
                    <a:pt x="6396" y="2942"/>
                    <a:pt x="6396" y="2930"/>
                  </a:cubicBezTo>
                  <a:cubicBezTo>
                    <a:pt x="6470" y="2732"/>
                    <a:pt x="6569" y="2498"/>
                    <a:pt x="6594" y="2263"/>
                  </a:cubicBezTo>
                  <a:lnTo>
                    <a:pt x="6594" y="2263"/>
                  </a:lnTo>
                  <a:cubicBezTo>
                    <a:pt x="6532" y="2845"/>
                    <a:pt x="6445" y="3364"/>
                    <a:pt x="6396" y="3612"/>
                  </a:cubicBezTo>
                  <a:cubicBezTo>
                    <a:pt x="6272" y="4330"/>
                    <a:pt x="6123" y="5025"/>
                    <a:pt x="5912" y="5706"/>
                  </a:cubicBezTo>
                  <a:cubicBezTo>
                    <a:pt x="5888" y="5830"/>
                    <a:pt x="5826" y="5967"/>
                    <a:pt x="5776" y="6103"/>
                  </a:cubicBezTo>
                  <a:cubicBezTo>
                    <a:pt x="5417" y="6016"/>
                    <a:pt x="5070" y="5880"/>
                    <a:pt x="4723" y="5706"/>
                  </a:cubicBezTo>
                  <a:cubicBezTo>
                    <a:pt x="4710" y="5694"/>
                    <a:pt x="4698" y="5669"/>
                    <a:pt x="4661" y="5669"/>
                  </a:cubicBezTo>
                  <a:cubicBezTo>
                    <a:pt x="4648" y="5657"/>
                    <a:pt x="4611" y="5657"/>
                    <a:pt x="4599" y="5644"/>
                  </a:cubicBezTo>
                  <a:cubicBezTo>
                    <a:pt x="4577" y="5631"/>
                    <a:pt x="4555" y="5626"/>
                    <a:pt x="4535" y="5626"/>
                  </a:cubicBezTo>
                  <a:cubicBezTo>
                    <a:pt x="4498" y="5626"/>
                    <a:pt x="4466" y="5645"/>
                    <a:pt x="4450" y="5669"/>
                  </a:cubicBezTo>
                  <a:cubicBezTo>
                    <a:pt x="3706" y="5657"/>
                    <a:pt x="2963" y="5545"/>
                    <a:pt x="2231" y="5384"/>
                  </a:cubicBezTo>
                  <a:cubicBezTo>
                    <a:pt x="1574" y="5223"/>
                    <a:pt x="880" y="4739"/>
                    <a:pt x="236" y="4739"/>
                  </a:cubicBezTo>
                  <a:cubicBezTo>
                    <a:pt x="87" y="4739"/>
                    <a:pt x="0" y="4901"/>
                    <a:pt x="62" y="5025"/>
                  </a:cubicBezTo>
                  <a:cubicBezTo>
                    <a:pt x="385" y="5632"/>
                    <a:pt x="1450" y="5781"/>
                    <a:pt x="2070" y="5905"/>
                  </a:cubicBezTo>
                  <a:cubicBezTo>
                    <a:pt x="2244" y="5942"/>
                    <a:pt x="2417" y="5967"/>
                    <a:pt x="2591" y="5979"/>
                  </a:cubicBezTo>
                  <a:cubicBezTo>
                    <a:pt x="2467" y="7070"/>
                    <a:pt x="2343" y="8148"/>
                    <a:pt x="2107" y="9201"/>
                  </a:cubicBezTo>
                  <a:cubicBezTo>
                    <a:pt x="2095" y="9239"/>
                    <a:pt x="2070" y="9288"/>
                    <a:pt x="2070" y="9350"/>
                  </a:cubicBezTo>
                  <a:lnTo>
                    <a:pt x="2070" y="9363"/>
                  </a:lnTo>
                  <a:cubicBezTo>
                    <a:pt x="1996" y="9685"/>
                    <a:pt x="1921" y="9995"/>
                    <a:pt x="1810" y="10317"/>
                  </a:cubicBezTo>
                  <a:cubicBezTo>
                    <a:pt x="1674" y="10751"/>
                    <a:pt x="1512" y="11184"/>
                    <a:pt x="1376" y="11618"/>
                  </a:cubicBezTo>
                  <a:cubicBezTo>
                    <a:pt x="1351" y="11631"/>
                    <a:pt x="1314" y="11668"/>
                    <a:pt x="1289" y="11717"/>
                  </a:cubicBezTo>
                  <a:cubicBezTo>
                    <a:pt x="979" y="12387"/>
                    <a:pt x="756" y="13044"/>
                    <a:pt x="670" y="13775"/>
                  </a:cubicBezTo>
                  <a:cubicBezTo>
                    <a:pt x="645" y="13849"/>
                    <a:pt x="682" y="13911"/>
                    <a:pt x="732" y="13961"/>
                  </a:cubicBezTo>
                  <a:cubicBezTo>
                    <a:pt x="707" y="14097"/>
                    <a:pt x="682" y="14221"/>
                    <a:pt x="670" y="14370"/>
                  </a:cubicBezTo>
                  <a:cubicBezTo>
                    <a:pt x="645" y="14519"/>
                    <a:pt x="744" y="14593"/>
                    <a:pt x="868" y="14605"/>
                  </a:cubicBezTo>
                  <a:cubicBezTo>
                    <a:pt x="1103" y="15758"/>
                    <a:pt x="1934" y="16774"/>
                    <a:pt x="3124" y="17047"/>
                  </a:cubicBezTo>
                  <a:cubicBezTo>
                    <a:pt x="3140" y="17050"/>
                    <a:pt x="3156" y="17051"/>
                    <a:pt x="3171" y="17051"/>
                  </a:cubicBezTo>
                  <a:cubicBezTo>
                    <a:pt x="3349" y="17051"/>
                    <a:pt x="3424" y="16861"/>
                    <a:pt x="3310" y="16712"/>
                  </a:cubicBezTo>
                  <a:cubicBezTo>
                    <a:pt x="3285" y="16675"/>
                    <a:pt x="3235" y="16638"/>
                    <a:pt x="3210" y="16588"/>
                  </a:cubicBezTo>
                  <a:lnTo>
                    <a:pt x="3210" y="16588"/>
                  </a:lnTo>
                  <a:cubicBezTo>
                    <a:pt x="3743" y="16613"/>
                    <a:pt x="4276" y="16700"/>
                    <a:pt x="4797" y="16811"/>
                  </a:cubicBezTo>
                  <a:cubicBezTo>
                    <a:pt x="4351" y="16861"/>
                    <a:pt x="3892" y="16948"/>
                    <a:pt x="3434" y="16960"/>
                  </a:cubicBezTo>
                  <a:cubicBezTo>
                    <a:pt x="3297" y="16960"/>
                    <a:pt x="3235" y="17171"/>
                    <a:pt x="3359" y="17233"/>
                  </a:cubicBezTo>
                  <a:cubicBezTo>
                    <a:pt x="3529" y="17329"/>
                    <a:pt x="3735" y="17360"/>
                    <a:pt x="3952" y="17360"/>
                  </a:cubicBezTo>
                  <a:cubicBezTo>
                    <a:pt x="4354" y="17360"/>
                    <a:pt x="4798" y="17253"/>
                    <a:pt x="5144" y="17245"/>
                  </a:cubicBezTo>
                  <a:cubicBezTo>
                    <a:pt x="5233" y="17242"/>
                    <a:pt x="5322" y="17240"/>
                    <a:pt x="5410" y="17240"/>
                  </a:cubicBezTo>
                  <a:cubicBezTo>
                    <a:pt x="5717" y="17240"/>
                    <a:pt x="6020" y="17266"/>
                    <a:pt x="6309" y="17382"/>
                  </a:cubicBezTo>
                  <a:cubicBezTo>
                    <a:pt x="6334" y="17394"/>
                    <a:pt x="6371" y="17394"/>
                    <a:pt x="6396" y="17394"/>
                  </a:cubicBezTo>
                  <a:lnTo>
                    <a:pt x="6396" y="17419"/>
                  </a:lnTo>
                  <a:cubicBezTo>
                    <a:pt x="6408" y="17518"/>
                    <a:pt x="6445" y="17629"/>
                    <a:pt x="6495" y="17729"/>
                  </a:cubicBezTo>
                  <a:lnTo>
                    <a:pt x="6495" y="17791"/>
                  </a:lnTo>
                  <a:lnTo>
                    <a:pt x="6495" y="17815"/>
                  </a:lnTo>
                  <a:cubicBezTo>
                    <a:pt x="6321" y="18943"/>
                    <a:pt x="5392" y="19662"/>
                    <a:pt x="6024" y="20864"/>
                  </a:cubicBezTo>
                  <a:cubicBezTo>
                    <a:pt x="6520" y="21831"/>
                    <a:pt x="7635" y="22810"/>
                    <a:pt x="8565" y="23368"/>
                  </a:cubicBezTo>
                  <a:cubicBezTo>
                    <a:pt x="8605" y="23390"/>
                    <a:pt x="8645" y="23400"/>
                    <a:pt x="8682" y="23400"/>
                  </a:cubicBezTo>
                  <a:cubicBezTo>
                    <a:pt x="8769" y="23400"/>
                    <a:pt x="8843" y="23344"/>
                    <a:pt x="8887" y="23256"/>
                  </a:cubicBezTo>
                  <a:lnTo>
                    <a:pt x="8887" y="23256"/>
                  </a:lnTo>
                  <a:cubicBezTo>
                    <a:pt x="8825" y="24000"/>
                    <a:pt x="8751" y="24756"/>
                    <a:pt x="8664" y="25500"/>
                  </a:cubicBezTo>
                  <a:cubicBezTo>
                    <a:pt x="8193" y="29751"/>
                    <a:pt x="7387" y="33928"/>
                    <a:pt x="6061" y="37968"/>
                  </a:cubicBezTo>
                  <a:cubicBezTo>
                    <a:pt x="5979" y="38230"/>
                    <a:pt x="6200" y="38416"/>
                    <a:pt x="6417" y="38416"/>
                  </a:cubicBezTo>
                  <a:cubicBezTo>
                    <a:pt x="6528" y="38416"/>
                    <a:pt x="6638" y="38367"/>
                    <a:pt x="6706" y="38253"/>
                  </a:cubicBezTo>
                  <a:cubicBezTo>
                    <a:pt x="6842" y="38018"/>
                    <a:pt x="6991" y="37832"/>
                    <a:pt x="7139" y="37659"/>
                  </a:cubicBezTo>
                  <a:lnTo>
                    <a:pt x="7139" y="37659"/>
                  </a:lnTo>
                  <a:cubicBezTo>
                    <a:pt x="7115" y="38130"/>
                    <a:pt x="7053" y="38588"/>
                    <a:pt x="6892" y="39059"/>
                  </a:cubicBezTo>
                  <a:cubicBezTo>
                    <a:pt x="6825" y="39280"/>
                    <a:pt x="7015" y="39451"/>
                    <a:pt x="7206" y="39451"/>
                  </a:cubicBezTo>
                  <a:cubicBezTo>
                    <a:pt x="7229" y="39451"/>
                    <a:pt x="7253" y="39449"/>
                    <a:pt x="7276" y="39443"/>
                  </a:cubicBezTo>
                  <a:cubicBezTo>
                    <a:pt x="7313" y="39443"/>
                    <a:pt x="7338" y="39431"/>
                    <a:pt x="7375" y="39431"/>
                  </a:cubicBezTo>
                  <a:cubicBezTo>
                    <a:pt x="7301" y="40918"/>
                    <a:pt x="7610" y="42294"/>
                    <a:pt x="7015" y="43719"/>
                  </a:cubicBezTo>
                  <a:cubicBezTo>
                    <a:pt x="6551" y="43824"/>
                    <a:pt x="6022" y="43906"/>
                    <a:pt x="5611" y="43906"/>
                  </a:cubicBezTo>
                  <a:cubicBezTo>
                    <a:pt x="5583" y="43906"/>
                    <a:pt x="5555" y="43906"/>
                    <a:pt x="5528" y="43905"/>
                  </a:cubicBezTo>
                  <a:cubicBezTo>
                    <a:pt x="5516" y="43831"/>
                    <a:pt x="5503" y="43769"/>
                    <a:pt x="5479" y="43695"/>
                  </a:cubicBezTo>
                  <a:cubicBezTo>
                    <a:pt x="5473" y="43667"/>
                    <a:pt x="5452" y="43654"/>
                    <a:pt x="5431" y="43654"/>
                  </a:cubicBezTo>
                  <a:cubicBezTo>
                    <a:pt x="5406" y="43654"/>
                    <a:pt x="5379" y="43673"/>
                    <a:pt x="5379" y="43707"/>
                  </a:cubicBezTo>
                  <a:cubicBezTo>
                    <a:pt x="5379" y="43769"/>
                    <a:pt x="5379" y="43831"/>
                    <a:pt x="5355" y="43893"/>
                  </a:cubicBezTo>
                  <a:cubicBezTo>
                    <a:pt x="5330" y="43893"/>
                    <a:pt x="5317" y="43880"/>
                    <a:pt x="5280" y="43880"/>
                  </a:cubicBezTo>
                  <a:cubicBezTo>
                    <a:pt x="5206" y="43595"/>
                    <a:pt x="5107" y="43298"/>
                    <a:pt x="5020" y="43025"/>
                  </a:cubicBezTo>
                  <a:cubicBezTo>
                    <a:pt x="4958" y="42120"/>
                    <a:pt x="4859" y="41240"/>
                    <a:pt x="4785" y="40348"/>
                  </a:cubicBezTo>
                  <a:cubicBezTo>
                    <a:pt x="4586" y="38117"/>
                    <a:pt x="4326" y="35911"/>
                    <a:pt x="3719" y="33754"/>
                  </a:cubicBezTo>
                  <a:cubicBezTo>
                    <a:pt x="3714" y="33741"/>
                    <a:pt x="3705" y="33736"/>
                    <a:pt x="3696" y="33736"/>
                  </a:cubicBezTo>
                  <a:cubicBezTo>
                    <a:pt x="3678" y="33736"/>
                    <a:pt x="3657" y="33755"/>
                    <a:pt x="3657" y="33779"/>
                  </a:cubicBezTo>
                  <a:cubicBezTo>
                    <a:pt x="4078" y="36283"/>
                    <a:pt x="4239" y="38799"/>
                    <a:pt x="4425" y="41302"/>
                  </a:cubicBezTo>
                  <a:cubicBezTo>
                    <a:pt x="4289" y="40881"/>
                    <a:pt x="4165" y="40472"/>
                    <a:pt x="4078" y="40038"/>
                  </a:cubicBezTo>
                  <a:cubicBezTo>
                    <a:pt x="4044" y="39906"/>
                    <a:pt x="3945" y="39849"/>
                    <a:pt x="3842" y="39849"/>
                  </a:cubicBezTo>
                  <a:cubicBezTo>
                    <a:pt x="3686" y="39849"/>
                    <a:pt x="3520" y="39980"/>
                    <a:pt x="3557" y="40175"/>
                  </a:cubicBezTo>
                  <a:cubicBezTo>
                    <a:pt x="3805" y="41278"/>
                    <a:pt x="4227" y="42344"/>
                    <a:pt x="4586" y="43409"/>
                  </a:cubicBezTo>
                  <a:cubicBezTo>
                    <a:pt x="4586" y="43447"/>
                    <a:pt x="4586" y="43471"/>
                    <a:pt x="4599" y="43521"/>
                  </a:cubicBezTo>
                  <a:cubicBezTo>
                    <a:pt x="4599" y="43533"/>
                    <a:pt x="4586" y="43546"/>
                    <a:pt x="4586" y="43583"/>
                  </a:cubicBezTo>
                  <a:cubicBezTo>
                    <a:pt x="4574" y="43719"/>
                    <a:pt x="4574" y="43843"/>
                    <a:pt x="4549" y="43980"/>
                  </a:cubicBezTo>
                  <a:cubicBezTo>
                    <a:pt x="4549" y="44042"/>
                    <a:pt x="4599" y="44128"/>
                    <a:pt x="4648" y="44153"/>
                  </a:cubicBezTo>
                  <a:cubicBezTo>
                    <a:pt x="4648" y="44227"/>
                    <a:pt x="4661" y="44314"/>
                    <a:pt x="4661" y="44389"/>
                  </a:cubicBezTo>
                  <a:cubicBezTo>
                    <a:pt x="4672" y="44494"/>
                    <a:pt x="4750" y="44588"/>
                    <a:pt x="4842" y="44588"/>
                  </a:cubicBezTo>
                  <a:cubicBezTo>
                    <a:pt x="4848" y="44588"/>
                    <a:pt x="4853" y="44588"/>
                    <a:pt x="4859" y="44587"/>
                  </a:cubicBezTo>
                  <a:lnTo>
                    <a:pt x="4908" y="44587"/>
                  </a:lnTo>
                  <a:cubicBezTo>
                    <a:pt x="5032" y="45145"/>
                    <a:pt x="5132" y="45715"/>
                    <a:pt x="5132" y="46310"/>
                  </a:cubicBezTo>
                  <a:cubicBezTo>
                    <a:pt x="5132" y="46335"/>
                    <a:pt x="5132" y="46372"/>
                    <a:pt x="5144" y="46409"/>
                  </a:cubicBezTo>
                  <a:cubicBezTo>
                    <a:pt x="5008" y="48008"/>
                    <a:pt x="4846" y="49644"/>
                    <a:pt x="4884" y="51255"/>
                  </a:cubicBezTo>
                  <a:cubicBezTo>
                    <a:pt x="4884" y="51367"/>
                    <a:pt x="4958" y="51491"/>
                    <a:pt x="5070" y="51503"/>
                  </a:cubicBezTo>
                  <a:cubicBezTo>
                    <a:pt x="5218" y="51515"/>
                    <a:pt x="5379" y="51528"/>
                    <a:pt x="5541" y="51552"/>
                  </a:cubicBezTo>
                  <a:cubicBezTo>
                    <a:pt x="5572" y="51559"/>
                    <a:pt x="5603" y="51562"/>
                    <a:pt x="5632" y="51562"/>
                  </a:cubicBezTo>
                  <a:cubicBezTo>
                    <a:pt x="5661" y="51562"/>
                    <a:pt x="5689" y="51559"/>
                    <a:pt x="5714" y="51552"/>
                  </a:cubicBezTo>
                  <a:cubicBezTo>
                    <a:pt x="6619" y="51515"/>
                    <a:pt x="7623" y="51156"/>
                    <a:pt x="7561" y="50164"/>
                  </a:cubicBezTo>
                  <a:cubicBezTo>
                    <a:pt x="7548" y="49916"/>
                    <a:pt x="7400" y="49718"/>
                    <a:pt x="7214" y="49569"/>
                  </a:cubicBezTo>
                  <a:cubicBezTo>
                    <a:pt x="7251" y="47859"/>
                    <a:pt x="7201" y="46136"/>
                    <a:pt x="7065" y="44451"/>
                  </a:cubicBezTo>
                  <a:lnTo>
                    <a:pt x="7065" y="44451"/>
                  </a:lnTo>
                  <a:cubicBezTo>
                    <a:pt x="7099" y="44464"/>
                    <a:pt x="7134" y="44471"/>
                    <a:pt x="7169" y="44471"/>
                  </a:cubicBezTo>
                  <a:cubicBezTo>
                    <a:pt x="7259" y="44471"/>
                    <a:pt x="7346" y="44422"/>
                    <a:pt x="7400" y="44314"/>
                  </a:cubicBezTo>
                  <a:cubicBezTo>
                    <a:pt x="7425" y="44302"/>
                    <a:pt x="7425" y="44265"/>
                    <a:pt x="7437" y="44252"/>
                  </a:cubicBezTo>
                  <a:cubicBezTo>
                    <a:pt x="7697" y="44178"/>
                    <a:pt x="7945" y="44079"/>
                    <a:pt x="8193" y="43955"/>
                  </a:cubicBezTo>
                  <a:cubicBezTo>
                    <a:pt x="8425" y="43839"/>
                    <a:pt x="8277" y="43516"/>
                    <a:pt x="8054" y="43516"/>
                  </a:cubicBezTo>
                  <a:cubicBezTo>
                    <a:pt x="8038" y="43516"/>
                    <a:pt x="8023" y="43518"/>
                    <a:pt x="8007" y="43521"/>
                  </a:cubicBezTo>
                  <a:cubicBezTo>
                    <a:pt x="7945" y="43533"/>
                    <a:pt x="7858" y="43558"/>
                    <a:pt x="7734" y="43583"/>
                  </a:cubicBezTo>
                  <a:cubicBezTo>
                    <a:pt x="8230" y="42133"/>
                    <a:pt x="7821" y="40608"/>
                    <a:pt x="7995" y="39047"/>
                  </a:cubicBezTo>
                  <a:cubicBezTo>
                    <a:pt x="8005" y="38876"/>
                    <a:pt x="7833" y="38724"/>
                    <a:pt x="7666" y="38724"/>
                  </a:cubicBezTo>
                  <a:cubicBezTo>
                    <a:pt x="7639" y="38724"/>
                    <a:pt x="7612" y="38728"/>
                    <a:pt x="7586" y="38737"/>
                  </a:cubicBezTo>
                  <a:lnTo>
                    <a:pt x="7573" y="38737"/>
                  </a:lnTo>
                  <a:cubicBezTo>
                    <a:pt x="7697" y="38130"/>
                    <a:pt x="7710" y="37522"/>
                    <a:pt x="7710" y="36890"/>
                  </a:cubicBezTo>
                  <a:cubicBezTo>
                    <a:pt x="7710" y="36707"/>
                    <a:pt x="7558" y="36591"/>
                    <a:pt x="7399" y="36591"/>
                  </a:cubicBezTo>
                  <a:cubicBezTo>
                    <a:pt x="7321" y="36591"/>
                    <a:pt x="7242" y="36618"/>
                    <a:pt x="7177" y="36679"/>
                  </a:cubicBezTo>
                  <a:lnTo>
                    <a:pt x="7152" y="36692"/>
                  </a:lnTo>
                  <a:cubicBezTo>
                    <a:pt x="8168" y="33358"/>
                    <a:pt x="8664" y="29875"/>
                    <a:pt x="9036" y="26429"/>
                  </a:cubicBezTo>
                  <a:cubicBezTo>
                    <a:pt x="9246" y="24422"/>
                    <a:pt x="9383" y="22389"/>
                    <a:pt x="9494" y="20381"/>
                  </a:cubicBezTo>
                  <a:cubicBezTo>
                    <a:pt x="9532" y="19712"/>
                    <a:pt x="9011" y="19340"/>
                    <a:pt x="8391" y="18980"/>
                  </a:cubicBezTo>
                  <a:cubicBezTo>
                    <a:pt x="8503" y="18658"/>
                    <a:pt x="8552" y="18299"/>
                    <a:pt x="8577" y="17977"/>
                  </a:cubicBezTo>
                  <a:cubicBezTo>
                    <a:pt x="8738" y="17468"/>
                    <a:pt x="8788" y="16886"/>
                    <a:pt x="8825" y="16328"/>
                  </a:cubicBezTo>
                  <a:cubicBezTo>
                    <a:pt x="8986" y="15857"/>
                    <a:pt x="9061" y="15200"/>
                    <a:pt x="9073" y="15076"/>
                  </a:cubicBezTo>
                  <a:cubicBezTo>
                    <a:pt x="9321" y="12957"/>
                    <a:pt x="9742" y="10775"/>
                    <a:pt x="9631" y="8619"/>
                  </a:cubicBezTo>
                  <a:cubicBezTo>
                    <a:pt x="9742" y="7826"/>
                    <a:pt x="9618" y="7082"/>
                    <a:pt x="8875" y="6710"/>
                  </a:cubicBezTo>
                  <a:cubicBezTo>
                    <a:pt x="8379" y="6462"/>
                    <a:pt x="7759" y="6450"/>
                    <a:pt x="7214" y="6388"/>
                  </a:cubicBezTo>
                  <a:cubicBezTo>
                    <a:pt x="6879" y="6351"/>
                    <a:pt x="6557" y="6314"/>
                    <a:pt x="6222" y="6252"/>
                  </a:cubicBezTo>
                  <a:cubicBezTo>
                    <a:pt x="6309" y="5954"/>
                    <a:pt x="6346" y="5644"/>
                    <a:pt x="6408" y="5421"/>
                  </a:cubicBezTo>
                  <a:cubicBezTo>
                    <a:pt x="6681" y="4368"/>
                    <a:pt x="6842" y="3302"/>
                    <a:pt x="6929" y="2223"/>
                  </a:cubicBezTo>
                  <a:cubicBezTo>
                    <a:pt x="6980" y="1553"/>
                    <a:pt x="6905" y="1"/>
                    <a:pt x="6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490;p54">
              <a:extLst>
                <a:ext uri="{FF2B5EF4-FFF2-40B4-BE49-F238E27FC236}">
                  <a16:creationId xmlns:a16="http://schemas.microsoft.com/office/drawing/2014/main" id="{52A1EFB4-F2A6-9612-136E-AFCD17F49797}"/>
                </a:ext>
              </a:extLst>
            </p:cNvPr>
            <p:cNvSpPr/>
            <p:nvPr/>
          </p:nvSpPr>
          <p:spPr>
            <a:xfrm>
              <a:off x="7813332" y="1752946"/>
              <a:ext cx="500746" cy="307856"/>
            </a:xfrm>
            <a:custGeom>
              <a:avLst/>
              <a:gdLst/>
              <a:ahLst/>
              <a:cxnLst/>
              <a:rect l="l" t="t" r="r" b="b"/>
              <a:pathLst>
                <a:path w="6394" h="3931" extrusionOk="0">
                  <a:moveTo>
                    <a:pt x="2033" y="507"/>
                  </a:moveTo>
                  <a:cubicBezTo>
                    <a:pt x="2169" y="507"/>
                    <a:pt x="2318" y="519"/>
                    <a:pt x="2467" y="544"/>
                  </a:cubicBezTo>
                  <a:cubicBezTo>
                    <a:pt x="2417" y="557"/>
                    <a:pt x="2368" y="569"/>
                    <a:pt x="2343" y="619"/>
                  </a:cubicBezTo>
                  <a:cubicBezTo>
                    <a:pt x="2297" y="592"/>
                    <a:pt x="2248" y="577"/>
                    <a:pt x="2199" y="577"/>
                  </a:cubicBezTo>
                  <a:cubicBezTo>
                    <a:pt x="2155" y="577"/>
                    <a:pt x="2111" y="589"/>
                    <a:pt x="2070" y="619"/>
                  </a:cubicBezTo>
                  <a:cubicBezTo>
                    <a:pt x="2058" y="581"/>
                    <a:pt x="2046" y="544"/>
                    <a:pt x="2033" y="507"/>
                  </a:cubicBezTo>
                  <a:close/>
                  <a:moveTo>
                    <a:pt x="2690" y="581"/>
                  </a:moveTo>
                  <a:cubicBezTo>
                    <a:pt x="2789" y="606"/>
                    <a:pt x="2864" y="619"/>
                    <a:pt x="2938" y="643"/>
                  </a:cubicBezTo>
                  <a:cubicBezTo>
                    <a:pt x="2913" y="668"/>
                    <a:pt x="2864" y="680"/>
                    <a:pt x="2839" y="705"/>
                  </a:cubicBezTo>
                  <a:lnTo>
                    <a:pt x="2777" y="705"/>
                  </a:lnTo>
                  <a:cubicBezTo>
                    <a:pt x="2752" y="668"/>
                    <a:pt x="2727" y="619"/>
                    <a:pt x="2690" y="581"/>
                  </a:cubicBezTo>
                  <a:close/>
                  <a:moveTo>
                    <a:pt x="3285" y="755"/>
                  </a:moveTo>
                  <a:cubicBezTo>
                    <a:pt x="3421" y="817"/>
                    <a:pt x="3545" y="879"/>
                    <a:pt x="3657" y="928"/>
                  </a:cubicBezTo>
                  <a:cubicBezTo>
                    <a:pt x="3620" y="928"/>
                    <a:pt x="3582" y="928"/>
                    <a:pt x="3545" y="941"/>
                  </a:cubicBezTo>
                  <a:cubicBezTo>
                    <a:pt x="3520" y="928"/>
                    <a:pt x="3471" y="928"/>
                    <a:pt x="3434" y="928"/>
                  </a:cubicBezTo>
                  <a:cubicBezTo>
                    <a:pt x="3397" y="866"/>
                    <a:pt x="3347" y="817"/>
                    <a:pt x="3285" y="755"/>
                  </a:cubicBezTo>
                  <a:close/>
                  <a:moveTo>
                    <a:pt x="2081" y="0"/>
                  </a:moveTo>
                  <a:cubicBezTo>
                    <a:pt x="1743" y="0"/>
                    <a:pt x="1406" y="60"/>
                    <a:pt x="1079" y="197"/>
                  </a:cubicBezTo>
                  <a:cubicBezTo>
                    <a:pt x="1060" y="194"/>
                    <a:pt x="1042" y="192"/>
                    <a:pt x="1025" y="192"/>
                  </a:cubicBezTo>
                  <a:cubicBezTo>
                    <a:pt x="973" y="192"/>
                    <a:pt x="927" y="206"/>
                    <a:pt x="880" y="234"/>
                  </a:cubicBezTo>
                  <a:cubicBezTo>
                    <a:pt x="869" y="232"/>
                    <a:pt x="857" y="231"/>
                    <a:pt x="845" y="231"/>
                  </a:cubicBezTo>
                  <a:cubicBezTo>
                    <a:pt x="658" y="231"/>
                    <a:pt x="482" y="495"/>
                    <a:pt x="645" y="693"/>
                  </a:cubicBezTo>
                  <a:cubicBezTo>
                    <a:pt x="905" y="1015"/>
                    <a:pt x="633" y="1796"/>
                    <a:pt x="546" y="2131"/>
                  </a:cubicBezTo>
                  <a:cubicBezTo>
                    <a:pt x="409" y="2626"/>
                    <a:pt x="236" y="3110"/>
                    <a:pt x="50" y="3593"/>
                  </a:cubicBezTo>
                  <a:cubicBezTo>
                    <a:pt x="0" y="3717"/>
                    <a:pt x="50" y="3804"/>
                    <a:pt x="124" y="3853"/>
                  </a:cubicBezTo>
                  <a:cubicBezTo>
                    <a:pt x="169" y="3898"/>
                    <a:pt x="221" y="3930"/>
                    <a:pt x="288" y="3930"/>
                  </a:cubicBezTo>
                  <a:cubicBezTo>
                    <a:pt x="314" y="3930"/>
                    <a:pt x="342" y="3926"/>
                    <a:pt x="372" y="3915"/>
                  </a:cubicBezTo>
                  <a:cubicBezTo>
                    <a:pt x="1190" y="3618"/>
                    <a:pt x="2132" y="3593"/>
                    <a:pt x="3000" y="3494"/>
                  </a:cubicBezTo>
                  <a:cubicBezTo>
                    <a:pt x="3533" y="3432"/>
                    <a:pt x="4053" y="3407"/>
                    <a:pt x="4586" y="3370"/>
                  </a:cubicBezTo>
                  <a:lnTo>
                    <a:pt x="4946" y="3370"/>
                  </a:lnTo>
                  <a:cubicBezTo>
                    <a:pt x="5256" y="3457"/>
                    <a:pt x="5566" y="3531"/>
                    <a:pt x="5838" y="3655"/>
                  </a:cubicBezTo>
                  <a:cubicBezTo>
                    <a:pt x="5877" y="3672"/>
                    <a:pt x="5916" y="3680"/>
                    <a:pt x="5954" y="3680"/>
                  </a:cubicBezTo>
                  <a:cubicBezTo>
                    <a:pt x="6211" y="3680"/>
                    <a:pt x="6394" y="3314"/>
                    <a:pt x="6123" y="3184"/>
                  </a:cubicBezTo>
                  <a:cubicBezTo>
                    <a:pt x="6098" y="3172"/>
                    <a:pt x="6086" y="3172"/>
                    <a:pt x="6074" y="3172"/>
                  </a:cubicBezTo>
                  <a:cubicBezTo>
                    <a:pt x="6086" y="3110"/>
                    <a:pt x="6074" y="3035"/>
                    <a:pt x="6024" y="2973"/>
                  </a:cubicBezTo>
                  <a:cubicBezTo>
                    <a:pt x="6024" y="2924"/>
                    <a:pt x="6012" y="2874"/>
                    <a:pt x="5975" y="2837"/>
                  </a:cubicBezTo>
                  <a:cubicBezTo>
                    <a:pt x="5627" y="2292"/>
                    <a:pt x="5132" y="1821"/>
                    <a:pt x="4896" y="1189"/>
                  </a:cubicBezTo>
                  <a:cubicBezTo>
                    <a:pt x="4896" y="1139"/>
                    <a:pt x="4884" y="1077"/>
                    <a:pt x="4847" y="1052"/>
                  </a:cubicBezTo>
                  <a:cubicBezTo>
                    <a:pt x="4847" y="1040"/>
                    <a:pt x="4847" y="1040"/>
                    <a:pt x="4834" y="1015"/>
                  </a:cubicBezTo>
                  <a:cubicBezTo>
                    <a:pt x="4789" y="881"/>
                    <a:pt x="4684" y="827"/>
                    <a:pt x="4573" y="827"/>
                  </a:cubicBezTo>
                  <a:cubicBezTo>
                    <a:pt x="4561" y="827"/>
                    <a:pt x="4549" y="828"/>
                    <a:pt x="4537" y="829"/>
                  </a:cubicBezTo>
                  <a:cubicBezTo>
                    <a:pt x="3792" y="377"/>
                    <a:pt x="293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39F6D-4334-DB9B-75C5-770E447C3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28936"/>
      </p:ext>
    </p:extLst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>
            <a:spLocks noGrp="1"/>
          </p:cNvSpPr>
          <p:nvPr>
            <p:ph type="title"/>
          </p:nvPr>
        </p:nvSpPr>
        <p:spPr>
          <a:xfrm>
            <a:off x="4685433" y="903983"/>
            <a:ext cx="1982800" cy="151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727" name="Google Shape;727;p38"/>
          <p:cNvSpPr txBox="1">
            <a:spLocks noGrp="1"/>
          </p:cNvSpPr>
          <p:nvPr>
            <p:ph type="title" idx="2"/>
          </p:nvPr>
        </p:nvSpPr>
        <p:spPr>
          <a:xfrm>
            <a:off x="4685433" y="3113935"/>
            <a:ext cx="6555600" cy="249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Project Idea</a:t>
            </a:r>
            <a:endParaRPr dirty="0"/>
          </a:p>
        </p:txBody>
      </p:sp>
      <p:cxnSp>
        <p:nvCxnSpPr>
          <p:cNvPr id="729" name="Google Shape;729;p38"/>
          <p:cNvCxnSpPr/>
          <p:nvPr/>
        </p:nvCxnSpPr>
        <p:spPr>
          <a:xfrm>
            <a:off x="4899991" y="2334517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0" name="Google Shape;730;p38"/>
          <p:cNvGrpSpPr/>
          <p:nvPr/>
        </p:nvGrpSpPr>
        <p:grpSpPr>
          <a:xfrm>
            <a:off x="1800167" y="967134"/>
            <a:ext cx="2225736" cy="5165420"/>
            <a:chOff x="1350125" y="725350"/>
            <a:chExt cx="1669302" cy="3874065"/>
          </a:xfrm>
        </p:grpSpPr>
        <p:sp>
          <p:nvSpPr>
            <p:cNvPr id="731" name="Google Shape;731;p38"/>
            <p:cNvSpPr/>
            <p:nvPr/>
          </p:nvSpPr>
          <p:spPr>
            <a:xfrm>
              <a:off x="2189326" y="1597333"/>
              <a:ext cx="2812" cy="2812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1"/>
                  </a:moveTo>
                  <a:cubicBezTo>
                    <a:pt x="1" y="1"/>
                    <a:pt x="1" y="13"/>
                    <a:pt x="38" y="3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BB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1851825" y="780996"/>
              <a:ext cx="524198" cy="1379535"/>
            </a:xfrm>
            <a:custGeom>
              <a:avLst/>
              <a:gdLst/>
              <a:ahLst/>
              <a:cxnLst/>
              <a:rect l="l" t="t" r="r" b="b"/>
              <a:pathLst>
                <a:path w="7084" h="18643" extrusionOk="0">
                  <a:moveTo>
                    <a:pt x="2465" y="0"/>
                  </a:moveTo>
                  <a:cubicBezTo>
                    <a:pt x="2151" y="0"/>
                    <a:pt x="1857" y="59"/>
                    <a:pt x="1562" y="138"/>
                  </a:cubicBezTo>
                  <a:cubicBezTo>
                    <a:pt x="1314" y="225"/>
                    <a:pt x="967" y="473"/>
                    <a:pt x="819" y="535"/>
                  </a:cubicBezTo>
                  <a:cubicBezTo>
                    <a:pt x="1" y="857"/>
                    <a:pt x="224" y="2084"/>
                    <a:pt x="955" y="2084"/>
                  </a:cubicBezTo>
                  <a:cubicBezTo>
                    <a:pt x="1054" y="2109"/>
                    <a:pt x="1141" y="2121"/>
                    <a:pt x="1252" y="2121"/>
                  </a:cubicBezTo>
                  <a:cubicBezTo>
                    <a:pt x="1327" y="2121"/>
                    <a:pt x="1389" y="2121"/>
                    <a:pt x="1463" y="2146"/>
                  </a:cubicBezTo>
                  <a:cubicBezTo>
                    <a:pt x="1550" y="2245"/>
                    <a:pt x="1674" y="2344"/>
                    <a:pt x="1822" y="2406"/>
                  </a:cubicBezTo>
                  <a:cubicBezTo>
                    <a:pt x="1934" y="2456"/>
                    <a:pt x="2058" y="2493"/>
                    <a:pt x="2170" y="2530"/>
                  </a:cubicBezTo>
                  <a:cubicBezTo>
                    <a:pt x="2479" y="2642"/>
                    <a:pt x="2802" y="2741"/>
                    <a:pt x="3111" y="2865"/>
                  </a:cubicBezTo>
                  <a:cubicBezTo>
                    <a:pt x="2950" y="3671"/>
                    <a:pt x="2690" y="4451"/>
                    <a:pt x="2826" y="5270"/>
                  </a:cubicBezTo>
                  <a:cubicBezTo>
                    <a:pt x="2926" y="5827"/>
                    <a:pt x="3310" y="6397"/>
                    <a:pt x="3620" y="6868"/>
                  </a:cubicBezTo>
                  <a:cubicBezTo>
                    <a:pt x="3818" y="7141"/>
                    <a:pt x="4053" y="7451"/>
                    <a:pt x="4351" y="7674"/>
                  </a:cubicBezTo>
                  <a:cubicBezTo>
                    <a:pt x="4029" y="7761"/>
                    <a:pt x="3793" y="8058"/>
                    <a:pt x="3793" y="8418"/>
                  </a:cubicBezTo>
                  <a:lnTo>
                    <a:pt x="3793" y="8653"/>
                  </a:lnTo>
                  <a:cubicBezTo>
                    <a:pt x="3793" y="9062"/>
                    <a:pt x="4128" y="9409"/>
                    <a:pt x="4549" y="9422"/>
                  </a:cubicBezTo>
                  <a:cubicBezTo>
                    <a:pt x="4475" y="9471"/>
                    <a:pt x="4400" y="9521"/>
                    <a:pt x="4339" y="9583"/>
                  </a:cubicBezTo>
                  <a:cubicBezTo>
                    <a:pt x="4004" y="9831"/>
                    <a:pt x="4066" y="10326"/>
                    <a:pt x="4289" y="10611"/>
                  </a:cubicBezTo>
                  <a:cubicBezTo>
                    <a:pt x="4314" y="10760"/>
                    <a:pt x="4376" y="10884"/>
                    <a:pt x="4487" y="10983"/>
                  </a:cubicBezTo>
                  <a:lnTo>
                    <a:pt x="4549" y="11045"/>
                  </a:lnTo>
                  <a:cubicBezTo>
                    <a:pt x="4549" y="11045"/>
                    <a:pt x="4562" y="11045"/>
                    <a:pt x="4599" y="11070"/>
                  </a:cubicBezTo>
                  <a:cubicBezTo>
                    <a:pt x="4611" y="11082"/>
                    <a:pt x="4611" y="11095"/>
                    <a:pt x="4624" y="11107"/>
                  </a:cubicBezTo>
                  <a:cubicBezTo>
                    <a:pt x="4611" y="11095"/>
                    <a:pt x="4599" y="11095"/>
                    <a:pt x="4586" y="11082"/>
                  </a:cubicBezTo>
                  <a:lnTo>
                    <a:pt x="4586" y="11082"/>
                  </a:lnTo>
                  <a:lnTo>
                    <a:pt x="4723" y="11219"/>
                  </a:lnTo>
                  <a:cubicBezTo>
                    <a:pt x="4785" y="11281"/>
                    <a:pt x="4847" y="11318"/>
                    <a:pt x="4909" y="11343"/>
                  </a:cubicBezTo>
                  <a:cubicBezTo>
                    <a:pt x="4896" y="11405"/>
                    <a:pt x="4896" y="11454"/>
                    <a:pt x="4896" y="11516"/>
                  </a:cubicBezTo>
                  <a:cubicBezTo>
                    <a:pt x="4896" y="11653"/>
                    <a:pt x="4896" y="11814"/>
                    <a:pt x="4871" y="11950"/>
                  </a:cubicBezTo>
                  <a:lnTo>
                    <a:pt x="4871" y="11962"/>
                  </a:lnTo>
                  <a:cubicBezTo>
                    <a:pt x="4871" y="11975"/>
                    <a:pt x="4871" y="12000"/>
                    <a:pt x="4859" y="12012"/>
                  </a:cubicBezTo>
                  <a:cubicBezTo>
                    <a:pt x="4859" y="12024"/>
                    <a:pt x="4847" y="12062"/>
                    <a:pt x="4834" y="12086"/>
                  </a:cubicBezTo>
                  <a:cubicBezTo>
                    <a:pt x="4773" y="12071"/>
                    <a:pt x="4709" y="12063"/>
                    <a:pt x="4644" y="12063"/>
                  </a:cubicBezTo>
                  <a:cubicBezTo>
                    <a:pt x="4446" y="12063"/>
                    <a:pt x="4243" y="12135"/>
                    <a:pt x="4103" y="12285"/>
                  </a:cubicBezTo>
                  <a:cubicBezTo>
                    <a:pt x="3806" y="12582"/>
                    <a:pt x="3806" y="13078"/>
                    <a:pt x="4103" y="13388"/>
                  </a:cubicBezTo>
                  <a:lnTo>
                    <a:pt x="4177" y="13462"/>
                  </a:lnTo>
                  <a:cubicBezTo>
                    <a:pt x="4215" y="13499"/>
                    <a:pt x="4239" y="13512"/>
                    <a:pt x="4277" y="13549"/>
                  </a:cubicBezTo>
                  <a:cubicBezTo>
                    <a:pt x="4252" y="13586"/>
                    <a:pt x="4252" y="13636"/>
                    <a:pt x="4252" y="13698"/>
                  </a:cubicBezTo>
                  <a:cubicBezTo>
                    <a:pt x="4252" y="14119"/>
                    <a:pt x="4363" y="14553"/>
                    <a:pt x="4648" y="14863"/>
                  </a:cubicBezTo>
                  <a:cubicBezTo>
                    <a:pt x="4673" y="14887"/>
                    <a:pt x="4710" y="14925"/>
                    <a:pt x="4748" y="14949"/>
                  </a:cubicBezTo>
                  <a:cubicBezTo>
                    <a:pt x="4772" y="14974"/>
                    <a:pt x="4785" y="14999"/>
                    <a:pt x="4797" y="15011"/>
                  </a:cubicBezTo>
                  <a:cubicBezTo>
                    <a:pt x="4809" y="15036"/>
                    <a:pt x="4809" y="15049"/>
                    <a:pt x="4834" y="15049"/>
                  </a:cubicBezTo>
                  <a:cubicBezTo>
                    <a:pt x="4847" y="15073"/>
                    <a:pt x="4871" y="15111"/>
                    <a:pt x="4896" y="15135"/>
                  </a:cubicBezTo>
                  <a:cubicBezTo>
                    <a:pt x="4896" y="15160"/>
                    <a:pt x="4909" y="15172"/>
                    <a:pt x="4921" y="15197"/>
                  </a:cubicBezTo>
                  <a:cubicBezTo>
                    <a:pt x="4859" y="15309"/>
                    <a:pt x="4809" y="15420"/>
                    <a:pt x="4809" y="15544"/>
                  </a:cubicBezTo>
                  <a:cubicBezTo>
                    <a:pt x="4562" y="15557"/>
                    <a:pt x="4400" y="15681"/>
                    <a:pt x="4277" y="15854"/>
                  </a:cubicBezTo>
                  <a:cubicBezTo>
                    <a:pt x="4115" y="16003"/>
                    <a:pt x="4053" y="16251"/>
                    <a:pt x="4029" y="16474"/>
                  </a:cubicBezTo>
                  <a:cubicBezTo>
                    <a:pt x="4004" y="16672"/>
                    <a:pt x="4115" y="16895"/>
                    <a:pt x="4252" y="17019"/>
                  </a:cubicBezTo>
                  <a:cubicBezTo>
                    <a:pt x="4339" y="17094"/>
                    <a:pt x="4438" y="17156"/>
                    <a:pt x="4549" y="17205"/>
                  </a:cubicBezTo>
                  <a:cubicBezTo>
                    <a:pt x="4376" y="17341"/>
                    <a:pt x="4277" y="17552"/>
                    <a:pt x="4277" y="17788"/>
                  </a:cubicBezTo>
                  <a:cubicBezTo>
                    <a:pt x="4277" y="18110"/>
                    <a:pt x="4475" y="18395"/>
                    <a:pt x="4772" y="18507"/>
                  </a:cubicBezTo>
                  <a:cubicBezTo>
                    <a:pt x="4896" y="18593"/>
                    <a:pt x="5045" y="18643"/>
                    <a:pt x="5206" y="18643"/>
                  </a:cubicBezTo>
                  <a:cubicBezTo>
                    <a:pt x="5404" y="18643"/>
                    <a:pt x="5603" y="18569"/>
                    <a:pt x="5739" y="18407"/>
                  </a:cubicBezTo>
                  <a:cubicBezTo>
                    <a:pt x="5888" y="18271"/>
                    <a:pt x="5987" y="18048"/>
                    <a:pt x="5975" y="17862"/>
                  </a:cubicBezTo>
                  <a:cubicBezTo>
                    <a:pt x="5962" y="17713"/>
                    <a:pt x="5950" y="17577"/>
                    <a:pt x="5863" y="17428"/>
                  </a:cubicBezTo>
                  <a:cubicBezTo>
                    <a:pt x="5789" y="17304"/>
                    <a:pt x="5702" y="17205"/>
                    <a:pt x="5578" y="17143"/>
                  </a:cubicBezTo>
                  <a:cubicBezTo>
                    <a:pt x="5491" y="17094"/>
                    <a:pt x="5417" y="17056"/>
                    <a:pt x="5342" y="17044"/>
                  </a:cubicBezTo>
                  <a:cubicBezTo>
                    <a:pt x="5355" y="17032"/>
                    <a:pt x="5367" y="17032"/>
                    <a:pt x="5367" y="17019"/>
                  </a:cubicBezTo>
                  <a:cubicBezTo>
                    <a:pt x="5404" y="16982"/>
                    <a:pt x="5417" y="16957"/>
                    <a:pt x="5454" y="16932"/>
                  </a:cubicBezTo>
                  <a:cubicBezTo>
                    <a:pt x="5479" y="16920"/>
                    <a:pt x="5516" y="16895"/>
                    <a:pt x="5528" y="16858"/>
                  </a:cubicBezTo>
                  <a:cubicBezTo>
                    <a:pt x="5615" y="16771"/>
                    <a:pt x="5677" y="16660"/>
                    <a:pt x="5714" y="16536"/>
                  </a:cubicBezTo>
                  <a:lnTo>
                    <a:pt x="5739" y="16536"/>
                  </a:lnTo>
                  <a:cubicBezTo>
                    <a:pt x="5975" y="16536"/>
                    <a:pt x="6160" y="16437"/>
                    <a:pt x="6284" y="16300"/>
                  </a:cubicBezTo>
                  <a:cubicBezTo>
                    <a:pt x="6284" y="16288"/>
                    <a:pt x="6297" y="16288"/>
                    <a:pt x="6297" y="16276"/>
                  </a:cubicBezTo>
                  <a:cubicBezTo>
                    <a:pt x="6483" y="16065"/>
                    <a:pt x="6545" y="15780"/>
                    <a:pt x="6470" y="15532"/>
                  </a:cubicBezTo>
                  <a:cubicBezTo>
                    <a:pt x="6507" y="15445"/>
                    <a:pt x="6507" y="15371"/>
                    <a:pt x="6507" y="15296"/>
                  </a:cubicBezTo>
                  <a:cubicBezTo>
                    <a:pt x="6483" y="14763"/>
                    <a:pt x="6235" y="14268"/>
                    <a:pt x="5888" y="13896"/>
                  </a:cubicBezTo>
                  <a:lnTo>
                    <a:pt x="5863" y="13896"/>
                  </a:lnTo>
                  <a:cubicBezTo>
                    <a:pt x="5863" y="13896"/>
                    <a:pt x="5863" y="13883"/>
                    <a:pt x="5851" y="13883"/>
                  </a:cubicBezTo>
                  <a:cubicBezTo>
                    <a:pt x="6049" y="13772"/>
                    <a:pt x="6198" y="13586"/>
                    <a:pt x="6235" y="13363"/>
                  </a:cubicBezTo>
                  <a:cubicBezTo>
                    <a:pt x="6272" y="13301"/>
                    <a:pt x="6297" y="13251"/>
                    <a:pt x="6297" y="13189"/>
                  </a:cubicBezTo>
                  <a:cubicBezTo>
                    <a:pt x="6346" y="12954"/>
                    <a:pt x="6384" y="12718"/>
                    <a:pt x="6284" y="12508"/>
                  </a:cubicBezTo>
                  <a:cubicBezTo>
                    <a:pt x="6384" y="12185"/>
                    <a:pt x="6396" y="11851"/>
                    <a:pt x="6396" y="11516"/>
                  </a:cubicBezTo>
                  <a:cubicBezTo>
                    <a:pt x="6396" y="11380"/>
                    <a:pt x="6346" y="11256"/>
                    <a:pt x="6284" y="11144"/>
                  </a:cubicBezTo>
                  <a:cubicBezTo>
                    <a:pt x="6483" y="10958"/>
                    <a:pt x="6569" y="10711"/>
                    <a:pt x="6520" y="10388"/>
                  </a:cubicBezTo>
                  <a:cubicBezTo>
                    <a:pt x="6483" y="10178"/>
                    <a:pt x="6421" y="9992"/>
                    <a:pt x="6334" y="9831"/>
                  </a:cubicBezTo>
                  <a:cubicBezTo>
                    <a:pt x="6359" y="9781"/>
                    <a:pt x="6408" y="9719"/>
                    <a:pt x="6446" y="9669"/>
                  </a:cubicBezTo>
                  <a:cubicBezTo>
                    <a:pt x="6731" y="9298"/>
                    <a:pt x="6545" y="8789"/>
                    <a:pt x="6210" y="8591"/>
                  </a:cubicBezTo>
                  <a:cubicBezTo>
                    <a:pt x="6081" y="8516"/>
                    <a:pt x="5947" y="8480"/>
                    <a:pt x="5818" y="8480"/>
                  </a:cubicBezTo>
                  <a:cubicBezTo>
                    <a:pt x="5649" y="8480"/>
                    <a:pt x="5488" y="8541"/>
                    <a:pt x="5355" y="8653"/>
                  </a:cubicBezTo>
                  <a:lnTo>
                    <a:pt x="5355" y="8628"/>
                  </a:lnTo>
                  <a:lnTo>
                    <a:pt x="5355" y="8405"/>
                  </a:lnTo>
                  <a:cubicBezTo>
                    <a:pt x="5355" y="8219"/>
                    <a:pt x="5293" y="8046"/>
                    <a:pt x="5181" y="7922"/>
                  </a:cubicBezTo>
                  <a:cubicBezTo>
                    <a:pt x="5677" y="7885"/>
                    <a:pt x="5962" y="7538"/>
                    <a:pt x="6098" y="7104"/>
                  </a:cubicBezTo>
                  <a:cubicBezTo>
                    <a:pt x="6284" y="7017"/>
                    <a:pt x="6446" y="6868"/>
                    <a:pt x="6507" y="6608"/>
                  </a:cubicBezTo>
                  <a:cubicBezTo>
                    <a:pt x="7083" y="4110"/>
                    <a:pt x="6122" y="50"/>
                    <a:pt x="3001" y="50"/>
                  </a:cubicBezTo>
                  <a:cubicBezTo>
                    <a:pt x="2964" y="50"/>
                    <a:pt x="2926" y="50"/>
                    <a:pt x="2888" y="52"/>
                  </a:cubicBezTo>
                  <a:lnTo>
                    <a:pt x="2851" y="52"/>
                  </a:lnTo>
                  <a:cubicBezTo>
                    <a:pt x="2752" y="39"/>
                    <a:pt x="2640" y="14"/>
                    <a:pt x="2554" y="2"/>
                  </a:cubicBezTo>
                  <a:cubicBezTo>
                    <a:pt x="2524" y="1"/>
                    <a:pt x="2494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2148035" y="2159416"/>
              <a:ext cx="160797" cy="222658"/>
            </a:xfrm>
            <a:custGeom>
              <a:avLst/>
              <a:gdLst/>
              <a:ahLst/>
              <a:cxnLst/>
              <a:rect l="l" t="t" r="r" b="b"/>
              <a:pathLst>
                <a:path w="2173" h="3009" extrusionOk="0">
                  <a:moveTo>
                    <a:pt x="878" y="1"/>
                  </a:moveTo>
                  <a:cubicBezTo>
                    <a:pt x="810" y="1"/>
                    <a:pt x="741" y="9"/>
                    <a:pt x="670" y="27"/>
                  </a:cubicBezTo>
                  <a:cubicBezTo>
                    <a:pt x="286" y="139"/>
                    <a:pt x="1" y="585"/>
                    <a:pt x="125" y="994"/>
                  </a:cubicBezTo>
                  <a:cubicBezTo>
                    <a:pt x="286" y="1465"/>
                    <a:pt x="373" y="1961"/>
                    <a:pt x="521" y="2457"/>
                  </a:cubicBezTo>
                  <a:cubicBezTo>
                    <a:pt x="625" y="2842"/>
                    <a:pt x="926" y="3009"/>
                    <a:pt x="1233" y="3009"/>
                  </a:cubicBezTo>
                  <a:cubicBezTo>
                    <a:pt x="1696" y="3009"/>
                    <a:pt x="2173" y="2629"/>
                    <a:pt x="2009" y="2048"/>
                  </a:cubicBezTo>
                  <a:cubicBezTo>
                    <a:pt x="1885" y="1552"/>
                    <a:pt x="1786" y="1056"/>
                    <a:pt x="1637" y="573"/>
                  </a:cubicBezTo>
                  <a:cubicBezTo>
                    <a:pt x="1533" y="230"/>
                    <a:pt x="1229" y="1"/>
                    <a:pt x="878" y="1"/>
                  </a:cubicBezTo>
                  <a:close/>
                </a:path>
              </a:pathLst>
            </a:custGeom>
            <a:solidFill>
              <a:srgbClr val="CBBB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1517950" y="1772041"/>
              <a:ext cx="642076" cy="1285041"/>
            </a:xfrm>
            <a:custGeom>
              <a:avLst/>
              <a:gdLst/>
              <a:ahLst/>
              <a:cxnLst/>
              <a:rect l="l" t="t" r="r" b="b"/>
              <a:pathLst>
                <a:path w="8677" h="17366" extrusionOk="0">
                  <a:moveTo>
                    <a:pt x="4401" y="2424"/>
                  </a:moveTo>
                  <a:cubicBezTo>
                    <a:pt x="4413" y="2511"/>
                    <a:pt x="4413" y="2585"/>
                    <a:pt x="4401" y="2647"/>
                  </a:cubicBezTo>
                  <a:cubicBezTo>
                    <a:pt x="4364" y="2635"/>
                    <a:pt x="4327" y="2610"/>
                    <a:pt x="4289" y="2598"/>
                  </a:cubicBezTo>
                  <a:cubicBezTo>
                    <a:pt x="4327" y="2536"/>
                    <a:pt x="4364" y="2486"/>
                    <a:pt x="4401" y="2424"/>
                  </a:cubicBezTo>
                  <a:close/>
                  <a:moveTo>
                    <a:pt x="7029" y="7877"/>
                  </a:moveTo>
                  <a:cubicBezTo>
                    <a:pt x="7066" y="7890"/>
                    <a:pt x="7078" y="7915"/>
                    <a:pt x="7115" y="7927"/>
                  </a:cubicBezTo>
                  <a:cubicBezTo>
                    <a:pt x="7128" y="8039"/>
                    <a:pt x="7115" y="8125"/>
                    <a:pt x="7091" y="8224"/>
                  </a:cubicBezTo>
                  <a:cubicBezTo>
                    <a:pt x="7078" y="8212"/>
                    <a:pt x="7053" y="8187"/>
                    <a:pt x="7016" y="8175"/>
                  </a:cubicBezTo>
                  <a:cubicBezTo>
                    <a:pt x="7029" y="8088"/>
                    <a:pt x="7029" y="7989"/>
                    <a:pt x="7029" y="7877"/>
                  </a:cubicBezTo>
                  <a:close/>
                  <a:moveTo>
                    <a:pt x="3851" y="1"/>
                  </a:moveTo>
                  <a:cubicBezTo>
                    <a:pt x="3670" y="1"/>
                    <a:pt x="3491" y="90"/>
                    <a:pt x="3372" y="305"/>
                  </a:cubicBezTo>
                  <a:cubicBezTo>
                    <a:pt x="3124" y="738"/>
                    <a:pt x="2938" y="1185"/>
                    <a:pt x="2765" y="1643"/>
                  </a:cubicBezTo>
                  <a:cubicBezTo>
                    <a:pt x="931" y="5932"/>
                    <a:pt x="1" y="10592"/>
                    <a:pt x="224" y="15277"/>
                  </a:cubicBezTo>
                  <a:cubicBezTo>
                    <a:pt x="246" y="15661"/>
                    <a:pt x="540" y="15870"/>
                    <a:pt x="839" y="15870"/>
                  </a:cubicBezTo>
                  <a:cubicBezTo>
                    <a:pt x="878" y="15870"/>
                    <a:pt x="917" y="15866"/>
                    <a:pt x="955" y="15859"/>
                  </a:cubicBezTo>
                  <a:cubicBezTo>
                    <a:pt x="1017" y="16219"/>
                    <a:pt x="1092" y="16578"/>
                    <a:pt x="1216" y="16925"/>
                  </a:cubicBezTo>
                  <a:cubicBezTo>
                    <a:pt x="1322" y="17219"/>
                    <a:pt x="1550" y="17365"/>
                    <a:pt x="1808" y="17365"/>
                  </a:cubicBezTo>
                  <a:cubicBezTo>
                    <a:pt x="1909" y="17365"/>
                    <a:pt x="2015" y="17343"/>
                    <a:pt x="2120" y="17297"/>
                  </a:cubicBezTo>
                  <a:cubicBezTo>
                    <a:pt x="2554" y="17111"/>
                    <a:pt x="3000" y="17024"/>
                    <a:pt x="3471" y="16938"/>
                  </a:cubicBezTo>
                  <a:cubicBezTo>
                    <a:pt x="4054" y="17049"/>
                    <a:pt x="4624" y="17173"/>
                    <a:pt x="5231" y="17210"/>
                  </a:cubicBezTo>
                  <a:cubicBezTo>
                    <a:pt x="5238" y="17211"/>
                    <a:pt x="5245" y="17211"/>
                    <a:pt x="5252" y="17211"/>
                  </a:cubicBezTo>
                  <a:cubicBezTo>
                    <a:pt x="5506" y="17211"/>
                    <a:pt x="5766" y="16993"/>
                    <a:pt x="5826" y="16764"/>
                  </a:cubicBezTo>
                  <a:cubicBezTo>
                    <a:pt x="6520" y="13703"/>
                    <a:pt x="8218" y="10840"/>
                    <a:pt x="8392" y="7679"/>
                  </a:cubicBezTo>
                  <a:cubicBezTo>
                    <a:pt x="8565" y="7568"/>
                    <a:pt x="8677" y="7320"/>
                    <a:pt x="8615" y="7059"/>
                  </a:cubicBezTo>
                  <a:cubicBezTo>
                    <a:pt x="8417" y="6316"/>
                    <a:pt x="8206" y="5585"/>
                    <a:pt x="7958" y="4866"/>
                  </a:cubicBezTo>
                  <a:lnTo>
                    <a:pt x="7958" y="4841"/>
                  </a:lnTo>
                  <a:cubicBezTo>
                    <a:pt x="7772" y="4320"/>
                    <a:pt x="7574" y="3787"/>
                    <a:pt x="7314" y="3279"/>
                  </a:cubicBezTo>
                  <a:cubicBezTo>
                    <a:pt x="7152" y="2833"/>
                    <a:pt x="6954" y="2399"/>
                    <a:pt x="6706" y="1978"/>
                  </a:cubicBezTo>
                  <a:cubicBezTo>
                    <a:pt x="6578" y="1781"/>
                    <a:pt x="6373" y="1686"/>
                    <a:pt x="6157" y="1686"/>
                  </a:cubicBezTo>
                  <a:cubicBezTo>
                    <a:pt x="6101" y="1686"/>
                    <a:pt x="6044" y="1692"/>
                    <a:pt x="5987" y="1705"/>
                  </a:cubicBezTo>
                  <a:cubicBezTo>
                    <a:pt x="5925" y="1556"/>
                    <a:pt x="5888" y="1420"/>
                    <a:pt x="5826" y="1271"/>
                  </a:cubicBezTo>
                  <a:cubicBezTo>
                    <a:pt x="5752" y="1061"/>
                    <a:pt x="5541" y="974"/>
                    <a:pt x="5331" y="974"/>
                  </a:cubicBezTo>
                  <a:cubicBezTo>
                    <a:pt x="5231" y="924"/>
                    <a:pt x="5145" y="900"/>
                    <a:pt x="5033" y="875"/>
                  </a:cubicBezTo>
                  <a:cubicBezTo>
                    <a:pt x="4980" y="872"/>
                    <a:pt x="4929" y="870"/>
                    <a:pt x="4879" y="870"/>
                  </a:cubicBezTo>
                  <a:cubicBezTo>
                    <a:pt x="4717" y="870"/>
                    <a:pt x="4568" y="886"/>
                    <a:pt x="4426" y="924"/>
                  </a:cubicBezTo>
                  <a:cubicBezTo>
                    <a:pt x="4665" y="445"/>
                    <a:pt x="4255" y="1"/>
                    <a:pt x="3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1790704" y="752433"/>
              <a:ext cx="296878" cy="210893"/>
            </a:xfrm>
            <a:custGeom>
              <a:avLst/>
              <a:gdLst/>
              <a:ahLst/>
              <a:cxnLst/>
              <a:rect l="l" t="t" r="r" b="b"/>
              <a:pathLst>
                <a:path w="4012" h="2850" extrusionOk="0">
                  <a:moveTo>
                    <a:pt x="2200" y="0"/>
                  </a:moveTo>
                  <a:cubicBezTo>
                    <a:pt x="1820" y="0"/>
                    <a:pt x="1446" y="89"/>
                    <a:pt x="1099" y="301"/>
                  </a:cubicBezTo>
                  <a:cubicBezTo>
                    <a:pt x="591" y="611"/>
                    <a:pt x="182" y="1305"/>
                    <a:pt x="244" y="1925"/>
                  </a:cubicBezTo>
                  <a:cubicBezTo>
                    <a:pt x="194" y="1925"/>
                    <a:pt x="170" y="1912"/>
                    <a:pt x="120" y="1888"/>
                  </a:cubicBezTo>
                  <a:cubicBezTo>
                    <a:pt x="115" y="1887"/>
                    <a:pt x="111" y="1887"/>
                    <a:pt x="107" y="1887"/>
                  </a:cubicBezTo>
                  <a:cubicBezTo>
                    <a:pt x="30" y="1887"/>
                    <a:pt x="1" y="1987"/>
                    <a:pt x="83" y="1999"/>
                  </a:cubicBezTo>
                  <a:cubicBezTo>
                    <a:pt x="145" y="2012"/>
                    <a:pt x="182" y="2036"/>
                    <a:pt x="244" y="2049"/>
                  </a:cubicBezTo>
                  <a:cubicBezTo>
                    <a:pt x="244" y="2061"/>
                    <a:pt x="244" y="2098"/>
                    <a:pt x="256" y="2111"/>
                  </a:cubicBezTo>
                  <a:cubicBezTo>
                    <a:pt x="275" y="2154"/>
                    <a:pt x="315" y="2176"/>
                    <a:pt x="354" y="2176"/>
                  </a:cubicBezTo>
                  <a:cubicBezTo>
                    <a:pt x="393" y="2176"/>
                    <a:pt x="430" y="2154"/>
                    <a:pt x="442" y="2111"/>
                  </a:cubicBezTo>
                  <a:cubicBezTo>
                    <a:pt x="1491" y="2411"/>
                    <a:pt x="2562" y="2850"/>
                    <a:pt x="3644" y="2850"/>
                  </a:cubicBezTo>
                  <a:cubicBezTo>
                    <a:pt x="3725" y="2850"/>
                    <a:pt x="3807" y="2847"/>
                    <a:pt x="3888" y="2842"/>
                  </a:cubicBezTo>
                  <a:cubicBezTo>
                    <a:pt x="4012" y="2817"/>
                    <a:pt x="4012" y="2668"/>
                    <a:pt x="3888" y="2656"/>
                  </a:cubicBezTo>
                  <a:cubicBezTo>
                    <a:pt x="2723" y="2495"/>
                    <a:pt x="1632" y="2198"/>
                    <a:pt x="492" y="1987"/>
                  </a:cubicBezTo>
                  <a:cubicBezTo>
                    <a:pt x="665" y="1367"/>
                    <a:pt x="715" y="859"/>
                    <a:pt x="1310" y="450"/>
                  </a:cubicBezTo>
                  <a:cubicBezTo>
                    <a:pt x="1608" y="258"/>
                    <a:pt x="1956" y="182"/>
                    <a:pt x="2310" y="182"/>
                  </a:cubicBezTo>
                  <a:cubicBezTo>
                    <a:pt x="2618" y="182"/>
                    <a:pt x="2930" y="239"/>
                    <a:pt x="3219" y="326"/>
                  </a:cubicBezTo>
                  <a:cubicBezTo>
                    <a:pt x="3223" y="327"/>
                    <a:pt x="3227" y="327"/>
                    <a:pt x="3231" y="327"/>
                  </a:cubicBezTo>
                  <a:cubicBezTo>
                    <a:pt x="3297" y="327"/>
                    <a:pt x="3326" y="237"/>
                    <a:pt x="3256" y="202"/>
                  </a:cubicBezTo>
                  <a:cubicBezTo>
                    <a:pt x="2910" y="77"/>
                    <a:pt x="2552" y="0"/>
                    <a:pt x="2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2026384" y="730382"/>
              <a:ext cx="232722" cy="422896"/>
            </a:xfrm>
            <a:custGeom>
              <a:avLst/>
              <a:gdLst/>
              <a:ahLst/>
              <a:cxnLst/>
              <a:rect l="l" t="t" r="r" b="b"/>
              <a:pathLst>
                <a:path w="3145" h="5715" extrusionOk="0">
                  <a:moveTo>
                    <a:pt x="26" y="1"/>
                  </a:moveTo>
                  <a:cubicBezTo>
                    <a:pt x="14" y="1"/>
                    <a:pt x="1" y="21"/>
                    <a:pt x="21" y="41"/>
                  </a:cubicBezTo>
                  <a:cubicBezTo>
                    <a:pt x="2079" y="1293"/>
                    <a:pt x="2537" y="3413"/>
                    <a:pt x="2054" y="5619"/>
                  </a:cubicBezTo>
                  <a:cubicBezTo>
                    <a:pt x="2045" y="5670"/>
                    <a:pt x="2089" y="5714"/>
                    <a:pt x="2129" y="5714"/>
                  </a:cubicBezTo>
                  <a:cubicBezTo>
                    <a:pt x="2148" y="5714"/>
                    <a:pt x="2166" y="5705"/>
                    <a:pt x="2178" y="5681"/>
                  </a:cubicBezTo>
                  <a:cubicBezTo>
                    <a:pt x="3145" y="3586"/>
                    <a:pt x="1942" y="1058"/>
                    <a:pt x="34" y="4"/>
                  </a:cubicBezTo>
                  <a:cubicBezTo>
                    <a:pt x="31" y="2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1678450" y="3243179"/>
              <a:ext cx="126684" cy="1239828"/>
            </a:xfrm>
            <a:custGeom>
              <a:avLst/>
              <a:gdLst/>
              <a:ahLst/>
              <a:cxnLst/>
              <a:rect l="l" t="t" r="r" b="b"/>
              <a:pathLst>
                <a:path w="1712" h="16755" extrusionOk="0">
                  <a:moveTo>
                    <a:pt x="1340" y="0"/>
                  </a:moveTo>
                  <a:cubicBezTo>
                    <a:pt x="1327" y="0"/>
                    <a:pt x="1315" y="6"/>
                    <a:pt x="1315" y="19"/>
                  </a:cubicBezTo>
                  <a:cubicBezTo>
                    <a:pt x="1550" y="3551"/>
                    <a:pt x="621" y="6997"/>
                    <a:pt x="323" y="10492"/>
                  </a:cubicBezTo>
                  <a:cubicBezTo>
                    <a:pt x="212" y="11707"/>
                    <a:pt x="249" y="12934"/>
                    <a:pt x="187" y="14123"/>
                  </a:cubicBezTo>
                  <a:cubicBezTo>
                    <a:pt x="150" y="14942"/>
                    <a:pt x="1" y="15821"/>
                    <a:pt x="150" y="16652"/>
                  </a:cubicBezTo>
                  <a:cubicBezTo>
                    <a:pt x="168" y="16720"/>
                    <a:pt x="230" y="16754"/>
                    <a:pt x="292" y="16754"/>
                  </a:cubicBezTo>
                  <a:cubicBezTo>
                    <a:pt x="354" y="16754"/>
                    <a:pt x="416" y="16720"/>
                    <a:pt x="435" y="16652"/>
                  </a:cubicBezTo>
                  <a:cubicBezTo>
                    <a:pt x="819" y="14855"/>
                    <a:pt x="559" y="12810"/>
                    <a:pt x="596" y="10963"/>
                  </a:cubicBezTo>
                  <a:cubicBezTo>
                    <a:pt x="707" y="7294"/>
                    <a:pt x="1711" y="3712"/>
                    <a:pt x="1364" y="19"/>
                  </a:cubicBezTo>
                  <a:cubicBezTo>
                    <a:pt x="1364" y="6"/>
                    <a:pt x="1352" y="0"/>
                    <a:pt x="1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1350125" y="725350"/>
              <a:ext cx="1414388" cy="3874065"/>
            </a:xfrm>
            <a:custGeom>
              <a:avLst/>
              <a:gdLst/>
              <a:ahLst/>
              <a:cxnLst/>
              <a:rect l="l" t="t" r="r" b="b"/>
              <a:pathLst>
                <a:path w="19114" h="52354" extrusionOk="0">
                  <a:moveTo>
                    <a:pt x="12048" y="15689"/>
                  </a:moveTo>
                  <a:cubicBezTo>
                    <a:pt x="12085" y="16160"/>
                    <a:pt x="12147" y="16631"/>
                    <a:pt x="12184" y="17127"/>
                  </a:cubicBezTo>
                  <a:cubicBezTo>
                    <a:pt x="12184" y="17238"/>
                    <a:pt x="12197" y="17362"/>
                    <a:pt x="12184" y="17474"/>
                  </a:cubicBezTo>
                  <a:cubicBezTo>
                    <a:pt x="11813" y="17300"/>
                    <a:pt x="11453" y="17337"/>
                    <a:pt x="11205" y="16916"/>
                  </a:cubicBezTo>
                  <a:cubicBezTo>
                    <a:pt x="11094" y="16730"/>
                    <a:pt x="11032" y="16495"/>
                    <a:pt x="11032" y="16259"/>
                  </a:cubicBezTo>
                  <a:cubicBezTo>
                    <a:pt x="11094" y="16247"/>
                    <a:pt x="11156" y="16247"/>
                    <a:pt x="11205" y="16222"/>
                  </a:cubicBezTo>
                  <a:lnTo>
                    <a:pt x="11490" y="16309"/>
                  </a:lnTo>
                  <a:cubicBezTo>
                    <a:pt x="11505" y="16313"/>
                    <a:pt x="11520" y="16315"/>
                    <a:pt x="11533" y="16315"/>
                  </a:cubicBezTo>
                  <a:cubicBezTo>
                    <a:pt x="11666" y="16315"/>
                    <a:pt x="11724" y="16115"/>
                    <a:pt x="11589" y="16036"/>
                  </a:cubicBezTo>
                  <a:cubicBezTo>
                    <a:pt x="11713" y="15937"/>
                    <a:pt x="11825" y="15825"/>
                    <a:pt x="11937" y="15701"/>
                  </a:cubicBezTo>
                  <a:cubicBezTo>
                    <a:pt x="11961" y="15701"/>
                    <a:pt x="11998" y="15689"/>
                    <a:pt x="12048" y="15689"/>
                  </a:cubicBezTo>
                  <a:close/>
                  <a:moveTo>
                    <a:pt x="8218" y="15082"/>
                  </a:moveTo>
                  <a:cubicBezTo>
                    <a:pt x="8454" y="15119"/>
                    <a:pt x="8677" y="15168"/>
                    <a:pt x="8912" y="15243"/>
                  </a:cubicBezTo>
                  <a:cubicBezTo>
                    <a:pt x="9582" y="15454"/>
                    <a:pt x="10189" y="15801"/>
                    <a:pt x="10821" y="16061"/>
                  </a:cubicBezTo>
                  <a:lnTo>
                    <a:pt x="10821" y="16073"/>
                  </a:lnTo>
                  <a:cubicBezTo>
                    <a:pt x="10771" y="16123"/>
                    <a:pt x="10771" y="16185"/>
                    <a:pt x="10809" y="16234"/>
                  </a:cubicBezTo>
                  <a:cubicBezTo>
                    <a:pt x="10784" y="16544"/>
                    <a:pt x="10833" y="16854"/>
                    <a:pt x="10995" y="17152"/>
                  </a:cubicBezTo>
                  <a:cubicBezTo>
                    <a:pt x="11161" y="17485"/>
                    <a:pt x="11582" y="17766"/>
                    <a:pt x="11970" y="17766"/>
                  </a:cubicBezTo>
                  <a:cubicBezTo>
                    <a:pt x="12043" y="17766"/>
                    <a:pt x="12115" y="17756"/>
                    <a:pt x="12184" y="17734"/>
                  </a:cubicBezTo>
                  <a:lnTo>
                    <a:pt x="12184" y="17734"/>
                  </a:lnTo>
                  <a:cubicBezTo>
                    <a:pt x="12110" y="18217"/>
                    <a:pt x="11887" y="18602"/>
                    <a:pt x="11267" y="18664"/>
                  </a:cubicBezTo>
                  <a:cubicBezTo>
                    <a:pt x="11143" y="18676"/>
                    <a:pt x="11119" y="18837"/>
                    <a:pt x="11242" y="18887"/>
                  </a:cubicBezTo>
                  <a:cubicBezTo>
                    <a:pt x="11329" y="18912"/>
                    <a:pt x="11404" y="18924"/>
                    <a:pt x="11503" y="18949"/>
                  </a:cubicBezTo>
                  <a:cubicBezTo>
                    <a:pt x="11428" y="19035"/>
                    <a:pt x="11329" y="19147"/>
                    <a:pt x="11267" y="19271"/>
                  </a:cubicBezTo>
                  <a:cubicBezTo>
                    <a:pt x="11032" y="18837"/>
                    <a:pt x="10759" y="18428"/>
                    <a:pt x="10462" y="18032"/>
                  </a:cubicBezTo>
                  <a:cubicBezTo>
                    <a:pt x="9693" y="17040"/>
                    <a:pt x="8900" y="16135"/>
                    <a:pt x="8218" y="15082"/>
                  </a:cubicBezTo>
                  <a:close/>
                  <a:moveTo>
                    <a:pt x="11119" y="20312"/>
                  </a:moveTo>
                  <a:cubicBezTo>
                    <a:pt x="11143" y="20411"/>
                    <a:pt x="11180" y="20535"/>
                    <a:pt x="11205" y="20647"/>
                  </a:cubicBezTo>
                  <a:cubicBezTo>
                    <a:pt x="11255" y="20882"/>
                    <a:pt x="11304" y="21093"/>
                    <a:pt x="11317" y="21328"/>
                  </a:cubicBezTo>
                  <a:cubicBezTo>
                    <a:pt x="11143" y="21118"/>
                    <a:pt x="11069" y="20833"/>
                    <a:pt x="11094" y="20461"/>
                  </a:cubicBezTo>
                  <a:cubicBezTo>
                    <a:pt x="11094" y="20411"/>
                    <a:pt x="11119" y="20374"/>
                    <a:pt x="11119" y="20312"/>
                  </a:cubicBezTo>
                  <a:close/>
                  <a:moveTo>
                    <a:pt x="11589" y="20064"/>
                  </a:moveTo>
                  <a:lnTo>
                    <a:pt x="11589" y="20064"/>
                  </a:lnTo>
                  <a:cubicBezTo>
                    <a:pt x="12023" y="20696"/>
                    <a:pt x="12432" y="21378"/>
                    <a:pt x="12482" y="22146"/>
                  </a:cubicBezTo>
                  <a:cubicBezTo>
                    <a:pt x="12507" y="22617"/>
                    <a:pt x="12172" y="23026"/>
                    <a:pt x="11713" y="23287"/>
                  </a:cubicBezTo>
                  <a:cubicBezTo>
                    <a:pt x="11763" y="22865"/>
                    <a:pt x="11813" y="22444"/>
                    <a:pt x="11813" y="22022"/>
                  </a:cubicBezTo>
                  <a:lnTo>
                    <a:pt x="12060" y="22022"/>
                  </a:lnTo>
                  <a:cubicBezTo>
                    <a:pt x="12197" y="22010"/>
                    <a:pt x="12222" y="21824"/>
                    <a:pt x="12085" y="21775"/>
                  </a:cubicBezTo>
                  <a:cubicBezTo>
                    <a:pt x="11998" y="21750"/>
                    <a:pt x="11899" y="21713"/>
                    <a:pt x="11813" y="21675"/>
                  </a:cubicBezTo>
                  <a:cubicBezTo>
                    <a:pt x="11813" y="21403"/>
                    <a:pt x="11800" y="21155"/>
                    <a:pt x="11763" y="20907"/>
                  </a:cubicBezTo>
                  <a:cubicBezTo>
                    <a:pt x="11738" y="20622"/>
                    <a:pt x="11676" y="20337"/>
                    <a:pt x="11589" y="20064"/>
                  </a:cubicBezTo>
                  <a:close/>
                  <a:moveTo>
                    <a:pt x="6347" y="14933"/>
                  </a:moveTo>
                  <a:cubicBezTo>
                    <a:pt x="6867" y="14995"/>
                    <a:pt x="7363" y="14995"/>
                    <a:pt x="7871" y="15032"/>
                  </a:cubicBezTo>
                  <a:cubicBezTo>
                    <a:pt x="8429" y="16916"/>
                    <a:pt x="10214" y="18093"/>
                    <a:pt x="10970" y="19866"/>
                  </a:cubicBezTo>
                  <a:cubicBezTo>
                    <a:pt x="10660" y="20709"/>
                    <a:pt x="10660" y="21638"/>
                    <a:pt x="11379" y="21936"/>
                  </a:cubicBezTo>
                  <a:cubicBezTo>
                    <a:pt x="11379" y="22444"/>
                    <a:pt x="11329" y="22964"/>
                    <a:pt x="11242" y="23485"/>
                  </a:cubicBezTo>
                  <a:cubicBezTo>
                    <a:pt x="11086" y="23526"/>
                    <a:pt x="10929" y="23547"/>
                    <a:pt x="10781" y="23547"/>
                  </a:cubicBezTo>
                  <a:cubicBezTo>
                    <a:pt x="10613" y="23547"/>
                    <a:pt x="10457" y="23519"/>
                    <a:pt x="10325" y="23460"/>
                  </a:cubicBezTo>
                  <a:cubicBezTo>
                    <a:pt x="10309" y="23455"/>
                    <a:pt x="10292" y="23452"/>
                    <a:pt x="10274" y="23452"/>
                  </a:cubicBezTo>
                  <a:cubicBezTo>
                    <a:pt x="10166" y="23452"/>
                    <a:pt x="10042" y="23543"/>
                    <a:pt x="10127" y="23671"/>
                  </a:cubicBezTo>
                  <a:cubicBezTo>
                    <a:pt x="10302" y="23907"/>
                    <a:pt x="10545" y="24001"/>
                    <a:pt x="10808" y="24001"/>
                  </a:cubicBezTo>
                  <a:cubicBezTo>
                    <a:pt x="10918" y="24001"/>
                    <a:pt x="11030" y="23985"/>
                    <a:pt x="11143" y="23956"/>
                  </a:cubicBezTo>
                  <a:lnTo>
                    <a:pt x="11143" y="23956"/>
                  </a:lnTo>
                  <a:cubicBezTo>
                    <a:pt x="10598" y="26323"/>
                    <a:pt x="9334" y="28653"/>
                    <a:pt x="8838" y="30872"/>
                  </a:cubicBezTo>
                  <a:cubicBezTo>
                    <a:pt x="8285" y="30828"/>
                    <a:pt x="7724" y="30800"/>
                    <a:pt x="7166" y="30800"/>
                  </a:cubicBezTo>
                  <a:cubicBezTo>
                    <a:pt x="5972" y="30800"/>
                    <a:pt x="4788" y="30930"/>
                    <a:pt x="3707" y="31318"/>
                  </a:cubicBezTo>
                  <a:lnTo>
                    <a:pt x="3707" y="31306"/>
                  </a:lnTo>
                  <a:cubicBezTo>
                    <a:pt x="3496" y="28666"/>
                    <a:pt x="3707" y="26113"/>
                    <a:pt x="4091" y="23510"/>
                  </a:cubicBezTo>
                  <a:cubicBezTo>
                    <a:pt x="4302" y="22146"/>
                    <a:pt x="4562" y="20795"/>
                    <a:pt x="4760" y="19457"/>
                  </a:cubicBezTo>
                  <a:cubicBezTo>
                    <a:pt x="4996" y="17908"/>
                    <a:pt x="5268" y="16135"/>
                    <a:pt x="6347" y="14933"/>
                  </a:cubicBezTo>
                  <a:close/>
                  <a:moveTo>
                    <a:pt x="9691" y="0"/>
                  </a:moveTo>
                  <a:cubicBezTo>
                    <a:pt x="9612" y="0"/>
                    <a:pt x="9548" y="93"/>
                    <a:pt x="9606" y="171"/>
                  </a:cubicBezTo>
                  <a:cubicBezTo>
                    <a:pt x="10474" y="1175"/>
                    <a:pt x="11404" y="2117"/>
                    <a:pt x="12135" y="3245"/>
                  </a:cubicBezTo>
                  <a:cubicBezTo>
                    <a:pt x="13151" y="4794"/>
                    <a:pt x="13263" y="6158"/>
                    <a:pt x="12284" y="7348"/>
                  </a:cubicBezTo>
                  <a:cubicBezTo>
                    <a:pt x="12209" y="6778"/>
                    <a:pt x="12011" y="6269"/>
                    <a:pt x="11664" y="5947"/>
                  </a:cubicBezTo>
                  <a:cubicBezTo>
                    <a:pt x="11658" y="5938"/>
                    <a:pt x="11650" y="5934"/>
                    <a:pt x="11642" y="5934"/>
                  </a:cubicBezTo>
                  <a:cubicBezTo>
                    <a:pt x="11620" y="5934"/>
                    <a:pt x="11599" y="5969"/>
                    <a:pt x="11627" y="5997"/>
                  </a:cubicBezTo>
                  <a:cubicBezTo>
                    <a:pt x="12011" y="6431"/>
                    <a:pt x="12147" y="6963"/>
                    <a:pt x="12135" y="7521"/>
                  </a:cubicBezTo>
                  <a:cubicBezTo>
                    <a:pt x="11937" y="7744"/>
                    <a:pt x="11701" y="7943"/>
                    <a:pt x="11428" y="8166"/>
                  </a:cubicBezTo>
                  <a:cubicBezTo>
                    <a:pt x="11270" y="8282"/>
                    <a:pt x="11354" y="8497"/>
                    <a:pt x="11521" y="8497"/>
                  </a:cubicBezTo>
                  <a:cubicBezTo>
                    <a:pt x="11550" y="8497"/>
                    <a:pt x="11581" y="8490"/>
                    <a:pt x="11614" y="8476"/>
                  </a:cubicBezTo>
                  <a:cubicBezTo>
                    <a:pt x="11763" y="8389"/>
                    <a:pt x="11899" y="8314"/>
                    <a:pt x="12048" y="8240"/>
                  </a:cubicBezTo>
                  <a:lnTo>
                    <a:pt x="12060" y="8240"/>
                  </a:lnTo>
                  <a:cubicBezTo>
                    <a:pt x="12048" y="8327"/>
                    <a:pt x="12011" y="8426"/>
                    <a:pt x="11998" y="8500"/>
                  </a:cubicBezTo>
                  <a:lnTo>
                    <a:pt x="11998" y="8513"/>
                  </a:lnTo>
                  <a:cubicBezTo>
                    <a:pt x="11768" y="8652"/>
                    <a:pt x="11539" y="8729"/>
                    <a:pt x="11316" y="8729"/>
                  </a:cubicBezTo>
                  <a:cubicBezTo>
                    <a:pt x="11024" y="8729"/>
                    <a:pt x="10741" y="8597"/>
                    <a:pt x="10474" y="8302"/>
                  </a:cubicBezTo>
                  <a:cubicBezTo>
                    <a:pt x="10387" y="8203"/>
                    <a:pt x="10325" y="8091"/>
                    <a:pt x="10263" y="7967"/>
                  </a:cubicBezTo>
                  <a:cubicBezTo>
                    <a:pt x="10449" y="7955"/>
                    <a:pt x="10672" y="7893"/>
                    <a:pt x="10920" y="7757"/>
                  </a:cubicBezTo>
                  <a:cubicBezTo>
                    <a:pt x="11020" y="7701"/>
                    <a:pt x="10971" y="7565"/>
                    <a:pt x="10878" y="7565"/>
                  </a:cubicBezTo>
                  <a:cubicBezTo>
                    <a:pt x="10868" y="7565"/>
                    <a:pt x="10857" y="7567"/>
                    <a:pt x="10846" y="7571"/>
                  </a:cubicBezTo>
                  <a:cubicBezTo>
                    <a:pt x="10709" y="7602"/>
                    <a:pt x="10579" y="7617"/>
                    <a:pt x="10460" y="7617"/>
                  </a:cubicBezTo>
                  <a:cubicBezTo>
                    <a:pt x="10341" y="7617"/>
                    <a:pt x="10232" y="7602"/>
                    <a:pt x="10139" y="7571"/>
                  </a:cubicBezTo>
                  <a:cubicBezTo>
                    <a:pt x="10139" y="7521"/>
                    <a:pt x="10115" y="7496"/>
                    <a:pt x="10115" y="7447"/>
                  </a:cubicBezTo>
                  <a:cubicBezTo>
                    <a:pt x="10102" y="7063"/>
                    <a:pt x="10325" y="6815"/>
                    <a:pt x="10524" y="6517"/>
                  </a:cubicBezTo>
                  <a:cubicBezTo>
                    <a:pt x="10545" y="6496"/>
                    <a:pt x="10520" y="6438"/>
                    <a:pt x="10482" y="6438"/>
                  </a:cubicBezTo>
                  <a:cubicBezTo>
                    <a:pt x="10475" y="6438"/>
                    <a:pt x="10469" y="6439"/>
                    <a:pt x="10462" y="6443"/>
                  </a:cubicBezTo>
                  <a:cubicBezTo>
                    <a:pt x="10028" y="6604"/>
                    <a:pt x="9854" y="7001"/>
                    <a:pt x="9842" y="7422"/>
                  </a:cubicBezTo>
                  <a:cubicBezTo>
                    <a:pt x="9470" y="7125"/>
                    <a:pt x="9334" y="6530"/>
                    <a:pt x="9284" y="5935"/>
                  </a:cubicBezTo>
                  <a:cubicBezTo>
                    <a:pt x="9272" y="5712"/>
                    <a:pt x="9247" y="5476"/>
                    <a:pt x="9247" y="5253"/>
                  </a:cubicBezTo>
                  <a:cubicBezTo>
                    <a:pt x="9470" y="5018"/>
                    <a:pt x="9644" y="4733"/>
                    <a:pt x="9706" y="4447"/>
                  </a:cubicBezTo>
                  <a:cubicBezTo>
                    <a:pt x="9721" y="4336"/>
                    <a:pt x="9645" y="4265"/>
                    <a:pt x="9562" y="4265"/>
                  </a:cubicBezTo>
                  <a:cubicBezTo>
                    <a:pt x="9516" y="4265"/>
                    <a:pt x="9468" y="4287"/>
                    <a:pt x="9433" y="4336"/>
                  </a:cubicBezTo>
                  <a:lnTo>
                    <a:pt x="9297" y="4522"/>
                  </a:lnTo>
                  <a:cubicBezTo>
                    <a:pt x="9309" y="4460"/>
                    <a:pt x="9309" y="4398"/>
                    <a:pt x="9334" y="4336"/>
                  </a:cubicBezTo>
                  <a:cubicBezTo>
                    <a:pt x="9346" y="4323"/>
                    <a:pt x="9346" y="4286"/>
                    <a:pt x="9346" y="4249"/>
                  </a:cubicBezTo>
                  <a:cubicBezTo>
                    <a:pt x="9371" y="4138"/>
                    <a:pt x="9408" y="4026"/>
                    <a:pt x="9433" y="3914"/>
                  </a:cubicBezTo>
                  <a:cubicBezTo>
                    <a:pt x="9532" y="3791"/>
                    <a:pt x="9606" y="3654"/>
                    <a:pt x="9706" y="3518"/>
                  </a:cubicBezTo>
                  <a:cubicBezTo>
                    <a:pt x="9715" y="3490"/>
                    <a:pt x="9689" y="3476"/>
                    <a:pt x="9671" y="3476"/>
                  </a:cubicBezTo>
                  <a:cubicBezTo>
                    <a:pt x="9664" y="3476"/>
                    <a:pt x="9659" y="3478"/>
                    <a:pt x="9656" y="3481"/>
                  </a:cubicBezTo>
                  <a:cubicBezTo>
                    <a:pt x="9644" y="3493"/>
                    <a:pt x="9619" y="3530"/>
                    <a:pt x="9594" y="3543"/>
                  </a:cubicBezTo>
                  <a:lnTo>
                    <a:pt x="9594" y="3530"/>
                  </a:lnTo>
                  <a:cubicBezTo>
                    <a:pt x="9629" y="3477"/>
                    <a:pt x="9577" y="3431"/>
                    <a:pt x="9525" y="3431"/>
                  </a:cubicBezTo>
                  <a:cubicBezTo>
                    <a:pt x="9505" y="3431"/>
                    <a:pt x="9484" y="3438"/>
                    <a:pt x="9470" y="3456"/>
                  </a:cubicBezTo>
                  <a:cubicBezTo>
                    <a:pt x="9408" y="3543"/>
                    <a:pt x="9346" y="3679"/>
                    <a:pt x="9297" y="3840"/>
                  </a:cubicBezTo>
                  <a:cubicBezTo>
                    <a:pt x="9173" y="3964"/>
                    <a:pt x="9061" y="4088"/>
                    <a:pt x="8974" y="4224"/>
                  </a:cubicBezTo>
                  <a:cubicBezTo>
                    <a:pt x="8925" y="4299"/>
                    <a:pt x="8875" y="4410"/>
                    <a:pt x="8974" y="4460"/>
                  </a:cubicBezTo>
                  <a:cubicBezTo>
                    <a:pt x="8993" y="4469"/>
                    <a:pt x="9016" y="4473"/>
                    <a:pt x="9040" y="4473"/>
                  </a:cubicBezTo>
                  <a:cubicBezTo>
                    <a:pt x="9079" y="4473"/>
                    <a:pt x="9122" y="4463"/>
                    <a:pt x="9160" y="4447"/>
                  </a:cubicBezTo>
                  <a:lnTo>
                    <a:pt x="9160" y="4447"/>
                  </a:lnTo>
                  <a:lnTo>
                    <a:pt x="9111" y="4720"/>
                  </a:lnTo>
                  <a:cubicBezTo>
                    <a:pt x="8788" y="5104"/>
                    <a:pt x="8454" y="5439"/>
                    <a:pt x="8020" y="5712"/>
                  </a:cubicBezTo>
                  <a:cubicBezTo>
                    <a:pt x="7611" y="5080"/>
                    <a:pt x="7413" y="4175"/>
                    <a:pt x="7313" y="3456"/>
                  </a:cubicBezTo>
                  <a:cubicBezTo>
                    <a:pt x="7301" y="3369"/>
                    <a:pt x="7276" y="3332"/>
                    <a:pt x="7214" y="3307"/>
                  </a:cubicBezTo>
                  <a:cubicBezTo>
                    <a:pt x="7214" y="3295"/>
                    <a:pt x="7190" y="3282"/>
                    <a:pt x="7214" y="3270"/>
                  </a:cubicBezTo>
                  <a:cubicBezTo>
                    <a:pt x="7243" y="3241"/>
                    <a:pt x="7227" y="3197"/>
                    <a:pt x="7201" y="3197"/>
                  </a:cubicBezTo>
                  <a:cubicBezTo>
                    <a:pt x="7193" y="3197"/>
                    <a:pt x="7185" y="3200"/>
                    <a:pt x="7177" y="3208"/>
                  </a:cubicBezTo>
                  <a:cubicBezTo>
                    <a:pt x="7128" y="3233"/>
                    <a:pt x="7165" y="3295"/>
                    <a:pt x="7103" y="3320"/>
                  </a:cubicBezTo>
                  <a:cubicBezTo>
                    <a:pt x="7053" y="3344"/>
                    <a:pt x="7016" y="3406"/>
                    <a:pt x="7016" y="3444"/>
                  </a:cubicBezTo>
                  <a:cubicBezTo>
                    <a:pt x="7103" y="4311"/>
                    <a:pt x="7301" y="5352"/>
                    <a:pt x="7809" y="6071"/>
                  </a:cubicBezTo>
                  <a:cubicBezTo>
                    <a:pt x="7852" y="6122"/>
                    <a:pt x="7911" y="6161"/>
                    <a:pt x="7972" y="6161"/>
                  </a:cubicBezTo>
                  <a:cubicBezTo>
                    <a:pt x="8001" y="6161"/>
                    <a:pt x="8030" y="6153"/>
                    <a:pt x="8057" y="6133"/>
                  </a:cubicBezTo>
                  <a:cubicBezTo>
                    <a:pt x="8379" y="5922"/>
                    <a:pt x="8751" y="5699"/>
                    <a:pt x="9049" y="5414"/>
                  </a:cubicBezTo>
                  <a:lnTo>
                    <a:pt x="9049" y="5414"/>
                  </a:lnTo>
                  <a:cubicBezTo>
                    <a:pt x="9024" y="6257"/>
                    <a:pt x="9123" y="7112"/>
                    <a:pt x="9470" y="7596"/>
                  </a:cubicBezTo>
                  <a:cubicBezTo>
                    <a:pt x="9234" y="7552"/>
                    <a:pt x="8953" y="7534"/>
                    <a:pt x="8647" y="7534"/>
                  </a:cubicBezTo>
                  <a:cubicBezTo>
                    <a:pt x="7826" y="7534"/>
                    <a:pt x="6829" y="7664"/>
                    <a:pt x="6062" y="7781"/>
                  </a:cubicBezTo>
                  <a:cubicBezTo>
                    <a:pt x="6054" y="7759"/>
                    <a:pt x="6024" y="7741"/>
                    <a:pt x="5994" y="7741"/>
                  </a:cubicBezTo>
                  <a:cubicBezTo>
                    <a:pt x="5973" y="7741"/>
                    <a:pt x="5953" y="7749"/>
                    <a:pt x="5938" y="7769"/>
                  </a:cubicBezTo>
                  <a:cubicBezTo>
                    <a:pt x="5938" y="7781"/>
                    <a:pt x="5925" y="7781"/>
                    <a:pt x="5925" y="7806"/>
                  </a:cubicBezTo>
                  <a:cubicBezTo>
                    <a:pt x="5752" y="7831"/>
                    <a:pt x="5603" y="7868"/>
                    <a:pt x="5454" y="7881"/>
                  </a:cubicBezTo>
                  <a:lnTo>
                    <a:pt x="5504" y="7831"/>
                  </a:lnTo>
                  <a:cubicBezTo>
                    <a:pt x="5538" y="7808"/>
                    <a:pt x="5510" y="7755"/>
                    <a:pt x="5467" y="7755"/>
                  </a:cubicBezTo>
                  <a:cubicBezTo>
                    <a:pt x="5463" y="7755"/>
                    <a:pt x="5459" y="7756"/>
                    <a:pt x="5454" y="7757"/>
                  </a:cubicBezTo>
                  <a:cubicBezTo>
                    <a:pt x="4450" y="7967"/>
                    <a:pt x="3781" y="8897"/>
                    <a:pt x="3161" y="9641"/>
                  </a:cubicBezTo>
                  <a:cubicBezTo>
                    <a:pt x="2405" y="10558"/>
                    <a:pt x="1587" y="11599"/>
                    <a:pt x="1042" y="12640"/>
                  </a:cubicBezTo>
                  <a:cubicBezTo>
                    <a:pt x="1" y="14598"/>
                    <a:pt x="4376" y="15801"/>
                    <a:pt x="3880" y="17932"/>
                  </a:cubicBezTo>
                  <a:cubicBezTo>
                    <a:pt x="3848" y="18053"/>
                    <a:pt x="3941" y="18137"/>
                    <a:pt x="4041" y="18137"/>
                  </a:cubicBezTo>
                  <a:cubicBezTo>
                    <a:pt x="4095" y="18137"/>
                    <a:pt x="4151" y="18113"/>
                    <a:pt x="4190" y="18056"/>
                  </a:cubicBezTo>
                  <a:cubicBezTo>
                    <a:pt x="5244" y="16544"/>
                    <a:pt x="2579" y="14784"/>
                    <a:pt x="1711" y="13855"/>
                  </a:cubicBezTo>
                  <a:cubicBezTo>
                    <a:pt x="819" y="12913"/>
                    <a:pt x="2257" y="11611"/>
                    <a:pt x="2777" y="10818"/>
                  </a:cubicBezTo>
                  <a:cubicBezTo>
                    <a:pt x="3471" y="9789"/>
                    <a:pt x="4277" y="8947"/>
                    <a:pt x="5182" y="8116"/>
                  </a:cubicBezTo>
                  <a:cubicBezTo>
                    <a:pt x="5380" y="8091"/>
                    <a:pt x="5566" y="8079"/>
                    <a:pt x="5764" y="8067"/>
                  </a:cubicBezTo>
                  <a:lnTo>
                    <a:pt x="5764" y="8067"/>
                  </a:lnTo>
                  <a:cubicBezTo>
                    <a:pt x="4897" y="9913"/>
                    <a:pt x="4946" y="12863"/>
                    <a:pt x="5702" y="14660"/>
                  </a:cubicBezTo>
                  <a:cubicBezTo>
                    <a:pt x="5731" y="14727"/>
                    <a:pt x="5788" y="14755"/>
                    <a:pt x="5848" y="14755"/>
                  </a:cubicBezTo>
                  <a:cubicBezTo>
                    <a:pt x="5945" y="14755"/>
                    <a:pt x="6049" y="14681"/>
                    <a:pt x="6049" y="14574"/>
                  </a:cubicBezTo>
                  <a:lnTo>
                    <a:pt x="6049" y="14462"/>
                  </a:lnTo>
                  <a:cubicBezTo>
                    <a:pt x="6669" y="14276"/>
                    <a:pt x="7276" y="13508"/>
                    <a:pt x="7685" y="13111"/>
                  </a:cubicBezTo>
                  <a:cubicBezTo>
                    <a:pt x="8503" y="12330"/>
                    <a:pt x="9383" y="11587"/>
                    <a:pt x="10177" y="10781"/>
                  </a:cubicBezTo>
                  <a:cubicBezTo>
                    <a:pt x="10299" y="10659"/>
                    <a:pt x="10204" y="10495"/>
                    <a:pt x="10070" y="10495"/>
                  </a:cubicBezTo>
                  <a:cubicBezTo>
                    <a:pt x="10040" y="10495"/>
                    <a:pt x="10009" y="10503"/>
                    <a:pt x="9978" y="10521"/>
                  </a:cubicBezTo>
                  <a:cubicBezTo>
                    <a:pt x="9173" y="10930"/>
                    <a:pt x="8491" y="11847"/>
                    <a:pt x="7859" y="12479"/>
                  </a:cubicBezTo>
                  <a:cubicBezTo>
                    <a:pt x="7437" y="12900"/>
                    <a:pt x="7016" y="13322"/>
                    <a:pt x="6607" y="13718"/>
                  </a:cubicBezTo>
                  <a:cubicBezTo>
                    <a:pt x="6483" y="13842"/>
                    <a:pt x="6260" y="14140"/>
                    <a:pt x="6062" y="14288"/>
                  </a:cubicBezTo>
                  <a:cubicBezTo>
                    <a:pt x="5950" y="12144"/>
                    <a:pt x="5392" y="10223"/>
                    <a:pt x="6012" y="8067"/>
                  </a:cubicBezTo>
                  <a:cubicBezTo>
                    <a:pt x="6508" y="8029"/>
                    <a:pt x="7004" y="7992"/>
                    <a:pt x="7524" y="7967"/>
                  </a:cubicBezTo>
                  <a:cubicBezTo>
                    <a:pt x="7720" y="7961"/>
                    <a:pt x="8267" y="7901"/>
                    <a:pt x="8790" y="7901"/>
                  </a:cubicBezTo>
                  <a:cubicBezTo>
                    <a:pt x="9327" y="7901"/>
                    <a:pt x="9841" y="7964"/>
                    <a:pt x="9929" y="8215"/>
                  </a:cubicBezTo>
                  <a:cubicBezTo>
                    <a:pt x="9953" y="8277"/>
                    <a:pt x="10003" y="8314"/>
                    <a:pt x="10040" y="8314"/>
                  </a:cubicBezTo>
                  <a:cubicBezTo>
                    <a:pt x="10090" y="8389"/>
                    <a:pt x="10139" y="8463"/>
                    <a:pt x="10201" y="8550"/>
                  </a:cubicBezTo>
                  <a:cubicBezTo>
                    <a:pt x="10498" y="8921"/>
                    <a:pt x="10940" y="9132"/>
                    <a:pt x="11362" y="9132"/>
                  </a:cubicBezTo>
                  <a:cubicBezTo>
                    <a:pt x="11504" y="9132"/>
                    <a:pt x="11644" y="9108"/>
                    <a:pt x="11775" y="9058"/>
                  </a:cubicBezTo>
                  <a:lnTo>
                    <a:pt x="11775" y="9058"/>
                  </a:lnTo>
                  <a:cubicBezTo>
                    <a:pt x="11515" y="9579"/>
                    <a:pt x="11094" y="9926"/>
                    <a:pt x="10524" y="10062"/>
                  </a:cubicBezTo>
                  <a:cubicBezTo>
                    <a:pt x="10524" y="9876"/>
                    <a:pt x="10536" y="9678"/>
                    <a:pt x="10561" y="9492"/>
                  </a:cubicBezTo>
                  <a:cubicBezTo>
                    <a:pt x="10567" y="9439"/>
                    <a:pt x="10525" y="9411"/>
                    <a:pt x="10480" y="9411"/>
                  </a:cubicBezTo>
                  <a:cubicBezTo>
                    <a:pt x="10440" y="9411"/>
                    <a:pt x="10399" y="9433"/>
                    <a:pt x="10387" y="9479"/>
                  </a:cubicBezTo>
                  <a:cubicBezTo>
                    <a:pt x="10325" y="9641"/>
                    <a:pt x="10288" y="9876"/>
                    <a:pt x="10276" y="10112"/>
                  </a:cubicBezTo>
                  <a:cubicBezTo>
                    <a:pt x="10214" y="10112"/>
                    <a:pt x="10152" y="10124"/>
                    <a:pt x="10077" y="10124"/>
                  </a:cubicBezTo>
                  <a:cubicBezTo>
                    <a:pt x="9891" y="10124"/>
                    <a:pt x="9854" y="10384"/>
                    <a:pt x="10028" y="10434"/>
                  </a:cubicBezTo>
                  <a:cubicBezTo>
                    <a:pt x="10102" y="10471"/>
                    <a:pt x="10189" y="10483"/>
                    <a:pt x="10263" y="10496"/>
                  </a:cubicBezTo>
                  <a:cubicBezTo>
                    <a:pt x="10274" y="11430"/>
                    <a:pt x="10618" y="12469"/>
                    <a:pt x="11530" y="12469"/>
                  </a:cubicBezTo>
                  <a:cubicBezTo>
                    <a:pt x="11658" y="12469"/>
                    <a:pt x="11798" y="12449"/>
                    <a:pt x="11949" y="12405"/>
                  </a:cubicBezTo>
                  <a:cubicBezTo>
                    <a:pt x="12085" y="12355"/>
                    <a:pt x="12122" y="12119"/>
                    <a:pt x="11949" y="12095"/>
                  </a:cubicBezTo>
                  <a:cubicBezTo>
                    <a:pt x="11317" y="11971"/>
                    <a:pt x="10908" y="11797"/>
                    <a:pt x="10697" y="11153"/>
                  </a:cubicBezTo>
                  <a:cubicBezTo>
                    <a:pt x="10635" y="10942"/>
                    <a:pt x="10586" y="10744"/>
                    <a:pt x="10561" y="10533"/>
                  </a:cubicBezTo>
                  <a:cubicBezTo>
                    <a:pt x="11019" y="10533"/>
                    <a:pt x="11404" y="10298"/>
                    <a:pt x="11701" y="9938"/>
                  </a:cubicBezTo>
                  <a:cubicBezTo>
                    <a:pt x="12023" y="10533"/>
                    <a:pt x="12197" y="11178"/>
                    <a:pt x="12184" y="11847"/>
                  </a:cubicBezTo>
                  <a:cubicBezTo>
                    <a:pt x="12172" y="12157"/>
                    <a:pt x="12073" y="12454"/>
                    <a:pt x="11924" y="12714"/>
                  </a:cubicBezTo>
                  <a:cubicBezTo>
                    <a:pt x="11887" y="12764"/>
                    <a:pt x="11862" y="12801"/>
                    <a:pt x="11813" y="12851"/>
                  </a:cubicBezTo>
                  <a:cubicBezTo>
                    <a:pt x="11808" y="12849"/>
                    <a:pt x="11802" y="12848"/>
                    <a:pt x="11797" y="12848"/>
                  </a:cubicBezTo>
                  <a:cubicBezTo>
                    <a:pt x="11760" y="12848"/>
                    <a:pt x="11717" y="12880"/>
                    <a:pt x="11738" y="12913"/>
                  </a:cubicBezTo>
                  <a:cubicBezTo>
                    <a:pt x="11528" y="13074"/>
                    <a:pt x="11267" y="13136"/>
                    <a:pt x="11057" y="13309"/>
                  </a:cubicBezTo>
                  <a:cubicBezTo>
                    <a:pt x="10957" y="13371"/>
                    <a:pt x="10957" y="13532"/>
                    <a:pt x="11081" y="13570"/>
                  </a:cubicBezTo>
                  <a:cubicBezTo>
                    <a:pt x="11140" y="13581"/>
                    <a:pt x="11197" y="13587"/>
                    <a:pt x="11254" y="13587"/>
                  </a:cubicBezTo>
                  <a:cubicBezTo>
                    <a:pt x="11496" y="13587"/>
                    <a:pt x="11716" y="13485"/>
                    <a:pt x="11887" y="13334"/>
                  </a:cubicBezTo>
                  <a:cubicBezTo>
                    <a:pt x="12048" y="13780"/>
                    <a:pt x="12110" y="14251"/>
                    <a:pt x="12023" y="14735"/>
                  </a:cubicBezTo>
                  <a:cubicBezTo>
                    <a:pt x="11986" y="14995"/>
                    <a:pt x="11887" y="15193"/>
                    <a:pt x="11763" y="15367"/>
                  </a:cubicBezTo>
                  <a:cubicBezTo>
                    <a:pt x="10660" y="15069"/>
                    <a:pt x="10437" y="13557"/>
                    <a:pt x="10784" y="12541"/>
                  </a:cubicBezTo>
                  <a:cubicBezTo>
                    <a:pt x="10809" y="12499"/>
                    <a:pt x="10761" y="12457"/>
                    <a:pt x="10715" y="12457"/>
                  </a:cubicBezTo>
                  <a:cubicBezTo>
                    <a:pt x="10693" y="12457"/>
                    <a:pt x="10672" y="12467"/>
                    <a:pt x="10660" y="12491"/>
                  </a:cubicBezTo>
                  <a:cubicBezTo>
                    <a:pt x="10338" y="13198"/>
                    <a:pt x="10288" y="14090"/>
                    <a:pt x="10623" y="14821"/>
                  </a:cubicBezTo>
                  <a:cubicBezTo>
                    <a:pt x="10784" y="15206"/>
                    <a:pt x="11081" y="15553"/>
                    <a:pt x="11441" y="15689"/>
                  </a:cubicBezTo>
                  <a:cubicBezTo>
                    <a:pt x="11379" y="15739"/>
                    <a:pt x="11304" y="15776"/>
                    <a:pt x="11218" y="15825"/>
                  </a:cubicBezTo>
                  <a:cubicBezTo>
                    <a:pt x="11156" y="15801"/>
                    <a:pt x="11094" y="15751"/>
                    <a:pt x="11032" y="15701"/>
                  </a:cubicBezTo>
                  <a:cubicBezTo>
                    <a:pt x="11032" y="15652"/>
                    <a:pt x="11057" y="15590"/>
                    <a:pt x="11057" y="15553"/>
                  </a:cubicBezTo>
                  <a:cubicBezTo>
                    <a:pt x="11064" y="15485"/>
                    <a:pt x="11017" y="15440"/>
                    <a:pt x="10970" y="15440"/>
                  </a:cubicBezTo>
                  <a:cubicBezTo>
                    <a:pt x="10940" y="15440"/>
                    <a:pt x="10910" y="15459"/>
                    <a:pt x="10895" y="15503"/>
                  </a:cubicBezTo>
                  <a:cubicBezTo>
                    <a:pt x="10883" y="15528"/>
                    <a:pt x="10883" y="15565"/>
                    <a:pt x="10871" y="15590"/>
                  </a:cubicBezTo>
                  <a:cubicBezTo>
                    <a:pt x="9907" y="15041"/>
                    <a:pt x="8606" y="14469"/>
                    <a:pt x="7492" y="14469"/>
                  </a:cubicBezTo>
                  <a:cubicBezTo>
                    <a:pt x="7174" y="14469"/>
                    <a:pt x="6870" y="14516"/>
                    <a:pt x="6595" y="14623"/>
                  </a:cubicBezTo>
                  <a:cubicBezTo>
                    <a:pt x="6604" y="14586"/>
                    <a:pt x="6571" y="14548"/>
                    <a:pt x="6533" y="14548"/>
                  </a:cubicBezTo>
                  <a:cubicBezTo>
                    <a:pt x="6520" y="14548"/>
                    <a:pt x="6508" y="14552"/>
                    <a:pt x="6495" y="14561"/>
                  </a:cubicBezTo>
                  <a:cubicBezTo>
                    <a:pt x="5182" y="15330"/>
                    <a:pt x="4773" y="16928"/>
                    <a:pt x="4488" y="18341"/>
                  </a:cubicBezTo>
                  <a:cubicBezTo>
                    <a:pt x="4141" y="19928"/>
                    <a:pt x="3905" y="21564"/>
                    <a:pt x="3645" y="23150"/>
                  </a:cubicBezTo>
                  <a:cubicBezTo>
                    <a:pt x="3384" y="24762"/>
                    <a:pt x="3199" y="26410"/>
                    <a:pt x="3087" y="28034"/>
                  </a:cubicBezTo>
                  <a:cubicBezTo>
                    <a:pt x="3025" y="28852"/>
                    <a:pt x="2690" y="30798"/>
                    <a:pt x="3434" y="31430"/>
                  </a:cubicBezTo>
                  <a:cubicBezTo>
                    <a:pt x="3273" y="31492"/>
                    <a:pt x="3124" y="31566"/>
                    <a:pt x="2963" y="31640"/>
                  </a:cubicBezTo>
                  <a:cubicBezTo>
                    <a:pt x="2885" y="31685"/>
                    <a:pt x="2927" y="31819"/>
                    <a:pt x="3008" y="31819"/>
                  </a:cubicBezTo>
                  <a:cubicBezTo>
                    <a:pt x="3018" y="31819"/>
                    <a:pt x="3027" y="31818"/>
                    <a:pt x="3037" y="31814"/>
                  </a:cubicBezTo>
                  <a:cubicBezTo>
                    <a:pt x="3248" y="31752"/>
                    <a:pt x="3446" y="31690"/>
                    <a:pt x="3632" y="31640"/>
                  </a:cubicBezTo>
                  <a:lnTo>
                    <a:pt x="3632" y="31640"/>
                  </a:lnTo>
                  <a:cubicBezTo>
                    <a:pt x="4240" y="32657"/>
                    <a:pt x="3620" y="34293"/>
                    <a:pt x="3372" y="35334"/>
                  </a:cubicBezTo>
                  <a:cubicBezTo>
                    <a:pt x="3062" y="36573"/>
                    <a:pt x="2951" y="37813"/>
                    <a:pt x="2951" y="39102"/>
                  </a:cubicBezTo>
                  <a:cubicBezTo>
                    <a:pt x="2975" y="42448"/>
                    <a:pt x="3707" y="45757"/>
                    <a:pt x="3868" y="49104"/>
                  </a:cubicBezTo>
                  <a:cubicBezTo>
                    <a:pt x="3874" y="49234"/>
                    <a:pt x="3970" y="49299"/>
                    <a:pt x="4066" y="49299"/>
                  </a:cubicBezTo>
                  <a:cubicBezTo>
                    <a:pt x="4162" y="49299"/>
                    <a:pt x="4258" y="49234"/>
                    <a:pt x="4264" y="49104"/>
                  </a:cubicBezTo>
                  <a:cubicBezTo>
                    <a:pt x="4562" y="45274"/>
                    <a:pt x="3273" y="41494"/>
                    <a:pt x="3397" y="37652"/>
                  </a:cubicBezTo>
                  <a:cubicBezTo>
                    <a:pt x="3446" y="36065"/>
                    <a:pt x="4859" y="33090"/>
                    <a:pt x="3707" y="31628"/>
                  </a:cubicBezTo>
                  <a:cubicBezTo>
                    <a:pt x="4624" y="31392"/>
                    <a:pt x="5516" y="31293"/>
                    <a:pt x="6471" y="31293"/>
                  </a:cubicBezTo>
                  <a:cubicBezTo>
                    <a:pt x="6433" y="33487"/>
                    <a:pt x="6595" y="35681"/>
                    <a:pt x="6607" y="37875"/>
                  </a:cubicBezTo>
                  <a:cubicBezTo>
                    <a:pt x="6557" y="37614"/>
                    <a:pt x="6495" y="37329"/>
                    <a:pt x="6433" y="37069"/>
                  </a:cubicBezTo>
                  <a:cubicBezTo>
                    <a:pt x="6429" y="37060"/>
                    <a:pt x="6419" y="37056"/>
                    <a:pt x="6408" y="37056"/>
                  </a:cubicBezTo>
                  <a:cubicBezTo>
                    <a:pt x="6390" y="37056"/>
                    <a:pt x="6371" y="37066"/>
                    <a:pt x="6371" y="37081"/>
                  </a:cubicBezTo>
                  <a:cubicBezTo>
                    <a:pt x="6471" y="37701"/>
                    <a:pt x="6545" y="38346"/>
                    <a:pt x="6595" y="38965"/>
                  </a:cubicBezTo>
                  <a:cubicBezTo>
                    <a:pt x="6595" y="39337"/>
                    <a:pt x="6570" y="39709"/>
                    <a:pt x="6557" y="40081"/>
                  </a:cubicBezTo>
                  <a:cubicBezTo>
                    <a:pt x="6557" y="40143"/>
                    <a:pt x="6619" y="40180"/>
                    <a:pt x="6669" y="40180"/>
                  </a:cubicBezTo>
                  <a:cubicBezTo>
                    <a:pt x="6743" y="41717"/>
                    <a:pt x="6731" y="43241"/>
                    <a:pt x="6756" y="44766"/>
                  </a:cubicBezTo>
                  <a:cubicBezTo>
                    <a:pt x="6781" y="45410"/>
                    <a:pt x="6756" y="46092"/>
                    <a:pt x="6781" y="46786"/>
                  </a:cubicBezTo>
                  <a:cubicBezTo>
                    <a:pt x="6694" y="47208"/>
                    <a:pt x="6632" y="47641"/>
                    <a:pt x="6632" y="48050"/>
                  </a:cubicBezTo>
                  <a:cubicBezTo>
                    <a:pt x="6632" y="48154"/>
                    <a:pt x="6718" y="48205"/>
                    <a:pt x="6804" y="48205"/>
                  </a:cubicBezTo>
                  <a:cubicBezTo>
                    <a:pt x="6821" y="48205"/>
                    <a:pt x="6838" y="48203"/>
                    <a:pt x="6855" y="48199"/>
                  </a:cubicBezTo>
                  <a:cubicBezTo>
                    <a:pt x="6929" y="49141"/>
                    <a:pt x="7103" y="50071"/>
                    <a:pt x="7462" y="50876"/>
                  </a:cubicBezTo>
                  <a:cubicBezTo>
                    <a:pt x="7481" y="50922"/>
                    <a:pt x="7526" y="50948"/>
                    <a:pt x="7574" y="50948"/>
                  </a:cubicBezTo>
                  <a:cubicBezTo>
                    <a:pt x="7590" y="50948"/>
                    <a:pt x="7607" y="50945"/>
                    <a:pt x="7623" y="50938"/>
                  </a:cubicBezTo>
                  <a:cubicBezTo>
                    <a:pt x="7983" y="51211"/>
                    <a:pt x="8404" y="51372"/>
                    <a:pt x="8801" y="51570"/>
                  </a:cubicBezTo>
                  <a:cubicBezTo>
                    <a:pt x="8863" y="51607"/>
                    <a:pt x="8912" y="51632"/>
                    <a:pt x="8974" y="51669"/>
                  </a:cubicBezTo>
                  <a:cubicBezTo>
                    <a:pt x="8579" y="51600"/>
                    <a:pt x="8176" y="51547"/>
                    <a:pt x="7771" y="51547"/>
                  </a:cubicBezTo>
                  <a:cubicBezTo>
                    <a:pt x="7668" y="51547"/>
                    <a:pt x="7565" y="51550"/>
                    <a:pt x="7462" y="51558"/>
                  </a:cubicBezTo>
                  <a:cubicBezTo>
                    <a:pt x="7251" y="51570"/>
                    <a:pt x="7251" y="51855"/>
                    <a:pt x="7462" y="51868"/>
                  </a:cubicBezTo>
                  <a:cubicBezTo>
                    <a:pt x="8355" y="51942"/>
                    <a:pt x="9235" y="52190"/>
                    <a:pt x="10139" y="52351"/>
                  </a:cubicBezTo>
                  <a:cubicBezTo>
                    <a:pt x="10154" y="52353"/>
                    <a:pt x="10167" y="52354"/>
                    <a:pt x="10181" y="52354"/>
                  </a:cubicBezTo>
                  <a:cubicBezTo>
                    <a:pt x="10428" y="52354"/>
                    <a:pt x="10560" y="52045"/>
                    <a:pt x="10325" y="51893"/>
                  </a:cubicBezTo>
                  <a:cubicBezTo>
                    <a:pt x="9594" y="51422"/>
                    <a:pt x="8652" y="50752"/>
                    <a:pt x="7772" y="50641"/>
                  </a:cubicBezTo>
                  <a:lnTo>
                    <a:pt x="7722" y="50641"/>
                  </a:lnTo>
                  <a:cubicBezTo>
                    <a:pt x="7623" y="49587"/>
                    <a:pt x="7375" y="48534"/>
                    <a:pt x="7289" y="47468"/>
                  </a:cubicBezTo>
                  <a:cubicBezTo>
                    <a:pt x="7276" y="47331"/>
                    <a:pt x="7276" y="47208"/>
                    <a:pt x="7251" y="47059"/>
                  </a:cubicBezTo>
                  <a:cubicBezTo>
                    <a:pt x="7537" y="46067"/>
                    <a:pt x="7797" y="45063"/>
                    <a:pt x="8119" y="44072"/>
                  </a:cubicBezTo>
                  <a:cubicBezTo>
                    <a:pt x="8590" y="42721"/>
                    <a:pt x="9049" y="41382"/>
                    <a:pt x="9321" y="39969"/>
                  </a:cubicBezTo>
                  <a:cubicBezTo>
                    <a:pt x="9854" y="37143"/>
                    <a:pt x="8925" y="34516"/>
                    <a:pt x="8119" y="31851"/>
                  </a:cubicBezTo>
                  <a:cubicBezTo>
                    <a:pt x="8114" y="31829"/>
                    <a:pt x="8099" y="31820"/>
                    <a:pt x="8085" y="31820"/>
                  </a:cubicBezTo>
                  <a:cubicBezTo>
                    <a:pt x="8067" y="31820"/>
                    <a:pt x="8050" y="31836"/>
                    <a:pt x="8057" y="31863"/>
                  </a:cubicBezTo>
                  <a:cubicBezTo>
                    <a:pt x="8602" y="34900"/>
                    <a:pt x="9420" y="37602"/>
                    <a:pt x="8714" y="40676"/>
                  </a:cubicBezTo>
                  <a:cubicBezTo>
                    <a:pt x="8355" y="42213"/>
                    <a:pt x="7636" y="43737"/>
                    <a:pt x="7165" y="45286"/>
                  </a:cubicBezTo>
                  <a:cubicBezTo>
                    <a:pt x="7152" y="44803"/>
                    <a:pt x="7128" y="44320"/>
                    <a:pt x="7115" y="43861"/>
                  </a:cubicBezTo>
                  <a:cubicBezTo>
                    <a:pt x="7066" y="42436"/>
                    <a:pt x="7004" y="41010"/>
                    <a:pt x="6855" y="39597"/>
                  </a:cubicBezTo>
                  <a:cubicBezTo>
                    <a:pt x="7276" y="36883"/>
                    <a:pt x="6706" y="34020"/>
                    <a:pt x="6607" y="31293"/>
                  </a:cubicBezTo>
                  <a:lnTo>
                    <a:pt x="6991" y="31293"/>
                  </a:lnTo>
                  <a:cubicBezTo>
                    <a:pt x="8089" y="31335"/>
                    <a:pt x="9212" y="31558"/>
                    <a:pt x="10319" y="31558"/>
                  </a:cubicBezTo>
                  <a:cubicBezTo>
                    <a:pt x="10537" y="31558"/>
                    <a:pt x="10754" y="31549"/>
                    <a:pt x="10970" y="31529"/>
                  </a:cubicBezTo>
                  <a:cubicBezTo>
                    <a:pt x="11242" y="31492"/>
                    <a:pt x="11218" y="31169"/>
                    <a:pt x="10970" y="31120"/>
                  </a:cubicBezTo>
                  <a:cubicBezTo>
                    <a:pt x="10462" y="31058"/>
                    <a:pt x="9941" y="30996"/>
                    <a:pt x="9396" y="30934"/>
                  </a:cubicBezTo>
                  <a:cubicBezTo>
                    <a:pt x="10201" y="28678"/>
                    <a:pt x="11218" y="26212"/>
                    <a:pt x="11614" y="23758"/>
                  </a:cubicBezTo>
                  <a:cubicBezTo>
                    <a:pt x="11937" y="23572"/>
                    <a:pt x="12234" y="23324"/>
                    <a:pt x="12383" y="23113"/>
                  </a:cubicBezTo>
                  <a:cubicBezTo>
                    <a:pt x="13238" y="21998"/>
                    <a:pt x="12321" y="20647"/>
                    <a:pt x="11552" y="19767"/>
                  </a:cubicBezTo>
                  <a:cubicBezTo>
                    <a:pt x="11532" y="19746"/>
                    <a:pt x="11508" y="19737"/>
                    <a:pt x="11486" y="19737"/>
                  </a:cubicBezTo>
                  <a:cubicBezTo>
                    <a:pt x="11468" y="19737"/>
                    <a:pt x="11452" y="19743"/>
                    <a:pt x="11441" y="19754"/>
                  </a:cubicBezTo>
                  <a:cubicBezTo>
                    <a:pt x="11404" y="19668"/>
                    <a:pt x="11379" y="19581"/>
                    <a:pt x="11329" y="19506"/>
                  </a:cubicBezTo>
                  <a:cubicBezTo>
                    <a:pt x="11441" y="19296"/>
                    <a:pt x="11552" y="19110"/>
                    <a:pt x="11689" y="18949"/>
                  </a:cubicBezTo>
                  <a:cubicBezTo>
                    <a:pt x="12717" y="18825"/>
                    <a:pt x="12246" y="16482"/>
                    <a:pt x="12073" y="15639"/>
                  </a:cubicBezTo>
                  <a:cubicBezTo>
                    <a:pt x="12122" y="15627"/>
                    <a:pt x="12147" y="15615"/>
                    <a:pt x="12197" y="15602"/>
                  </a:cubicBezTo>
                  <a:cubicBezTo>
                    <a:pt x="12305" y="15554"/>
                    <a:pt x="12250" y="15391"/>
                    <a:pt x="12146" y="15391"/>
                  </a:cubicBezTo>
                  <a:cubicBezTo>
                    <a:pt x="12142" y="15391"/>
                    <a:pt x="12139" y="15391"/>
                    <a:pt x="12135" y="15392"/>
                  </a:cubicBezTo>
                  <a:lnTo>
                    <a:pt x="12073" y="15392"/>
                  </a:lnTo>
                  <a:cubicBezTo>
                    <a:pt x="12135" y="15292"/>
                    <a:pt x="12160" y="15181"/>
                    <a:pt x="12209" y="15069"/>
                  </a:cubicBezTo>
                  <a:cubicBezTo>
                    <a:pt x="12395" y="14462"/>
                    <a:pt x="12246" y="13805"/>
                    <a:pt x="11961" y="13223"/>
                  </a:cubicBezTo>
                  <a:cubicBezTo>
                    <a:pt x="12197" y="12975"/>
                    <a:pt x="12346" y="12652"/>
                    <a:pt x="12432" y="12355"/>
                  </a:cubicBezTo>
                  <a:cubicBezTo>
                    <a:pt x="12631" y="11512"/>
                    <a:pt x="12308" y="10558"/>
                    <a:pt x="11825" y="9864"/>
                  </a:cubicBezTo>
                  <a:cubicBezTo>
                    <a:pt x="11813" y="9839"/>
                    <a:pt x="11775" y="9839"/>
                    <a:pt x="11763" y="9814"/>
                  </a:cubicBezTo>
                  <a:cubicBezTo>
                    <a:pt x="11961" y="9529"/>
                    <a:pt x="12098" y="9170"/>
                    <a:pt x="12197" y="8785"/>
                  </a:cubicBezTo>
                  <a:cubicBezTo>
                    <a:pt x="12259" y="8699"/>
                    <a:pt x="12321" y="8624"/>
                    <a:pt x="12383" y="8538"/>
                  </a:cubicBezTo>
                  <a:cubicBezTo>
                    <a:pt x="12445" y="8438"/>
                    <a:pt x="12370" y="8352"/>
                    <a:pt x="12271" y="8352"/>
                  </a:cubicBezTo>
                  <a:lnTo>
                    <a:pt x="12271" y="8302"/>
                  </a:lnTo>
                  <a:cubicBezTo>
                    <a:pt x="12705" y="8376"/>
                    <a:pt x="13015" y="8426"/>
                    <a:pt x="13151" y="9009"/>
                  </a:cubicBezTo>
                  <a:cubicBezTo>
                    <a:pt x="13362" y="9926"/>
                    <a:pt x="13238" y="10930"/>
                    <a:pt x="13188" y="11859"/>
                  </a:cubicBezTo>
                  <a:cubicBezTo>
                    <a:pt x="13139" y="12876"/>
                    <a:pt x="13188" y="14450"/>
                    <a:pt x="13994" y="15193"/>
                  </a:cubicBezTo>
                  <a:cubicBezTo>
                    <a:pt x="14302" y="15482"/>
                    <a:pt x="14656" y="15599"/>
                    <a:pt x="15034" y="15599"/>
                  </a:cubicBezTo>
                  <a:cubicBezTo>
                    <a:pt x="16356" y="15599"/>
                    <a:pt x="17967" y="14159"/>
                    <a:pt x="18902" y="13619"/>
                  </a:cubicBezTo>
                  <a:cubicBezTo>
                    <a:pt x="19114" y="13485"/>
                    <a:pt x="19035" y="13212"/>
                    <a:pt x="18846" y="13212"/>
                  </a:cubicBezTo>
                  <a:cubicBezTo>
                    <a:pt x="18825" y="13212"/>
                    <a:pt x="18802" y="13215"/>
                    <a:pt x="18778" y="13223"/>
                  </a:cubicBezTo>
                  <a:cubicBezTo>
                    <a:pt x="17833" y="13538"/>
                    <a:pt x="16242" y="15039"/>
                    <a:pt x="15070" y="15039"/>
                  </a:cubicBezTo>
                  <a:cubicBezTo>
                    <a:pt x="14675" y="15039"/>
                    <a:pt x="14328" y="14868"/>
                    <a:pt x="14068" y="14425"/>
                  </a:cubicBezTo>
                  <a:cubicBezTo>
                    <a:pt x="12990" y="12528"/>
                    <a:pt x="14118" y="10112"/>
                    <a:pt x="13188" y="8141"/>
                  </a:cubicBezTo>
                  <a:cubicBezTo>
                    <a:pt x="13179" y="8103"/>
                    <a:pt x="13140" y="8087"/>
                    <a:pt x="13101" y="8087"/>
                  </a:cubicBezTo>
                  <a:cubicBezTo>
                    <a:pt x="13088" y="8087"/>
                    <a:pt x="13076" y="8088"/>
                    <a:pt x="13064" y="8091"/>
                  </a:cubicBezTo>
                  <a:cubicBezTo>
                    <a:pt x="12817" y="8129"/>
                    <a:pt x="12569" y="8153"/>
                    <a:pt x="12321" y="8153"/>
                  </a:cubicBezTo>
                  <a:lnTo>
                    <a:pt x="12321" y="8054"/>
                  </a:lnTo>
                  <a:cubicBezTo>
                    <a:pt x="15246" y="5885"/>
                    <a:pt x="11775" y="1770"/>
                    <a:pt x="9755" y="23"/>
                  </a:cubicBezTo>
                  <a:cubicBezTo>
                    <a:pt x="9734" y="7"/>
                    <a:pt x="9712" y="0"/>
                    <a:pt x="9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2751482" y="1646911"/>
              <a:ext cx="267945" cy="220291"/>
            </a:xfrm>
            <a:custGeom>
              <a:avLst/>
              <a:gdLst/>
              <a:ahLst/>
              <a:cxnLst/>
              <a:rect l="l" t="t" r="r" b="b"/>
              <a:pathLst>
                <a:path w="3621" h="2977" extrusionOk="0">
                  <a:moveTo>
                    <a:pt x="361" y="0"/>
                  </a:moveTo>
                  <a:cubicBezTo>
                    <a:pt x="237" y="0"/>
                    <a:pt x="150" y="136"/>
                    <a:pt x="212" y="248"/>
                  </a:cubicBezTo>
                  <a:cubicBezTo>
                    <a:pt x="237" y="273"/>
                    <a:pt x="249" y="298"/>
                    <a:pt x="262" y="322"/>
                  </a:cubicBezTo>
                  <a:cubicBezTo>
                    <a:pt x="200" y="372"/>
                    <a:pt x="150" y="434"/>
                    <a:pt x="63" y="496"/>
                  </a:cubicBezTo>
                  <a:cubicBezTo>
                    <a:pt x="1" y="548"/>
                    <a:pt x="35" y="644"/>
                    <a:pt x="98" y="644"/>
                  </a:cubicBezTo>
                  <a:cubicBezTo>
                    <a:pt x="110" y="644"/>
                    <a:pt x="124" y="640"/>
                    <a:pt x="138" y="632"/>
                  </a:cubicBezTo>
                  <a:cubicBezTo>
                    <a:pt x="205" y="602"/>
                    <a:pt x="259" y="586"/>
                    <a:pt x="313" y="586"/>
                  </a:cubicBezTo>
                  <a:cubicBezTo>
                    <a:pt x="348" y="586"/>
                    <a:pt x="384" y="593"/>
                    <a:pt x="423" y="607"/>
                  </a:cubicBezTo>
                  <a:cubicBezTo>
                    <a:pt x="695" y="1103"/>
                    <a:pt x="956" y="1611"/>
                    <a:pt x="1104" y="2181"/>
                  </a:cubicBezTo>
                  <a:cubicBezTo>
                    <a:pt x="1129" y="2275"/>
                    <a:pt x="1198" y="2315"/>
                    <a:pt x="1270" y="2315"/>
                  </a:cubicBezTo>
                  <a:cubicBezTo>
                    <a:pt x="1381" y="2315"/>
                    <a:pt x="1499" y="2220"/>
                    <a:pt x="1476" y="2070"/>
                  </a:cubicBezTo>
                  <a:cubicBezTo>
                    <a:pt x="1327" y="1487"/>
                    <a:pt x="1117" y="930"/>
                    <a:pt x="832" y="397"/>
                  </a:cubicBezTo>
                  <a:lnTo>
                    <a:pt x="832" y="397"/>
                  </a:lnTo>
                  <a:cubicBezTo>
                    <a:pt x="1848" y="632"/>
                    <a:pt x="2530" y="1487"/>
                    <a:pt x="3038" y="2367"/>
                  </a:cubicBezTo>
                  <a:cubicBezTo>
                    <a:pt x="2567" y="2454"/>
                    <a:pt x="2096" y="2491"/>
                    <a:pt x="1625" y="2615"/>
                  </a:cubicBezTo>
                  <a:cubicBezTo>
                    <a:pt x="1476" y="2665"/>
                    <a:pt x="1451" y="2913"/>
                    <a:pt x="1625" y="2938"/>
                  </a:cubicBezTo>
                  <a:cubicBezTo>
                    <a:pt x="1757" y="2965"/>
                    <a:pt x="1891" y="2977"/>
                    <a:pt x="2026" y="2977"/>
                  </a:cubicBezTo>
                  <a:cubicBezTo>
                    <a:pt x="2501" y="2977"/>
                    <a:pt x="2988" y="2833"/>
                    <a:pt x="3422" y="2727"/>
                  </a:cubicBezTo>
                  <a:cubicBezTo>
                    <a:pt x="3558" y="2690"/>
                    <a:pt x="3620" y="2541"/>
                    <a:pt x="3546" y="2417"/>
                  </a:cubicBezTo>
                  <a:cubicBezTo>
                    <a:pt x="2840" y="1178"/>
                    <a:pt x="1873" y="62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1740238" y="4468203"/>
              <a:ext cx="24789" cy="19905"/>
            </a:xfrm>
            <a:custGeom>
              <a:avLst/>
              <a:gdLst/>
              <a:ahLst/>
              <a:cxnLst/>
              <a:rect l="l" t="t" r="r" b="b"/>
              <a:pathLst>
                <a:path w="335" h="269" extrusionOk="0">
                  <a:moveTo>
                    <a:pt x="242" y="0"/>
                  </a:moveTo>
                  <a:cubicBezTo>
                    <a:pt x="231" y="0"/>
                    <a:pt x="219" y="3"/>
                    <a:pt x="207" y="10"/>
                  </a:cubicBezTo>
                  <a:cubicBezTo>
                    <a:pt x="158" y="60"/>
                    <a:pt x="108" y="97"/>
                    <a:pt x="58" y="134"/>
                  </a:cubicBezTo>
                  <a:cubicBezTo>
                    <a:pt x="0" y="182"/>
                    <a:pt x="63" y="269"/>
                    <a:pt x="123" y="269"/>
                  </a:cubicBezTo>
                  <a:cubicBezTo>
                    <a:pt x="140" y="269"/>
                    <a:pt x="156" y="262"/>
                    <a:pt x="170" y="246"/>
                  </a:cubicBezTo>
                  <a:cubicBezTo>
                    <a:pt x="219" y="196"/>
                    <a:pt x="244" y="159"/>
                    <a:pt x="294" y="109"/>
                  </a:cubicBezTo>
                  <a:cubicBezTo>
                    <a:pt x="334" y="59"/>
                    <a:pt x="292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1485910" y="4471681"/>
              <a:ext cx="259509" cy="103523"/>
            </a:xfrm>
            <a:custGeom>
              <a:avLst/>
              <a:gdLst/>
              <a:ahLst/>
              <a:cxnLst/>
              <a:rect l="l" t="t" r="r" b="b"/>
              <a:pathLst>
                <a:path w="3507" h="1399" extrusionOk="0">
                  <a:moveTo>
                    <a:pt x="2417" y="0"/>
                  </a:moveTo>
                  <a:cubicBezTo>
                    <a:pt x="1624" y="112"/>
                    <a:pt x="855" y="620"/>
                    <a:pt x="174" y="1017"/>
                  </a:cubicBezTo>
                  <a:cubicBezTo>
                    <a:pt x="0" y="1128"/>
                    <a:pt x="87" y="1364"/>
                    <a:pt x="260" y="1376"/>
                  </a:cubicBezTo>
                  <a:cubicBezTo>
                    <a:pt x="403" y="1391"/>
                    <a:pt x="551" y="1399"/>
                    <a:pt x="700" y="1399"/>
                  </a:cubicBezTo>
                  <a:cubicBezTo>
                    <a:pt x="1663" y="1399"/>
                    <a:pt x="2717" y="1082"/>
                    <a:pt x="3371" y="385"/>
                  </a:cubicBezTo>
                  <a:cubicBezTo>
                    <a:pt x="3506" y="281"/>
                    <a:pt x="3415" y="116"/>
                    <a:pt x="3288" y="116"/>
                  </a:cubicBezTo>
                  <a:cubicBezTo>
                    <a:pt x="3263" y="116"/>
                    <a:pt x="3237" y="123"/>
                    <a:pt x="3210" y="137"/>
                  </a:cubicBezTo>
                  <a:cubicBezTo>
                    <a:pt x="2479" y="558"/>
                    <a:pt x="1785" y="918"/>
                    <a:pt x="992" y="992"/>
                  </a:cubicBezTo>
                  <a:cubicBezTo>
                    <a:pt x="1140" y="893"/>
                    <a:pt x="1302" y="806"/>
                    <a:pt x="1475" y="707"/>
                  </a:cubicBezTo>
                  <a:cubicBezTo>
                    <a:pt x="1686" y="583"/>
                    <a:pt x="1971" y="496"/>
                    <a:pt x="2194" y="385"/>
                  </a:cubicBezTo>
                  <a:lnTo>
                    <a:pt x="2194" y="385"/>
                  </a:lnTo>
                  <a:cubicBezTo>
                    <a:pt x="2186" y="427"/>
                    <a:pt x="2228" y="457"/>
                    <a:pt x="2261" y="457"/>
                  </a:cubicBezTo>
                  <a:cubicBezTo>
                    <a:pt x="2276" y="457"/>
                    <a:pt x="2289" y="450"/>
                    <a:pt x="2293" y="434"/>
                  </a:cubicBezTo>
                  <a:cubicBezTo>
                    <a:pt x="2355" y="298"/>
                    <a:pt x="2504" y="273"/>
                    <a:pt x="2553" y="137"/>
                  </a:cubicBezTo>
                  <a:cubicBezTo>
                    <a:pt x="2591" y="38"/>
                    <a:pt x="2491" y="0"/>
                    <a:pt x="2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A6E58-419C-EC9F-B68F-6C71A5CE6B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39F6D-4334-DB9B-75C5-770E447C3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30</a:t>
            </a:fld>
            <a:endParaRPr lang="en-US"/>
          </a:p>
        </p:txBody>
      </p:sp>
      <p:sp>
        <p:nvSpPr>
          <p:cNvPr id="13" name="Google Shape;828;p43">
            <a:extLst>
              <a:ext uri="{FF2B5EF4-FFF2-40B4-BE49-F238E27FC236}">
                <a16:creationId xmlns:a16="http://schemas.microsoft.com/office/drawing/2014/main" id="{7BA1B52A-11F4-608C-3F53-98CB3B114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960" y="334653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Demo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Screen_Recording_20230210_024339_Chrome">
            <a:hlinkClick r:id="" action="ppaction://media"/>
            <a:extLst>
              <a:ext uri="{FF2B5EF4-FFF2-40B4-BE49-F238E27FC236}">
                <a16:creationId xmlns:a16="http://schemas.microsoft.com/office/drawing/2014/main" id="{2E3F7F98-FC8A-A9E2-98AC-519C6B957D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64"/>
                </p14:media>
              </p:ext>
            </p:extLst>
          </p:nvPr>
        </p:nvPicPr>
        <p:blipFill rotWithShape="1">
          <a:blip r:embed="rId5"/>
          <a:srcRect l="16079" t="13581" r="16625" b="23888"/>
          <a:stretch/>
        </p:blipFill>
        <p:spPr>
          <a:xfrm>
            <a:off x="4558346" y="896446"/>
            <a:ext cx="2825680" cy="5501744"/>
          </a:xfrm>
          <a:prstGeom prst="round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BFBFAF-12AB-7144-AE4D-96B3499A6BC4}"/>
              </a:ext>
            </a:extLst>
          </p:cNvPr>
          <p:cNvSpPr txBox="1"/>
          <p:nvPr/>
        </p:nvSpPr>
        <p:spPr>
          <a:xfrm>
            <a:off x="1301752" y="2939805"/>
            <a:ext cx="2474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DM Sans" pitchFamily="2" charset="0"/>
              </a:rPr>
              <a:t>[For Customers]</a:t>
            </a:r>
          </a:p>
        </p:txBody>
      </p:sp>
    </p:spTree>
    <p:extLst>
      <p:ext uri="{BB962C8B-B14F-4D97-AF65-F5344CB8AC3E}">
        <p14:creationId xmlns:p14="http://schemas.microsoft.com/office/powerpoint/2010/main" val="48140636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39F6D-4334-DB9B-75C5-770E447C3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31</a:t>
            </a:fld>
            <a:endParaRPr lang="en-US"/>
          </a:p>
        </p:txBody>
      </p:sp>
      <p:sp>
        <p:nvSpPr>
          <p:cNvPr id="13" name="Google Shape;828;p43">
            <a:extLst>
              <a:ext uri="{FF2B5EF4-FFF2-40B4-BE49-F238E27FC236}">
                <a16:creationId xmlns:a16="http://schemas.microsoft.com/office/drawing/2014/main" id="{7BA1B52A-11F4-608C-3F53-98CB3B114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000" y="269656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Demo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A8263-925D-4EFC-C2BD-2511B513EA4F}"/>
              </a:ext>
            </a:extLst>
          </p:cNvPr>
          <p:cNvSpPr txBox="1"/>
          <p:nvPr/>
        </p:nvSpPr>
        <p:spPr>
          <a:xfrm>
            <a:off x="171450" y="3133725"/>
            <a:ext cx="26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DM Sans" pitchFamily="2" charset="0"/>
              </a:rPr>
              <a:t>[For Providers </a:t>
            </a:r>
          </a:p>
          <a:p>
            <a:pPr algn="ctr"/>
            <a:r>
              <a:rPr lang="en-US" sz="2400" i="1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DM Sans" pitchFamily="2" charset="0"/>
              </a:rPr>
              <a:t>and Admin]</a:t>
            </a:r>
          </a:p>
        </p:txBody>
      </p:sp>
      <p:pic>
        <p:nvPicPr>
          <p:cNvPr id="3" name="gp">
            <a:hlinkClick r:id="" action="ppaction://media"/>
            <a:extLst>
              <a:ext uri="{FF2B5EF4-FFF2-40B4-BE49-F238E27FC236}">
                <a16:creationId xmlns:a16="http://schemas.microsoft.com/office/drawing/2014/main" id="{17C69DE4-3DA0-BB92-1F26-E8318C67B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261" t="235" r="11421" b="1893"/>
          <a:stretch/>
        </p:blipFill>
        <p:spPr>
          <a:xfrm>
            <a:off x="2654712" y="943897"/>
            <a:ext cx="7541341" cy="540442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50992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1753;p67">
            <a:extLst>
              <a:ext uri="{FF2B5EF4-FFF2-40B4-BE49-F238E27FC236}">
                <a16:creationId xmlns:a16="http://schemas.microsoft.com/office/drawing/2014/main" id="{3C9167D1-6C22-E363-4648-DFC94843D43F}"/>
              </a:ext>
            </a:extLst>
          </p:cNvPr>
          <p:cNvGrpSpPr/>
          <p:nvPr/>
        </p:nvGrpSpPr>
        <p:grpSpPr>
          <a:xfrm>
            <a:off x="8057016" y="722434"/>
            <a:ext cx="2996687" cy="5413131"/>
            <a:chOff x="1170425" y="539500"/>
            <a:chExt cx="2247515" cy="4059848"/>
          </a:xfrm>
        </p:grpSpPr>
        <p:sp>
          <p:nvSpPr>
            <p:cNvPr id="7" name="Google Shape;1754;p67">
              <a:extLst>
                <a:ext uri="{FF2B5EF4-FFF2-40B4-BE49-F238E27FC236}">
                  <a16:creationId xmlns:a16="http://schemas.microsoft.com/office/drawing/2014/main" id="{9274AD16-3BBD-32F8-8710-0ED78C903B22}"/>
                </a:ext>
              </a:extLst>
            </p:cNvPr>
            <p:cNvSpPr/>
            <p:nvPr/>
          </p:nvSpPr>
          <p:spPr>
            <a:xfrm>
              <a:off x="1563132" y="3108428"/>
              <a:ext cx="220103" cy="716507"/>
            </a:xfrm>
            <a:custGeom>
              <a:avLst/>
              <a:gdLst/>
              <a:ahLst/>
              <a:cxnLst/>
              <a:rect l="l" t="t" r="r" b="b"/>
              <a:pathLst>
                <a:path w="4508" h="14675" extrusionOk="0">
                  <a:moveTo>
                    <a:pt x="1240" y="1"/>
                  </a:moveTo>
                  <a:cubicBezTo>
                    <a:pt x="613" y="1"/>
                    <a:pt x="0" y="418"/>
                    <a:pt x="29" y="1208"/>
                  </a:cubicBezTo>
                  <a:cubicBezTo>
                    <a:pt x="102" y="3297"/>
                    <a:pt x="354" y="5376"/>
                    <a:pt x="583" y="7454"/>
                  </a:cubicBezTo>
                  <a:cubicBezTo>
                    <a:pt x="812" y="9512"/>
                    <a:pt x="898" y="11739"/>
                    <a:pt x="1601" y="13700"/>
                  </a:cubicBezTo>
                  <a:cubicBezTo>
                    <a:pt x="1840" y="14367"/>
                    <a:pt x="2367" y="14674"/>
                    <a:pt x="2892" y="14674"/>
                  </a:cubicBezTo>
                  <a:cubicBezTo>
                    <a:pt x="3550" y="14674"/>
                    <a:pt x="4206" y="14193"/>
                    <a:pt x="4293" y="13336"/>
                  </a:cubicBezTo>
                  <a:cubicBezTo>
                    <a:pt x="4508" y="11261"/>
                    <a:pt x="4058" y="9075"/>
                    <a:pt x="3749" y="7031"/>
                  </a:cubicBezTo>
                  <a:cubicBezTo>
                    <a:pt x="3437" y="4956"/>
                    <a:pt x="3094" y="2888"/>
                    <a:pt x="2471" y="883"/>
                  </a:cubicBezTo>
                  <a:cubicBezTo>
                    <a:pt x="2287" y="287"/>
                    <a:pt x="1759" y="1"/>
                    <a:pt x="1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755;p67">
              <a:extLst>
                <a:ext uri="{FF2B5EF4-FFF2-40B4-BE49-F238E27FC236}">
                  <a16:creationId xmlns:a16="http://schemas.microsoft.com/office/drawing/2014/main" id="{D67E25E7-8895-E001-DC2A-81D2DAFDCC3D}"/>
                </a:ext>
              </a:extLst>
            </p:cNvPr>
            <p:cNvSpPr/>
            <p:nvPr/>
          </p:nvSpPr>
          <p:spPr>
            <a:xfrm>
              <a:off x="1827329" y="2407190"/>
              <a:ext cx="312822" cy="889836"/>
            </a:xfrm>
            <a:custGeom>
              <a:avLst/>
              <a:gdLst/>
              <a:ahLst/>
              <a:cxnLst/>
              <a:rect l="l" t="t" r="r" b="b"/>
              <a:pathLst>
                <a:path w="6407" h="18225" extrusionOk="0">
                  <a:moveTo>
                    <a:pt x="4702" y="0"/>
                  </a:moveTo>
                  <a:cubicBezTo>
                    <a:pt x="4162" y="0"/>
                    <a:pt x="3618" y="299"/>
                    <a:pt x="3496" y="886"/>
                  </a:cubicBezTo>
                  <a:cubicBezTo>
                    <a:pt x="3209" y="2272"/>
                    <a:pt x="3067" y="3678"/>
                    <a:pt x="2758" y="5060"/>
                  </a:cubicBezTo>
                  <a:cubicBezTo>
                    <a:pt x="2450" y="6432"/>
                    <a:pt x="2031" y="7783"/>
                    <a:pt x="1636" y="9131"/>
                  </a:cubicBezTo>
                  <a:cubicBezTo>
                    <a:pt x="850" y="11815"/>
                    <a:pt x="1" y="14583"/>
                    <a:pt x="268" y="17410"/>
                  </a:cubicBezTo>
                  <a:cubicBezTo>
                    <a:pt x="321" y="17913"/>
                    <a:pt x="758" y="18225"/>
                    <a:pt x="1171" y="18225"/>
                  </a:cubicBezTo>
                  <a:cubicBezTo>
                    <a:pt x="1486" y="18225"/>
                    <a:pt x="1786" y="18045"/>
                    <a:pt x="1892" y="17631"/>
                  </a:cubicBezTo>
                  <a:cubicBezTo>
                    <a:pt x="2603" y="14895"/>
                    <a:pt x="3503" y="12231"/>
                    <a:pt x="4442" y="9567"/>
                  </a:cubicBezTo>
                  <a:cubicBezTo>
                    <a:pt x="5402" y="6844"/>
                    <a:pt x="6406" y="3789"/>
                    <a:pt x="5873" y="886"/>
                  </a:cubicBezTo>
                  <a:cubicBezTo>
                    <a:pt x="5762" y="292"/>
                    <a:pt x="5235" y="0"/>
                    <a:pt x="4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756;p67">
              <a:extLst>
                <a:ext uri="{FF2B5EF4-FFF2-40B4-BE49-F238E27FC236}">
                  <a16:creationId xmlns:a16="http://schemas.microsoft.com/office/drawing/2014/main" id="{55AE074F-4AE6-14C0-0B7E-F9DFC47A98B3}"/>
                </a:ext>
              </a:extLst>
            </p:cNvPr>
            <p:cNvSpPr/>
            <p:nvPr/>
          </p:nvSpPr>
          <p:spPr>
            <a:xfrm>
              <a:off x="1993435" y="1436579"/>
              <a:ext cx="233432" cy="728469"/>
            </a:xfrm>
            <a:custGeom>
              <a:avLst/>
              <a:gdLst/>
              <a:ahLst/>
              <a:cxnLst/>
              <a:rect l="l" t="t" r="r" b="b"/>
              <a:pathLst>
                <a:path w="4781" h="14920" extrusionOk="0">
                  <a:moveTo>
                    <a:pt x="3814" y="0"/>
                  </a:moveTo>
                  <a:cubicBezTo>
                    <a:pt x="3483" y="0"/>
                    <a:pt x="3144" y="182"/>
                    <a:pt x="2990" y="590"/>
                  </a:cubicBezTo>
                  <a:cubicBezTo>
                    <a:pt x="2225" y="2631"/>
                    <a:pt x="1639" y="4699"/>
                    <a:pt x="1168" y="6826"/>
                  </a:cubicBezTo>
                  <a:cubicBezTo>
                    <a:pt x="676" y="9018"/>
                    <a:pt x="1" y="11360"/>
                    <a:pt x="35" y="13619"/>
                  </a:cubicBezTo>
                  <a:cubicBezTo>
                    <a:pt x="49" y="14497"/>
                    <a:pt x="659" y="14919"/>
                    <a:pt x="1296" y="14919"/>
                  </a:cubicBezTo>
                  <a:cubicBezTo>
                    <a:pt x="1951" y="14919"/>
                    <a:pt x="2636" y="14473"/>
                    <a:pt x="2734" y="13619"/>
                  </a:cubicBezTo>
                  <a:cubicBezTo>
                    <a:pt x="2969" y="11551"/>
                    <a:pt x="2924" y="9469"/>
                    <a:pt x="3229" y="7394"/>
                  </a:cubicBezTo>
                  <a:cubicBezTo>
                    <a:pt x="3541" y="5260"/>
                    <a:pt x="4123" y="3136"/>
                    <a:pt x="4625" y="1041"/>
                  </a:cubicBezTo>
                  <a:cubicBezTo>
                    <a:pt x="4780" y="396"/>
                    <a:pt x="4305" y="0"/>
                    <a:pt x="3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757;p67">
              <a:extLst>
                <a:ext uri="{FF2B5EF4-FFF2-40B4-BE49-F238E27FC236}">
                  <a16:creationId xmlns:a16="http://schemas.microsoft.com/office/drawing/2014/main" id="{6F0E63EA-9AA7-68DE-42A5-40CA0833DB3F}"/>
                </a:ext>
              </a:extLst>
            </p:cNvPr>
            <p:cNvSpPr/>
            <p:nvPr/>
          </p:nvSpPr>
          <p:spPr>
            <a:xfrm>
              <a:off x="1285605" y="1329601"/>
              <a:ext cx="2132334" cy="1369639"/>
            </a:xfrm>
            <a:custGeom>
              <a:avLst/>
              <a:gdLst/>
              <a:ahLst/>
              <a:cxnLst/>
              <a:rect l="l" t="t" r="r" b="b"/>
              <a:pathLst>
                <a:path w="43673" h="28052" extrusionOk="0">
                  <a:moveTo>
                    <a:pt x="8415" y="8535"/>
                  </a:moveTo>
                  <a:lnTo>
                    <a:pt x="8415" y="8535"/>
                  </a:lnTo>
                  <a:cubicBezTo>
                    <a:pt x="8339" y="8674"/>
                    <a:pt x="8262" y="8809"/>
                    <a:pt x="8186" y="8940"/>
                  </a:cubicBezTo>
                  <a:cubicBezTo>
                    <a:pt x="7542" y="10070"/>
                    <a:pt x="6773" y="11130"/>
                    <a:pt x="6011" y="12186"/>
                  </a:cubicBezTo>
                  <a:cubicBezTo>
                    <a:pt x="6111" y="11944"/>
                    <a:pt x="6208" y="11701"/>
                    <a:pt x="6302" y="11462"/>
                  </a:cubicBezTo>
                  <a:cubicBezTo>
                    <a:pt x="6922" y="10451"/>
                    <a:pt x="7618" y="9446"/>
                    <a:pt x="8415" y="8535"/>
                  </a:cubicBezTo>
                  <a:close/>
                  <a:moveTo>
                    <a:pt x="7237" y="5719"/>
                  </a:moveTo>
                  <a:lnTo>
                    <a:pt x="7237" y="5719"/>
                  </a:lnTo>
                  <a:cubicBezTo>
                    <a:pt x="6849" y="6942"/>
                    <a:pt x="6132" y="8130"/>
                    <a:pt x="5637" y="9224"/>
                  </a:cubicBezTo>
                  <a:cubicBezTo>
                    <a:pt x="5533" y="9453"/>
                    <a:pt x="5432" y="9685"/>
                    <a:pt x="5328" y="9914"/>
                  </a:cubicBezTo>
                  <a:cubicBezTo>
                    <a:pt x="5238" y="10052"/>
                    <a:pt x="5141" y="10194"/>
                    <a:pt x="5055" y="10333"/>
                  </a:cubicBezTo>
                  <a:cubicBezTo>
                    <a:pt x="4514" y="11178"/>
                    <a:pt x="4002" y="12068"/>
                    <a:pt x="3558" y="12997"/>
                  </a:cubicBezTo>
                  <a:cubicBezTo>
                    <a:pt x="3638" y="12571"/>
                    <a:pt x="3707" y="12148"/>
                    <a:pt x="3773" y="11722"/>
                  </a:cubicBezTo>
                  <a:cubicBezTo>
                    <a:pt x="4119" y="10814"/>
                    <a:pt x="4570" y="9938"/>
                    <a:pt x="5006" y="9124"/>
                  </a:cubicBezTo>
                  <a:cubicBezTo>
                    <a:pt x="5630" y="7957"/>
                    <a:pt x="6354" y="6758"/>
                    <a:pt x="7237" y="5719"/>
                  </a:cubicBezTo>
                  <a:close/>
                  <a:moveTo>
                    <a:pt x="15492" y="14344"/>
                  </a:moveTo>
                  <a:lnTo>
                    <a:pt x="15492" y="14344"/>
                  </a:lnTo>
                  <a:cubicBezTo>
                    <a:pt x="14564" y="15200"/>
                    <a:pt x="13552" y="15965"/>
                    <a:pt x="12641" y="16842"/>
                  </a:cubicBezTo>
                  <a:cubicBezTo>
                    <a:pt x="11997" y="17462"/>
                    <a:pt x="11335" y="18075"/>
                    <a:pt x="10680" y="18699"/>
                  </a:cubicBezTo>
                  <a:cubicBezTo>
                    <a:pt x="11002" y="18304"/>
                    <a:pt x="11338" y="17916"/>
                    <a:pt x="11692" y="17542"/>
                  </a:cubicBezTo>
                  <a:cubicBezTo>
                    <a:pt x="12644" y="16544"/>
                    <a:pt x="13753" y="15626"/>
                    <a:pt x="14861" y="14802"/>
                  </a:cubicBezTo>
                  <a:cubicBezTo>
                    <a:pt x="15062" y="14649"/>
                    <a:pt x="15274" y="14493"/>
                    <a:pt x="15492" y="14344"/>
                  </a:cubicBezTo>
                  <a:close/>
                  <a:moveTo>
                    <a:pt x="5100" y="0"/>
                  </a:moveTo>
                  <a:cubicBezTo>
                    <a:pt x="5000" y="0"/>
                    <a:pt x="4902" y="24"/>
                    <a:pt x="4819" y="76"/>
                  </a:cubicBezTo>
                  <a:cubicBezTo>
                    <a:pt x="2983" y="1188"/>
                    <a:pt x="2107" y="3516"/>
                    <a:pt x="1431" y="5445"/>
                  </a:cubicBezTo>
                  <a:cubicBezTo>
                    <a:pt x="1067" y="6477"/>
                    <a:pt x="815" y="7541"/>
                    <a:pt x="551" y="8601"/>
                  </a:cubicBezTo>
                  <a:cubicBezTo>
                    <a:pt x="136" y="10271"/>
                    <a:pt x="395" y="12027"/>
                    <a:pt x="84" y="13710"/>
                  </a:cubicBezTo>
                  <a:cubicBezTo>
                    <a:pt x="0" y="14159"/>
                    <a:pt x="375" y="14455"/>
                    <a:pt x="722" y="14455"/>
                  </a:cubicBezTo>
                  <a:cubicBezTo>
                    <a:pt x="951" y="14455"/>
                    <a:pt x="1167" y="14326"/>
                    <a:pt x="1230" y="14026"/>
                  </a:cubicBezTo>
                  <a:cubicBezTo>
                    <a:pt x="1504" y="12737"/>
                    <a:pt x="1507" y="11428"/>
                    <a:pt x="1594" y="10115"/>
                  </a:cubicBezTo>
                  <a:cubicBezTo>
                    <a:pt x="1674" y="8972"/>
                    <a:pt x="2006" y="7821"/>
                    <a:pt x="2332" y="6727"/>
                  </a:cubicBezTo>
                  <a:cubicBezTo>
                    <a:pt x="2758" y="5275"/>
                    <a:pt x="3326" y="3509"/>
                    <a:pt x="4310" y="2196"/>
                  </a:cubicBezTo>
                  <a:lnTo>
                    <a:pt x="4310" y="2196"/>
                  </a:lnTo>
                  <a:cubicBezTo>
                    <a:pt x="4157" y="2882"/>
                    <a:pt x="3953" y="3550"/>
                    <a:pt x="3756" y="4236"/>
                  </a:cubicBezTo>
                  <a:cubicBezTo>
                    <a:pt x="3430" y="5345"/>
                    <a:pt x="3271" y="6474"/>
                    <a:pt x="3115" y="7617"/>
                  </a:cubicBezTo>
                  <a:cubicBezTo>
                    <a:pt x="2973" y="8674"/>
                    <a:pt x="2841" y="9730"/>
                    <a:pt x="2682" y="10783"/>
                  </a:cubicBezTo>
                  <a:cubicBezTo>
                    <a:pt x="2169" y="12030"/>
                    <a:pt x="1812" y="13347"/>
                    <a:pt x="1847" y="14642"/>
                  </a:cubicBezTo>
                  <a:cubicBezTo>
                    <a:pt x="1856" y="15051"/>
                    <a:pt x="2191" y="15280"/>
                    <a:pt x="2517" y="15280"/>
                  </a:cubicBezTo>
                  <a:cubicBezTo>
                    <a:pt x="2550" y="15280"/>
                    <a:pt x="2583" y="15277"/>
                    <a:pt x="2616" y="15273"/>
                  </a:cubicBezTo>
                  <a:lnTo>
                    <a:pt x="2616" y="15273"/>
                  </a:lnTo>
                  <a:cubicBezTo>
                    <a:pt x="2408" y="15889"/>
                    <a:pt x="2235" y="16513"/>
                    <a:pt x="2100" y="17140"/>
                  </a:cubicBezTo>
                  <a:cubicBezTo>
                    <a:pt x="2055" y="17379"/>
                    <a:pt x="2110" y="17594"/>
                    <a:pt x="2228" y="17774"/>
                  </a:cubicBezTo>
                  <a:cubicBezTo>
                    <a:pt x="1847" y="18453"/>
                    <a:pt x="1493" y="19149"/>
                    <a:pt x="1196" y="19863"/>
                  </a:cubicBezTo>
                  <a:cubicBezTo>
                    <a:pt x="866" y="20656"/>
                    <a:pt x="1469" y="21151"/>
                    <a:pt x="2141" y="21224"/>
                  </a:cubicBezTo>
                  <a:cubicBezTo>
                    <a:pt x="2030" y="21418"/>
                    <a:pt x="1927" y="21615"/>
                    <a:pt x="1823" y="21816"/>
                  </a:cubicBezTo>
                  <a:cubicBezTo>
                    <a:pt x="1317" y="22790"/>
                    <a:pt x="2010" y="23715"/>
                    <a:pt x="2869" y="23808"/>
                  </a:cubicBezTo>
                  <a:cubicBezTo>
                    <a:pt x="2789" y="23992"/>
                    <a:pt x="2713" y="24175"/>
                    <a:pt x="2633" y="24362"/>
                  </a:cubicBezTo>
                  <a:cubicBezTo>
                    <a:pt x="2231" y="25365"/>
                    <a:pt x="3105" y="26016"/>
                    <a:pt x="3972" y="26016"/>
                  </a:cubicBezTo>
                  <a:cubicBezTo>
                    <a:pt x="4315" y="26016"/>
                    <a:pt x="4657" y="25914"/>
                    <a:pt x="4919" y="25693"/>
                  </a:cubicBezTo>
                  <a:cubicBezTo>
                    <a:pt x="5297" y="25370"/>
                    <a:pt x="5650" y="25034"/>
                    <a:pt x="5993" y="24685"/>
                  </a:cubicBezTo>
                  <a:cubicBezTo>
                    <a:pt x="6088" y="25341"/>
                    <a:pt x="6703" y="25899"/>
                    <a:pt x="7376" y="25899"/>
                  </a:cubicBezTo>
                  <a:cubicBezTo>
                    <a:pt x="7594" y="25899"/>
                    <a:pt x="7819" y="25840"/>
                    <a:pt x="8034" y="25706"/>
                  </a:cubicBezTo>
                  <a:cubicBezTo>
                    <a:pt x="10639" y="24078"/>
                    <a:pt x="12606" y="21647"/>
                    <a:pt x="15073" y="19835"/>
                  </a:cubicBezTo>
                  <a:cubicBezTo>
                    <a:pt x="16233" y="18979"/>
                    <a:pt x="17612" y="17680"/>
                    <a:pt x="19088" y="16953"/>
                  </a:cubicBezTo>
                  <a:lnTo>
                    <a:pt x="19088" y="16953"/>
                  </a:lnTo>
                  <a:cubicBezTo>
                    <a:pt x="18163" y="18217"/>
                    <a:pt x="16853" y="19263"/>
                    <a:pt x="15721" y="20261"/>
                  </a:cubicBezTo>
                  <a:cubicBezTo>
                    <a:pt x="13781" y="21969"/>
                    <a:pt x="11765" y="23770"/>
                    <a:pt x="10930" y="26295"/>
                  </a:cubicBezTo>
                  <a:cubicBezTo>
                    <a:pt x="10595" y="27313"/>
                    <a:pt x="11500" y="28052"/>
                    <a:pt x="12406" y="28052"/>
                  </a:cubicBezTo>
                  <a:cubicBezTo>
                    <a:pt x="12493" y="28052"/>
                    <a:pt x="12580" y="28045"/>
                    <a:pt x="12665" y="28031"/>
                  </a:cubicBezTo>
                  <a:cubicBezTo>
                    <a:pt x="15087" y="27633"/>
                    <a:pt x="16940" y="25675"/>
                    <a:pt x="18617" y="24044"/>
                  </a:cubicBezTo>
                  <a:cubicBezTo>
                    <a:pt x="19448" y="23233"/>
                    <a:pt x="20345" y="22305"/>
                    <a:pt x="21360" y="21664"/>
                  </a:cubicBezTo>
                  <a:lnTo>
                    <a:pt x="21360" y="21664"/>
                  </a:lnTo>
                  <a:cubicBezTo>
                    <a:pt x="21232" y="21827"/>
                    <a:pt x="21097" y="21986"/>
                    <a:pt x="20962" y="22145"/>
                  </a:cubicBezTo>
                  <a:cubicBezTo>
                    <a:pt x="20054" y="23250"/>
                    <a:pt x="19244" y="24349"/>
                    <a:pt x="18759" y="25706"/>
                  </a:cubicBezTo>
                  <a:cubicBezTo>
                    <a:pt x="18416" y="26666"/>
                    <a:pt x="19303" y="27516"/>
                    <a:pt x="20201" y="27516"/>
                  </a:cubicBezTo>
                  <a:cubicBezTo>
                    <a:pt x="20311" y="27516"/>
                    <a:pt x="20421" y="27503"/>
                    <a:pt x="20529" y="27477"/>
                  </a:cubicBezTo>
                  <a:cubicBezTo>
                    <a:pt x="22250" y="27051"/>
                    <a:pt x="23775" y="26126"/>
                    <a:pt x="25250" y="25187"/>
                  </a:cubicBezTo>
                  <a:cubicBezTo>
                    <a:pt x="26806" y="24200"/>
                    <a:pt x="28323" y="23302"/>
                    <a:pt x="30034" y="22610"/>
                  </a:cubicBezTo>
                  <a:cubicBezTo>
                    <a:pt x="31905" y="21851"/>
                    <a:pt x="33841" y="21259"/>
                    <a:pt x="35816" y="20822"/>
                  </a:cubicBezTo>
                  <a:cubicBezTo>
                    <a:pt x="36932" y="20571"/>
                    <a:pt x="38180" y="20335"/>
                    <a:pt x="39386" y="20335"/>
                  </a:cubicBezTo>
                  <a:cubicBezTo>
                    <a:pt x="39542" y="20335"/>
                    <a:pt x="39697" y="20339"/>
                    <a:pt x="39851" y="20348"/>
                  </a:cubicBezTo>
                  <a:cubicBezTo>
                    <a:pt x="40080" y="20500"/>
                    <a:pt x="40368" y="20590"/>
                    <a:pt x="40717" y="20590"/>
                  </a:cubicBezTo>
                  <a:cubicBezTo>
                    <a:pt x="40977" y="20590"/>
                    <a:pt x="41237" y="20587"/>
                    <a:pt x="41493" y="20587"/>
                  </a:cubicBezTo>
                  <a:cubicBezTo>
                    <a:pt x="43246" y="20573"/>
                    <a:pt x="43672" y="17905"/>
                    <a:pt x="41909" y="17490"/>
                  </a:cubicBezTo>
                  <a:cubicBezTo>
                    <a:pt x="41238" y="17332"/>
                    <a:pt x="40571" y="17269"/>
                    <a:pt x="39907" y="17269"/>
                  </a:cubicBezTo>
                  <a:cubicBezTo>
                    <a:pt x="38590" y="17269"/>
                    <a:pt x="37283" y="17515"/>
                    <a:pt x="35961" y="17749"/>
                  </a:cubicBezTo>
                  <a:cubicBezTo>
                    <a:pt x="33883" y="18120"/>
                    <a:pt x="31870" y="18744"/>
                    <a:pt x="29899" y="19495"/>
                  </a:cubicBezTo>
                  <a:cubicBezTo>
                    <a:pt x="28032" y="20209"/>
                    <a:pt x="26269" y="21058"/>
                    <a:pt x="24582" y="22135"/>
                  </a:cubicBezTo>
                  <a:cubicBezTo>
                    <a:pt x="24523" y="22177"/>
                    <a:pt x="24460" y="22215"/>
                    <a:pt x="24398" y="22256"/>
                  </a:cubicBezTo>
                  <a:cubicBezTo>
                    <a:pt x="24890" y="21522"/>
                    <a:pt x="25306" y="20742"/>
                    <a:pt x="25566" y="19866"/>
                  </a:cubicBezTo>
                  <a:cubicBezTo>
                    <a:pt x="25846" y="18927"/>
                    <a:pt x="25094" y="18186"/>
                    <a:pt x="24218" y="18099"/>
                  </a:cubicBezTo>
                  <a:cubicBezTo>
                    <a:pt x="24032" y="18081"/>
                    <a:pt x="23849" y="18072"/>
                    <a:pt x="23667" y="18072"/>
                  </a:cubicBezTo>
                  <a:cubicBezTo>
                    <a:pt x="22742" y="18072"/>
                    <a:pt x="21872" y="18300"/>
                    <a:pt x="21059" y="18671"/>
                  </a:cubicBezTo>
                  <a:cubicBezTo>
                    <a:pt x="21776" y="17715"/>
                    <a:pt x="22358" y="16669"/>
                    <a:pt x="22666" y="15481"/>
                  </a:cubicBezTo>
                  <a:cubicBezTo>
                    <a:pt x="22891" y="14608"/>
                    <a:pt x="22250" y="13904"/>
                    <a:pt x="21409" y="13832"/>
                  </a:cubicBezTo>
                  <a:cubicBezTo>
                    <a:pt x="21265" y="13819"/>
                    <a:pt x="21123" y="13813"/>
                    <a:pt x="20981" y="13813"/>
                  </a:cubicBezTo>
                  <a:cubicBezTo>
                    <a:pt x="20313" y="13813"/>
                    <a:pt x="19660" y="13949"/>
                    <a:pt x="19029" y="14175"/>
                  </a:cubicBezTo>
                  <a:cubicBezTo>
                    <a:pt x="19448" y="13561"/>
                    <a:pt x="19780" y="12900"/>
                    <a:pt x="19968" y="12158"/>
                  </a:cubicBezTo>
                  <a:cubicBezTo>
                    <a:pt x="20165" y="11362"/>
                    <a:pt x="19590" y="10662"/>
                    <a:pt x="18793" y="10617"/>
                  </a:cubicBezTo>
                  <a:cubicBezTo>
                    <a:pt x="18701" y="10612"/>
                    <a:pt x="18609" y="10610"/>
                    <a:pt x="18518" y="10610"/>
                  </a:cubicBezTo>
                  <a:cubicBezTo>
                    <a:pt x="16969" y="10610"/>
                    <a:pt x="15488" y="11288"/>
                    <a:pt x="14127" y="12200"/>
                  </a:cubicBezTo>
                  <a:cubicBezTo>
                    <a:pt x="14685" y="11389"/>
                    <a:pt x="15204" y="10558"/>
                    <a:pt x="15672" y="9695"/>
                  </a:cubicBezTo>
                  <a:cubicBezTo>
                    <a:pt x="16182" y="8752"/>
                    <a:pt x="15442" y="7694"/>
                    <a:pt x="14512" y="7694"/>
                  </a:cubicBezTo>
                  <a:cubicBezTo>
                    <a:pt x="14298" y="7694"/>
                    <a:pt x="14074" y="7750"/>
                    <a:pt x="13853" y="7877"/>
                  </a:cubicBezTo>
                  <a:cubicBezTo>
                    <a:pt x="13497" y="8081"/>
                    <a:pt x="13157" y="8303"/>
                    <a:pt x="12828" y="8535"/>
                  </a:cubicBezTo>
                  <a:cubicBezTo>
                    <a:pt x="12852" y="8476"/>
                    <a:pt x="12883" y="8410"/>
                    <a:pt x="12908" y="8351"/>
                  </a:cubicBezTo>
                  <a:cubicBezTo>
                    <a:pt x="13266" y="7525"/>
                    <a:pt x="12590" y="6539"/>
                    <a:pt x="11842" y="6539"/>
                  </a:cubicBezTo>
                  <a:cubicBezTo>
                    <a:pt x="11584" y="6539"/>
                    <a:pt x="11318" y="6656"/>
                    <a:pt x="11082" y="6938"/>
                  </a:cubicBezTo>
                  <a:cubicBezTo>
                    <a:pt x="10999" y="7039"/>
                    <a:pt x="10912" y="7142"/>
                    <a:pt x="10829" y="7239"/>
                  </a:cubicBezTo>
                  <a:cubicBezTo>
                    <a:pt x="10940" y="6775"/>
                    <a:pt x="10999" y="6297"/>
                    <a:pt x="10999" y="5816"/>
                  </a:cubicBezTo>
                  <a:cubicBezTo>
                    <a:pt x="10996" y="5368"/>
                    <a:pt x="10576" y="4960"/>
                    <a:pt x="10141" y="4960"/>
                  </a:cubicBezTo>
                  <a:cubicBezTo>
                    <a:pt x="10004" y="4960"/>
                    <a:pt x="9866" y="5000"/>
                    <a:pt x="9738" y="5092"/>
                  </a:cubicBezTo>
                  <a:cubicBezTo>
                    <a:pt x="9357" y="5365"/>
                    <a:pt x="9000" y="5660"/>
                    <a:pt x="8647" y="5968"/>
                  </a:cubicBezTo>
                  <a:cubicBezTo>
                    <a:pt x="8865" y="5248"/>
                    <a:pt x="8986" y="4517"/>
                    <a:pt x="8924" y="3782"/>
                  </a:cubicBezTo>
                  <a:cubicBezTo>
                    <a:pt x="8891" y="3345"/>
                    <a:pt x="8581" y="3096"/>
                    <a:pt x="8233" y="3096"/>
                  </a:cubicBezTo>
                  <a:cubicBezTo>
                    <a:pt x="8063" y="3096"/>
                    <a:pt x="7883" y="3156"/>
                    <a:pt x="7722" y="3283"/>
                  </a:cubicBezTo>
                  <a:cubicBezTo>
                    <a:pt x="6274" y="4427"/>
                    <a:pt x="5172" y="6044"/>
                    <a:pt x="4247" y="7659"/>
                  </a:cubicBezTo>
                  <a:cubicBezTo>
                    <a:pt x="4383" y="6477"/>
                    <a:pt x="4566" y="5331"/>
                    <a:pt x="4871" y="4184"/>
                  </a:cubicBezTo>
                  <a:cubicBezTo>
                    <a:pt x="5193" y="2989"/>
                    <a:pt x="5557" y="1811"/>
                    <a:pt x="5702" y="581"/>
                  </a:cubicBezTo>
                  <a:cubicBezTo>
                    <a:pt x="5747" y="237"/>
                    <a:pt x="5414" y="0"/>
                    <a:pt x="5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758;p67">
              <a:extLst>
                <a:ext uri="{FF2B5EF4-FFF2-40B4-BE49-F238E27FC236}">
                  <a16:creationId xmlns:a16="http://schemas.microsoft.com/office/drawing/2014/main" id="{08A1F9CB-B294-AFDD-09FC-625482819D31}"/>
                </a:ext>
              </a:extLst>
            </p:cNvPr>
            <p:cNvSpPr/>
            <p:nvPr/>
          </p:nvSpPr>
          <p:spPr>
            <a:xfrm>
              <a:off x="1644574" y="4233816"/>
              <a:ext cx="220347" cy="136173"/>
            </a:xfrm>
            <a:custGeom>
              <a:avLst/>
              <a:gdLst/>
              <a:ahLst/>
              <a:cxnLst/>
              <a:rect l="l" t="t" r="r" b="b"/>
              <a:pathLst>
                <a:path w="4513" h="2789" extrusionOk="0">
                  <a:moveTo>
                    <a:pt x="587" y="0"/>
                  </a:moveTo>
                  <a:cubicBezTo>
                    <a:pt x="279" y="0"/>
                    <a:pt x="0" y="362"/>
                    <a:pt x="176" y="700"/>
                  </a:cubicBezTo>
                  <a:cubicBezTo>
                    <a:pt x="578" y="1483"/>
                    <a:pt x="1177" y="2290"/>
                    <a:pt x="2012" y="2640"/>
                  </a:cubicBezTo>
                  <a:cubicBezTo>
                    <a:pt x="2256" y="2742"/>
                    <a:pt x="2493" y="2789"/>
                    <a:pt x="2719" y="2789"/>
                  </a:cubicBezTo>
                  <a:cubicBezTo>
                    <a:pt x="3460" y="2789"/>
                    <a:pt x="4073" y="2276"/>
                    <a:pt x="4357" y="1500"/>
                  </a:cubicBezTo>
                  <a:cubicBezTo>
                    <a:pt x="4512" y="1088"/>
                    <a:pt x="4124" y="739"/>
                    <a:pt x="3747" y="739"/>
                  </a:cubicBezTo>
                  <a:cubicBezTo>
                    <a:pt x="3601" y="739"/>
                    <a:pt x="3457" y="791"/>
                    <a:pt x="3346" y="911"/>
                  </a:cubicBezTo>
                  <a:cubicBezTo>
                    <a:pt x="3071" y="1212"/>
                    <a:pt x="2890" y="1378"/>
                    <a:pt x="2649" y="1378"/>
                  </a:cubicBezTo>
                  <a:cubicBezTo>
                    <a:pt x="2509" y="1378"/>
                    <a:pt x="2349" y="1323"/>
                    <a:pt x="2140" y="1206"/>
                  </a:cubicBezTo>
                  <a:cubicBezTo>
                    <a:pt x="1676" y="953"/>
                    <a:pt x="1267" y="523"/>
                    <a:pt x="896" y="142"/>
                  </a:cubicBezTo>
                  <a:cubicBezTo>
                    <a:pt x="801" y="43"/>
                    <a:pt x="692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759;p67">
              <a:extLst>
                <a:ext uri="{FF2B5EF4-FFF2-40B4-BE49-F238E27FC236}">
                  <a16:creationId xmlns:a16="http://schemas.microsoft.com/office/drawing/2014/main" id="{38525C07-F27C-777E-5CAD-E3A4A3EB9494}"/>
                </a:ext>
              </a:extLst>
            </p:cNvPr>
            <p:cNvSpPr/>
            <p:nvPr/>
          </p:nvSpPr>
          <p:spPr>
            <a:xfrm>
              <a:off x="1663225" y="3662748"/>
              <a:ext cx="350759" cy="432443"/>
            </a:xfrm>
            <a:custGeom>
              <a:avLst/>
              <a:gdLst/>
              <a:ahLst/>
              <a:cxnLst/>
              <a:rect l="l" t="t" r="r" b="b"/>
              <a:pathLst>
                <a:path w="7184" h="8857" extrusionOk="0">
                  <a:moveTo>
                    <a:pt x="4349" y="0"/>
                  </a:moveTo>
                  <a:cubicBezTo>
                    <a:pt x="4183" y="0"/>
                    <a:pt x="4016" y="49"/>
                    <a:pt x="3889" y="154"/>
                  </a:cubicBezTo>
                  <a:cubicBezTo>
                    <a:pt x="3341" y="604"/>
                    <a:pt x="2891" y="1141"/>
                    <a:pt x="2496" y="1727"/>
                  </a:cubicBezTo>
                  <a:cubicBezTo>
                    <a:pt x="2517" y="1460"/>
                    <a:pt x="2517" y="1190"/>
                    <a:pt x="2496" y="916"/>
                  </a:cubicBezTo>
                  <a:cubicBezTo>
                    <a:pt x="2465" y="558"/>
                    <a:pt x="2175" y="376"/>
                    <a:pt x="1898" y="376"/>
                  </a:cubicBezTo>
                  <a:cubicBezTo>
                    <a:pt x="1624" y="376"/>
                    <a:pt x="1363" y="553"/>
                    <a:pt x="1374" y="916"/>
                  </a:cubicBezTo>
                  <a:cubicBezTo>
                    <a:pt x="1429" y="3012"/>
                    <a:pt x="78" y="4831"/>
                    <a:pt x="16" y="6933"/>
                  </a:cubicBezTo>
                  <a:cubicBezTo>
                    <a:pt x="1" y="7389"/>
                    <a:pt x="411" y="7685"/>
                    <a:pt x="808" y="7685"/>
                  </a:cubicBezTo>
                  <a:cubicBezTo>
                    <a:pt x="1054" y="7685"/>
                    <a:pt x="1295" y="7572"/>
                    <a:pt x="1429" y="7314"/>
                  </a:cubicBezTo>
                  <a:cubicBezTo>
                    <a:pt x="2056" y="6105"/>
                    <a:pt x="2538" y="4820"/>
                    <a:pt x="3144" y="3611"/>
                  </a:cubicBezTo>
                  <a:lnTo>
                    <a:pt x="3144" y="3611"/>
                  </a:lnTo>
                  <a:cubicBezTo>
                    <a:pt x="3043" y="3937"/>
                    <a:pt x="2946" y="4259"/>
                    <a:pt x="2849" y="4585"/>
                  </a:cubicBezTo>
                  <a:cubicBezTo>
                    <a:pt x="2496" y="5766"/>
                    <a:pt x="2208" y="6957"/>
                    <a:pt x="2115" y="8191"/>
                  </a:cubicBezTo>
                  <a:cubicBezTo>
                    <a:pt x="2078" y="8645"/>
                    <a:pt x="2405" y="8857"/>
                    <a:pt x="2756" y="8857"/>
                  </a:cubicBezTo>
                  <a:cubicBezTo>
                    <a:pt x="3005" y="8857"/>
                    <a:pt x="3267" y="8750"/>
                    <a:pt x="3421" y="8547"/>
                  </a:cubicBezTo>
                  <a:cubicBezTo>
                    <a:pt x="4373" y="7290"/>
                    <a:pt x="4550" y="5724"/>
                    <a:pt x="4976" y="4259"/>
                  </a:cubicBezTo>
                  <a:lnTo>
                    <a:pt x="4976" y="4259"/>
                  </a:lnTo>
                  <a:cubicBezTo>
                    <a:pt x="4959" y="5409"/>
                    <a:pt x="5070" y="6545"/>
                    <a:pt x="6126" y="7020"/>
                  </a:cubicBezTo>
                  <a:cubicBezTo>
                    <a:pt x="6196" y="7050"/>
                    <a:pt x="6271" y="7064"/>
                    <a:pt x="6348" y="7064"/>
                  </a:cubicBezTo>
                  <a:cubicBezTo>
                    <a:pt x="6752" y="7064"/>
                    <a:pt x="7183" y="6675"/>
                    <a:pt x="6875" y="6261"/>
                  </a:cubicBezTo>
                  <a:cubicBezTo>
                    <a:pt x="5891" y="4934"/>
                    <a:pt x="6355" y="3351"/>
                    <a:pt x="5922" y="1844"/>
                  </a:cubicBezTo>
                  <a:cubicBezTo>
                    <a:pt x="5850" y="1601"/>
                    <a:pt x="5649" y="1480"/>
                    <a:pt x="5441" y="1480"/>
                  </a:cubicBezTo>
                  <a:cubicBezTo>
                    <a:pt x="5271" y="1480"/>
                    <a:pt x="5097" y="1561"/>
                    <a:pt x="4987" y="1723"/>
                  </a:cubicBezTo>
                  <a:cubicBezTo>
                    <a:pt x="4876" y="1883"/>
                    <a:pt x="4782" y="2042"/>
                    <a:pt x="4685" y="2212"/>
                  </a:cubicBezTo>
                  <a:cubicBezTo>
                    <a:pt x="4758" y="1730"/>
                    <a:pt x="4824" y="1242"/>
                    <a:pt x="4997" y="802"/>
                  </a:cubicBezTo>
                  <a:cubicBezTo>
                    <a:pt x="5193" y="310"/>
                    <a:pt x="4770" y="0"/>
                    <a:pt x="4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760;p67">
              <a:extLst>
                <a:ext uri="{FF2B5EF4-FFF2-40B4-BE49-F238E27FC236}">
                  <a16:creationId xmlns:a16="http://schemas.microsoft.com/office/drawing/2014/main" id="{3B2E8C2F-D14D-C0FE-DCE6-03D50C4D5DF5}"/>
                </a:ext>
              </a:extLst>
            </p:cNvPr>
            <p:cNvSpPr/>
            <p:nvPr/>
          </p:nvSpPr>
          <p:spPr>
            <a:xfrm>
              <a:off x="1554539" y="3640581"/>
              <a:ext cx="246517" cy="374878"/>
            </a:xfrm>
            <a:custGeom>
              <a:avLst/>
              <a:gdLst/>
              <a:ahLst/>
              <a:cxnLst/>
              <a:rect l="l" t="t" r="r" b="b"/>
              <a:pathLst>
                <a:path w="5049" h="7678" extrusionOk="0">
                  <a:moveTo>
                    <a:pt x="489" y="1"/>
                  </a:moveTo>
                  <a:cubicBezTo>
                    <a:pt x="245" y="1"/>
                    <a:pt x="0" y="210"/>
                    <a:pt x="87" y="497"/>
                  </a:cubicBezTo>
                  <a:cubicBezTo>
                    <a:pt x="756" y="2680"/>
                    <a:pt x="485" y="5045"/>
                    <a:pt x="1358" y="7169"/>
                  </a:cubicBezTo>
                  <a:cubicBezTo>
                    <a:pt x="1477" y="7464"/>
                    <a:pt x="1793" y="7677"/>
                    <a:pt x="2093" y="7677"/>
                  </a:cubicBezTo>
                  <a:cubicBezTo>
                    <a:pt x="2300" y="7677"/>
                    <a:pt x="2500" y="7576"/>
                    <a:pt x="2623" y="7332"/>
                  </a:cubicBezTo>
                  <a:cubicBezTo>
                    <a:pt x="2865" y="6843"/>
                    <a:pt x="2976" y="6338"/>
                    <a:pt x="3028" y="5821"/>
                  </a:cubicBezTo>
                  <a:cubicBezTo>
                    <a:pt x="3215" y="6272"/>
                    <a:pt x="3437" y="6705"/>
                    <a:pt x="3707" y="7107"/>
                  </a:cubicBezTo>
                  <a:cubicBezTo>
                    <a:pt x="3853" y="7326"/>
                    <a:pt x="4051" y="7418"/>
                    <a:pt x="4243" y="7418"/>
                  </a:cubicBezTo>
                  <a:cubicBezTo>
                    <a:pt x="4660" y="7418"/>
                    <a:pt x="5048" y="6982"/>
                    <a:pt x="4809" y="6476"/>
                  </a:cubicBezTo>
                  <a:cubicBezTo>
                    <a:pt x="4088" y="4962"/>
                    <a:pt x="3638" y="3397"/>
                    <a:pt x="3222" y="1779"/>
                  </a:cubicBezTo>
                  <a:cubicBezTo>
                    <a:pt x="3144" y="1469"/>
                    <a:pt x="2895" y="1323"/>
                    <a:pt x="2639" y="1323"/>
                  </a:cubicBezTo>
                  <a:cubicBezTo>
                    <a:pt x="2372" y="1323"/>
                    <a:pt x="2096" y="1482"/>
                    <a:pt x="1999" y="1779"/>
                  </a:cubicBezTo>
                  <a:cubicBezTo>
                    <a:pt x="1847" y="2253"/>
                    <a:pt x="1795" y="2752"/>
                    <a:pt x="1777" y="3255"/>
                  </a:cubicBezTo>
                  <a:cubicBezTo>
                    <a:pt x="1601" y="2195"/>
                    <a:pt x="1383" y="1141"/>
                    <a:pt x="821" y="189"/>
                  </a:cubicBezTo>
                  <a:cubicBezTo>
                    <a:pt x="742" y="57"/>
                    <a:pt x="616" y="1"/>
                    <a:pt x="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761;p67">
              <a:extLst>
                <a:ext uri="{FF2B5EF4-FFF2-40B4-BE49-F238E27FC236}">
                  <a16:creationId xmlns:a16="http://schemas.microsoft.com/office/drawing/2014/main" id="{723C182D-372A-F623-B6CD-13EEC5A6E349}"/>
                </a:ext>
              </a:extLst>
            </p:cNvPr>
            <p:cNvSpPr/>
            <p:nvPr/>
          </p:nvSpPr>
          <p:spPr>
            <a:xfrm>
              <a:off x="1781872" y="932598"/>
              <a:ext cx="117424" cy="39255"/>
            </a:xfrm>
            <a:custGeom>
              <a:avLst/>
              <a:gdLst/>
              <a:ahLst/>
              <a:cxnLst/>
              <a:rect l="l" t="t" r="r" b="b"/>
              <a:pathLst>
                <a:path w="2405" h="804" extrusionOk="0">
                  <a:moveTo>
                    <a:pt x="1332" y="0"/>
                  </a:moveTo>
                  <a:cubicBezTo>
                    <a:pt x="1258" y="0"/>
                    <a:pt x="1184" y="2"/>
                    <a:pt x="1112" y="4"/>
                  </a:cubicBezTo>
                  <a:cubicBezTo>
                    <a:pt x="956" y="11"/>
                    <a:pt x="728" y="35"/>
                    <a:pt x="610" y="149"/>
                  </a:cubicBezTo>
                  <a:cubicBezTo>
                    <a:pt x="537" y="246"/>
                    <a:pt x="454" y="333"/>
                    <a:pt x="357" y="409"/>
                  </a:cubicBezTo>
                  <a:cubicBezTo>
                    <a:pt x="205" y="426"/>
                    <a:pt x="184" y="426"/>
                    <a:pt x="35" y="454"/>
                  </a:cubicBezTo>
                  <a:cubicBezTo>
                    <a:pt x="0" y="461"/>
                    <a:pt x="0" y="516"/>
                    <a:pt x="35" y="520"/>
                  </a:cubicBezTo>
                  <a:cubicBezTo>
                    <a:pt x="486" y="606"/>
                    <a:pt x="1076" y="803"/>
                    <a:pt x="1604" y="803"/>
                  </a:cubicBezTo>
                  <a:cubicBezTo>
                    <a:pt x="1817" y="803"/>
                    <a:pt x="2020" y="771"/>
                    <a:pt x="2200" y="686"/>
                  </a:cubicBezTo>
                  <a:cubicBezTo>
                    <a:pt x="2404" y="589"/>
                    <a:pt x="2390" y="260"/>
                    <a:pt x="2200" y="160"/>
                  </a:cubicBezTo>
                  <a:cubicBezTo>
                    <a:pt x="1937" y="27"/>
                    <a:pt x="1629" y="0"/>
                    <a:pt x="1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762;p67">
              <a:extLst>
                <a:ext uri="{FF2B5EF4-FFF2-40B4-BE49-F238E27FC236}">
                  <a16:creationId xmlns:a16="http://schemas.microsoft.com/office/drawing/2014/main" id="{451E72CB-9448-D817-FF3C-9C3394B3AAC9}"/>
                </a:ext>
              </a:extLst>
            </p:cNvPr>
            <p:cNvSpPr/>
            <p:nvPr/>
          </p:nvSpPr>
          <p:spPr>
            <a:xfrm>
              <a:off x="1729091" y="2920643"/>
              <a:ext cx="879" cy="732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7" y="0"/>
                  </a:moveTo>
                  <a:cubicBezTo>
                    <a:pt x="0" y="0"/>
                    <a:pt x="0" y="14"/>
                    <a:pt x="7" y="14"/>
                  </a:cubicBezTo>
                  <a:cubicBezTo>
                    <a:pt x="18" y="14"/>
                    <a:pt x="18" y="0"/>
                    <a:pt x="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763;p67">
              <a:extLst>
                <a:ext uri="{FF2B5EF4-FFF2-40B4-BE49-F238E27FC236}">
                  <a16:creationId xmlns:a16="http://schemas.microsoft.com/office/drawing/2014/main" id="{53556F08-1A2D-65BF-4F1B-3233ACB2413A}"/>
                </a:ext>
              </a:extLst>
            </p:cNvPr>
            <p:cNvSpPr/>
            <p:nvPr/>
          </p:nvSpPr>
          <p:spPr>
            <a:xfrm>
              <a:off x="1170425" y="539500"/>
              <a:ext cx="1381259" cy="4059848"/>
            </a:xfrm>
            <a:custGeom>
              <a:avLst/>
              <a:gdLst/>
              <a:ahLst/>
              <a:cxnLst/>
              <a:rect l="l" t="t" r="r" b="b"/>
              <a:pathLst>
                <a:path w="28290" h="83151" extrusionOk="0">
                  <a:moveTo>
                    <a:pt x="18218" y="3015"/>
                  </a:moveTo>
                  <a:cubicBezTo>
                    <a:pt x="18277" y="3112"/>
                    <a:pt x="18339" y="3205"/>
                    <a:pt x="18395" y="3306"/>
                  </a:cubicBezTo>
                  <a:cubicBezTo>
                    <a:pt x="18371" y="3312"/>
                    <a:pt x="18343" y="3326"/>
                    <a:pt x="18322" y="3344"/>
                  </a:cubicBezTo>
                  <a:cubicBezTo>
                    <a:pt x="18284" y="3313"/>
                    <a:pt x="18237" y="3292"/>
                    <a:pt x="18188" y="3292"/>
                  </a:cubicBezTo>
                  <a:cubicBezTo>
                    <a:pt x="18170" y="3292"/>
                    <a:pt x="18151" y="3295"/>
                    <a:pt x="18132" y="3302"/>
                  </a:cubicBezTo>
                  <a:cubicBezTo>
                    <a:pt x="18163" y="3222"/>
                    <a:pt x="18187" y="3146"/>
                    <a:pt x="18215" y="3063"/>
                  </a:cubicBezTo>
                  <a:cubicBezTo>
                    <a:pt x="18218" y="3046"/>
                    <a:pt x="18218" y="3028"/>
                    <a:pt x="18218" y="3015"/>
                  </a:cubicBezTo>
                  <a:close/>
                  <a:moveTo>
                    <a:pt x="18738" y="3981"/>
                  </a:moveTo>
                  <a:cubicBezTo>
                    <a:pt x="18849" y="4237"/>
                    <a:pt x="18949" y="4494"/>
                    <a:pt x="19036" y="4757"/>
                  </a:cubicBezTo>
                  <a:cubicBezTo>
                    <a:pt x="18963" y="4809"/>
                    <a:pt x="18890" y="4861"/>
                    <a:pt x="18821" y="4916"/>
                  </a:cubicBezTo>
                  <a:cubicBezTo>
                    <a:pt x="18828" y="4803"/>
                    <a:pt x="18736" y="4708"/>
                    <a:pt x="18630" y="4708"/>
                  </a:cubicBezTo>
                  <a:cubicBezTo>
                    <a:pt x="18590" y="4708"/>
                    <a:pt x="18548" y="4722"/>
                    <a:pt x="18509" y="4754"/>
                  </a:cubicBezTo>
                  <a:cubicBezTo>
                    <a:pt x="18571" y="4605"/>
                    <a:pt x="18634" y="4459"/>
                    <a:pt x="18689" y="4307"/>
                  </a:cubicBezTo>
                  <a:cubicBezTo>
                    <a:pt x="18707" y="4255"/>
                    <a:pt x="18700" y="4203"/>
                    <a:pt x="18672" y="4165"/>
                  </a:cubicBezTo>
                  <a:cubicBezTo>
                    <a:pt x="18700" y="4102"/>
                    <a:pt x="18720" y="4043"/>
                    <a:pt x="18738" y="3981"/>
                  </a:cubicBezTo>
                  <a:close/>
                  <a:moveTo>
                    <a:pt x="9977" y="5523"/>
                  </a:moveTo>
                  <a:cubicBezTo>
                    <a:pt x="9738" y="5820"/>
                    <a:pt x="9492" y="6111"/>
                    <a:pt x="9236" y="6402"/>
                  </a:cubicBezTo>
                  <a:cubicBezTo>
                    <a:pt x="9475" y="6098"/>
                    <a:pt x="9717" y="5803"/>
                    <a:pt x="9977" y="5523"/>
                  </a:cubicBezTo>
                  <a:close/>
                  <a:moveTo>
                    <a:pt x="17009" y="5613"/>
                  </a:moveTo>
                  <a:cubicBezTo>
                    <a:pt x="17023" y="5623"/>
                    <a:pt x="17040" y="5630"/>
                    <a:pt x="17058" y="5637"/>
                  </a:cubicBezTo>
                  <a:cubicBezTo>
                    <a:pt x="17054" y="5644"/>
                    <a:pt x="17047" y="5654"/>
                    <a:pt x="17047" y="5661"/>
                  </a:cubicBezTo>
                  <a:lnTo>
                    <a:pt x="17047" y="5665"/>
                  </a:lnTo>
                  <a:cubicBezTo>
                    <a:pt x="17044" y="5682"/>
                    <a:pt x="17037" y="5696"/>
                    <a:pt x="17026" y="5713"/>
                  </a:cubicBezTo>
                  <a:cubicBezTo>
                    <a:pt x="16974" y="5849"/>
                    <a:pt x="17100" y="5957"/>
                    <a:pt x="17224" y="5957"/>
                  </a:cubicBezTo>
                  <a:cubicBezTo>
                    <a:pt x="17239" y="5957"/>
                    <a:pt x="17254" y="5955"/>
                    <a:pt x="17269" y="5952"/>
                  </a:cubicBezTo>
                  <a:cubicBezTo>
                    <a:pt x="17297" y="5990"/>
                    <a:pt x="17338" y="6021"/>
                    <a:pt x="17383" y="6035"/>
                  </a:cubicBezTo>
                  <a:cubicBezTo>
                    <a:pt x="17314" y="6143"/>
                    <a:pt x="17238" y="6250"/>
                    <a:pt x="17162" y="6357"/>
                  </a:cubicBezTo>
                  <a:cubicBezTo>
                    <a:pt x="17123" y="6416"/>
                    <a:pt x="17078" y="6472"/>
                    <a:pt x="17040" y="6527"/>
                  </a:cubicBezTo>
                  <a:cubicBezTo>
                    <a:pt x="16978" y="6253"/>
                    <a:pt x="16916" y="5983"/>
                    <a:pt x="16846" y="5710"/>
                  </a:cubicBezTo>
                  <a:cubicBezTo>
                    <a:pt x="16850" y="5699"/>
                    <a:pt x="16857" y="5696"/>
                    <a:pt x="16864" y="5692"/>
                  </a:cubicBezTo>
                  <a:cubicBezTo>
                    <a:pt x="16916" y="5682"/>
                    <a:pt x="16971" y="5654"/>
                    <a:pt x="17009" y="5613"/>
                  </a:cubicBezTo>
                  <a:close/>
                  <a:moveTo>
                    <a:pt x="19153" y="5661"/>
                  </a:moveTo>
                  <a:lnTo>
                    <a:pt x="19153" y="5661"/>
                  </a:lnTo>
                  <a:cubicBezTo>
                    <a:pt x="18998" y="5942"/>
                    <a:pt x="18807" y="6208"/>
                    <a:pt x="18603" y="6461"/>
                  </a:cubicBezTo>
                  <a:cubicBezTo>
                    <a:pt x="18530" y="6538"/>
                    <a:pt x="18457" y="6614"/>
                    <a:pt x="18388" y="6693"/>
                  </a:cubicBezTo>
                  <a:cubicBezTo>
                    <a:pt x="18623" y="6399"/>
                    <a:pt x="18849" y="6094"/>
                    <a:pt x="19036" y="5768"/>
                  </a:cubicBezTo>
                  <a:cubicBezTo>
                    <a:pt x="19074" y="5734"/>
                    <a:pt x="19115" y="5696"/>
                    <a:pt x="19153" y="5661"/>
                  </a:cubicBezTo>
                  <a:close/>
                  <a:moveTo>
                    <a:pt x="10379" y="6305"/>
                  </a:moveTo>
                  <a:lnTo>
                    <a:pt x="10379" y="6305"/>
                  </a:lnTo>
                  <a:cubicBezTo>
                    <a:pt x="10303" y="6420"/>
                    <a:pt x="10220" y="6527"/>
                    <a:pt x="10136" y="6631"/>
                  </a:cubicBezTo>
                  <a:cubicBezTo>
                    <a:pt x="10057" y="6693"/>
                    <a:pt x="9974" y="6752"/>
                    <a:pt x="9894" y="6818"/>
                  </a:cubicBezTo>
                  <a:cubicBezTo>
                    <a:pt x="9998" y="6686"/>
                    <a:pt x="10102" y="6558"/>
                    <a:pt x="10199" y="6423"/>
                  </a:cubicBezTo>
                  <a:cubicBezTo>
                    <a:pt x="10258" y="6382"/>
                    <a:pt x="10320" y="6340"/>
                    <a:pt x="10379" y="6305"/>
                  </a:cubicBezTo>
                  <a:close/>
                  <a:moveTo>
                    <a:pt x="7774" y="6977"/>
                  </a:moveTo>
                  <a:cubicBezTo>
                    <a:pt x="7799" y="7052"/>
                    <a:pt x="7883" y="7103"/>
                    <a:pt x="7971" y="7103"/>
                  </a:cubicBezTo>
                  <a:cubicBezTo>
                    <a:pt x="8017" y="7103"/>
                    <a:pt x="8064" y="7089"/>
                    <a:pt x="8103" y="7057"/>
                  </a:cubicBezTo>
                  <a:lnTo>
                    <a:pt x="8103" y="7057"/>
                  </a:lnTo>
                  <a:cubicBezTo>
                    <a:pt x="8030" y="7161"/>
                    <a:pt x="7961" y="7272"/>
                    <a:pt x="7892" y="7386"/>
                  </a:cubicBezTo>
                  <a:cubicBezTo>
                    <a:pt x="7867" y="7421"/>
                    <a:pt x="7860" y="7455"/>
                    <a:pt x="7860" y="7483"/>
                  </a:cubicBezTo>
                  <a:cubicBezTo>
                    <a:pt x="7843" y="7511"/>
                    <a:pt x="7822" y="7532"/>
                    <a:pt x="7805" y="7552"/>
                  </a:cubicBezTo>
                  <a:cubicBezTo>
                    <a:pt x="7791" y="7570"/>
                    <a:pt x="7781" y="7594"/>
                    <a:pt x="7774" y="7615"/>
                  </a:cubicBezTo>
                  <a:cubicBezTo>
                    <a:pt x="7757" y="7407"/>
                    <a:pt x="7757" y="7196"/>
                    <a:pt x="7774" y="6977"/>
                  </a:cubicBezTo>
                  <a:close/>
                  <a:moveTo>
                    <a:pt x="10562" y="7421"/>
                  </a:moveTo>
                  <a:cubicBezTo>
                    <a:pt x="10566" y="7518"/>
                    <a:pt x="10566" y="7615"/>
                    <a:pt x="10566" y="7715"/>
                  </a:cubicBezTo>
                  <a:cubicBezTo>
                    <a:pt x="10559" y="7719"/>
                    <a:pt x="10549" y="7722"/>
                    <a:pt x="10542" y="7733"/>
                  </a:cubicBezTo>
                  <a:cubicBezTo>
                    <a:pt x="10517" y="7750"/>
                    <a:pt x="10500" y="7771"/>
                    <a:pt x="10479" y="7792"/>
                  </a:cubicBezTo>
                  <a:cubicBezTo>
                    <a:pt x="10479" y="7774"/>
                    <a:pt x="10483" y="7757"/>
                    <a:pt x="10483" y="7740"/>
                  </a:cubicBezTo>
                  <a:cubicBezTo>
                    <a:pt x="10483" y="7684"/>
                    <a:pt x="10459" y="7636"/>
                    <a:pt x="10424" y="7601"/>
                  </a:cubicBezTo>
                  <a:cubicBezTo>
                    <a:pt x="10472" y="7542"/>
                    <a:pt x="10517" y="7480"/>
                    <a:pt x="10562" y="7421"/>
                  </a:cubicBezTo>
                  <a:close/>
                  <a:moveTo>
                    <a:pt x="17214" y="6929"/>
                  </a:moveTo>
                  <a:lnTo>
                    <a:pt x="17214" y="6929"/>
                  </a:lnTo>
                  <a:cubicBezTo>
                    <a:pt x="17149" y="7078"/>
                    <a:pt x="17260" y="7191"/>
                    <a:pt x="17384" y="7191"/>
                  </a:cubicBezTo>
                  <a:cubicBezTo>
                    <a:pt x="17412" y="7191"/>
                    <a:pt x="17442" y="7184"/>
                    <a:pt x="17470" y="7171"/>
                  </a:cubicBezTo>
                  <a:lnTo>
                    <a:pt x="17470" y="7171"/>
                  </a:lnTo>
                  <a:cubicBezTo>
                    <a:pt x="17428" y="7230"/>
                    <a:pt x="17387" y="7286"/>
                    <a:pt x="17349" y="7338"/>
                  </a:cubicBezTo>
                  <a:cubicBezTo>
                    <a:pt x="17248" y="7466"/>
                    <a:pt x="17391" y="7628"/>
                    <a:pt x="17526" y="7628"/>
                  </a:cubicBezTo>
                  <a:cubicBezTo>
                    <a:pt x="17545" y="7628"/>
                    <a:pt x="17563" y="7625"/>
                    <a:pt x="17581" y="7618"/>
                  </a:cubicBezTo>
                  <a:lnTo>
                    <a:pt x="17581" y="7618"/>
                  </a:lnTo>
                  <a:lnTo>
                    <a:pt x="17307" y="7930"/>
                  </a:lnTo>
                  <a:cubicBezTo>
                    <a:pt x="17262" y="7611"/>
                    <a:pt x="17203" y="7286"/>
                    <a:pt x="17141" y="6964"/>
                  </a:cubicBezTo>
                  <a:cubicBezTo>
                    <a:pt x="17165" y="6960"/>
                    <a:pt x="17189" y="6946"/>
                    <a:pt x="17214" y="6929"/>
                  </a:cubicBezTo>
                  <a:close/>
                  <a:moveTo>
                    <a:pt x="7788" y="7719"/>
                  </a:moveTo>
                  <a:cubicBezTo>
                    <a:pt x="7821" y="7789"/>
                    <a:pt x="7904" y="7844"/>
                    <a:pt x="7982" y="7844"/>
                  </a:cubicBezTo>
                  <a:cubicBezTo>
                    <a:pt x="7984" y="7844"/>
                    <a:pt x="7986" y="7844"/>
                    <a:pt x="7989" y="7843"/>
                  </a:cubicBezTo>
                  <a:lnTo>
                    <a:pt x="7989" y="7843"/>
                  </a:lnTo>
                  <a:cubicBezTo>
                    <a:pt x="7951" y="7892"/>
                    <a:pt x="7912" y="7937"/>
                    <a:pt x="7878" y="7986"/>
                  </a:cubicBezTo>
                  <a:cubicBezTo>
                    <a:pt x="7864" y="8010"/>
                    <a:pt x="7850" y="8031"/>
                    <a:pt x="7847" y="8048"/>
                  </a:cubicBezTo>
                  <a:cubicBezTo>
                    <a:pt x="7822" y="7940"/>
                    <a:pt x="7798" y="7830"/>
                    <a:pt x="7788" y="7719"/>
                  </a:cubicBezTo>
                  <a:close/>
                  <a:moveTo>
                    <a:pt x="7916" y="8287"/>
                  </a:moveTo>
                  <a:lnTo>
                    <a:pt x="7916" y="8287"/>
                  </a:lnTo>
                  <a:cubicBezTo>
                    <a:pt x="7944" y="8308"/>
                    <a:pt x="7978" y="8322"/>
                    <a:pt x="8013" y="8322"/>
                  </a:cubicBezTo>
                  <a:cubicBezTo>
                    <a:pt x="7999" y="8356"/>
                    <a:pt x="7982" y="8380"/>
                    <a:pt x="7964" y="8408"/>
                  </a:cubicBezTo>
                  <a:cubicBezTo>
                    <a:pt x="7947" y="8367"/>
                    <a:pt x="7930" y="8328"/>
                    <a:pt x="7916" y="8287"/>
                  </a:cubicBezTo>
                  <a:close/>
                  <a:moveTo>
                    <a:pt x="19167" y="6475"/>
                  </a:moveTo>
                  <a:lnTo>
                    <a:pt x="19167" y="6475"/>
                  </a:lnTo>
                  <a:cubicBezTo>
                    <a:pt x="18980" y="6887"/>
                    <a:pt x="18707" y="7255"/>
                    <a:pt x="18398" y="7601"/>
                  </a:cubicBezTo>
                  <a:cubicBezTo>
                    <a:pt x="18197" y="7809"/>
                    <a:pt x="18000" y="8027"/>
                    <a:pt x="17806" y="8252"/>
                  </a:cubicBezTo>
                  <a:cubicBezTo>
                    <a:pt x="17664" y="8408"/>
                    <a:pt x="17525" y="8564"/>
                    <a:pt x="17390" y="8723"/>
                  </a:cubicBezTo>
                  <a:cubicBezTo>
                    <a:pt x="17383" y="8630"/>
                    <a:pt x="17376" y="8543"/>
                    <a:pt x="17369" y="8453"/>
                  </a:cubicBezTo>
                  <a:cubicBezTo>
                    <a:pt x="17376" y="8450"/>
                    <a:pt x="17383" y="8443"/>
                    <a:pt x="17390" y="8436"/>
                  </a:cubicBezTo>
                  <a:cubicBezTo>
                    <a:pt x="17619" y="8193"/>
                    <a:pt x="17837" y="7934"/>
                    <a:pt x="18048" y="7674"/>
                  </a:cubicBezTo>
                  <a:cubicBezTo>
                    <a:pt x="18326" y="7372"/>
                    <a:pt x="18603" y="7064"/>
                    <a:pt x="18862" y="6749"/>
                  </a:cubicBezTo>
                  <a:cubicBezTo>
                    <a:pt x="18959" y="6652"/>
                    <a:pt x="19063" y="6562"/>
                    <a:pt x="19167" y="6475"/>
                  </a:cubicBezTo>
                  <a:close/>
                  <a:moveTo>
                    <a:pt x="19150" y="7431"/>
                  </a:moveTo>
                  <a:lnTo>
                    <a:pt x="19150" y="7431"/>
                  </a:lnTo>
                  <a:cubicBezTo>
                    <a:pt x="18641" y="8183"/>
                    <a:pt x="17989" y="8831"/>
                    <a:pt x="17411" y="9534"/>
                  </a:cubicBezTo>
                  <a:cubicBezTo>
                    <a:pt x="17418" y="9416"/>
                    <a:pt x="17418" y="9302"/>
                    <a:pt x="17411" y="9188"/>
                  </a:cubicBezTo>
                  <a:lnTo>
                    <a:pt x="17411" y="9188"/>
                  </a:lnTo>
                  <a:cubicBezTo>
                    <a:pt x="17418" y="9189"/>
                    <a:pt x="17425" y="9189"/>
                    <a:pt x="17432" y="9189"/>
                  </a:cubicBezTo>
                  <a:cubicBezTo>
                    <a:pt x="17475" y="9189"/>
                    <a:pt x="17521" y="9170"/>
                    <a:pt x="17560" y="9125"/>
                  </a:cubicBezTo>
                  <a:cubicBezTo>
                    <a:pt x="17747" y="8914"/>
                    <a:pt x="17931" y="8692"/>
                    <a:pt x="18118" y="8477"/>
                  </a:cubicBezTo>
                  <a:cubicBezTo>
                    <a:pt x="18291" y="8290"/>
                    <a:pt x="18464" y="8100"/>
                    <a:pt x="18634" y="7909"/>
                  </a:cubicBezTo>
                  <a:cubicBezTo>
                    <a:pt x="18797" y="7740"/>
                    <a:pt x="18966" y="7580"/>
                    <a:pt x="19150" y="7431"/>
                  </a:cubicBezTo>
                  <a:close/>
                  <a:moveTo>
                    <a:pt x="10012" y="8211"/>
                  </a:moveTo>
                  <a:lnTo>
                    <a:pt x="10012" y="8211"/>
                  </a:lnTo>
                  <a:cubicBezTo>
                    <a:pt x="9994" y="8263"/>
                    <a:pt x="9977" y="8311"/>
                    <a:pt x="9956" y="8360"/>
                  </a:cubicBezTo>
                  <a:cubicBezTo>
                    <a:pt x="9613" y="8765"/>
                    <a:pt x="9319" y="9212"/>
                    <a:pt x="9097" y="9707"/>
                  </a:cubicBezTo>
                  <a:cubicBezTo>
                    <a:pt x="8751" y="9433"/>
                    <a:pt x="8439" y="9139"/>
                    <a:pt x="8186" y="8789"/>
                  </a:cubicBezTo>
                  <a:lnTo>
                    <a:pt x="8193" y="8779"/>
                  </a:lnTo>
                  <a:cubicBezTo>
                    <a:pt x="8255" y="8706"/>
                    <a:pt x="8314" y="8626"/>
                    <a:pt x="8380" y="8554"/>
                  </a:cubicBezTo>
                  <a:lnTo>
                    <a:pt x="8380" y="8554"/>
                  </a:lnTo>
                  <a:cubicBezTo>
                    <a:pt x="8345" y="8671"/>
                    <a:pt x="8465" y="8793"/>
                    <a:pt x="8583" y="8793"/>
                  </a:cubicBezTo>
                  <a:cubicBezTo>
                    <a:pt x="8615" y="8793"/>
                    <a:pt x="8646" y="8785"/>
                    <a:pt x="8675" y="8765"/>
                  </a:cubicBezTo>
                  <a:lnTo>
                    <a:pt x="8675" y="8765"/>
                  </a:lnTo>
                  <a:cubicBezTo>
                    <a:pt x="8643" y="8824"/>
                    <a:pt x="8609" y="8876"/>
                    <a:pt x="8578" y="8931"/>
                  </a:cubicBezTo>
                  <a:cubicBezTo>
                    <a:pt x="8505" y="9070"/>
                    <a:pt x="8609" y="9208"/>
                    <a:pt x="8733" y="9222"/>
                  </a:cubicBezTo>
                  <a:cubicBezTo>
                    <a:pt x="8679" y="9358"/>
                    <a:pt x="8797" y="9469"/>
                    <a:pt x="8922" y="9469"/>
                  </a:cubicBezTo>
                  <a:cubicBezTo>
                    <a:pt x="8981" y="9469"/>
                    <a:pt x="9042" y="9444"/>
                    <a:pt x="9087" y="9385"/>
                  </a:cubicBezTo>
                  <a:cubicBezTo>
                    <a:pt x="9385" y="8983"/>
                    <a:pt x="9651" y="8554"/>
                    <a:pt x="10012" y="8211"/>
                  </a:cubicBezTo>
                  <a:close/>
                  <a:moveTo>
                    <a:pt x="9541" y="9731"/>
                  </a:moveTo>
                  <a:cubicBezTo>
                    <a:pt x="9520" y="9763"/>
                    <a:pt x="9496" y="9797"/>
                    <a:pt x="9478" y="9832"/>
                  </a:cubicBezTo>
                  <a:cubicBezTo>
                    <a:pt x="9450" y="9884"/>
                    <a:pt x="9450" y="9936"/>
                    <a:pt x="9461" y="9977"/>
                  </a:cubicBezTo>
                  <a:cubicBezTo>
                    <a:pt x="9440" y="9963"/>
                    <a:pt x="9419" y="9950"/>
                    <a:pt x="9399" y="9936"/>
                  </a:cubicBezTo>
                  <a:cubicBezTo>
                    <a:pt x="9405" y="9925"/>
                    <a:pt x="9419" y="9915"/>
                    <a:pt x="9426" y="9901"/>
                  </a:cubicBezTo>
                  <a:cubicBezTo>
                    <a:pt x="9461" y="9842"/>
                    <a:pt x="9502" y="9787"/>
                    <a:pt x="9541" y="9731"/>
                  </a:cubicBezTo>
                  <a:close/>
                  <a:moveTo>
                    <a:pt x="14373" y="3774"/>
                  </a:moveTo>
                  <a:cubicBezTo>
                    <a:pt x="14992" y="3774"/>
                    <a:pt x="15605" y="3862"/>
                    <a:pt x="16209" y="4165"/>
                  </a:cubicBezTo>
                  <a:cubicBezTo>
                    <a:pt x="16233" y="4175"/>
                    <a:pt x="16261" y="4182"/>
                    <a:pt x="16285" y="4182"/>
                  </a:cubicBezTo>
                  <a:cubicBezTo>
                    <a:pt x="16351" y="5308"/>
                    <a:pt x="16604" y="6406"/>
                    <a:pt x="16781" y="7514"/>
                  </a:cubicBezTo>
                  <a:cubicBezTo>
                    <a:pt x="16649" y="7691"/>
                    <a:pt x="16524" y="7875"/>
                    <a:pt x="16403" y="8055"/>
                  </a:cubicBezTo>
                  <a:cubicBezTo>
                    <a:pt x="16334" y="8062"/>
                    <a:pt x="16268" y="8103"/>
                    <a:pt x="16247" y="8193"/>
                  </a:cubicBezTo>
                  <a:cubicBezTo>
                    <a:pt x="16240" y="8238"/>
                    <a:pt x="16230" y="8287"/>
                    <a:pt x="16216" y="8328"/>
                  </a:cubicBezTo>
                  <a:cubicBezTo>
                    <a:pt x="15793" y="8969"/>
                    <a:pt x="15350" y="9596"/>
                    <a:pt x="14702" y="10012"/>
                  </a:cubicBezTo>
                  <a:cubicBezTo>
                    <a:pt x="14389" y="10209"/>
                    <a:pt x="14093" y="10292"/>
                    <a:pt x="13811" y="10292"/>
                  </a:cubicBezTo>
                  <a:cubicBezTo>
                    <a:pt x="13646" y="10292"/>
                    <a:pt x="13486" y="10264"/>
                    <a:pt x="13330" y="10213"/>
                  </a:cubicBezTo>
                  <a:cubicBezTo>
                    <a:pt x="12700" y="9794"/>
                    <a:pt x="12139" y="9243"/>
                    <a:pt x="11661" y="8775"/>
                  </a:cubicBezTo>
                  <a:cubicBezTo>
                    <a:pt x="11636" y="8748"/>
                    <a:pt x="11605" y="8727"/>
                    <a:pt x="11571" y="8713"/>
                  </a:cubicBezTo>
                  <a:cubicBezTo>
                    <a:pt x="11512" y="8640"/>
                    <a:pt x="11449" y="8567"/>
                    <a:pt x="11394" y="8495"/>
                  </a:cubicBezTo>
                  <a:cubicBezTo>
                    <a:pt x="11428" y="8051"/>
                    <a:pt x="11442" y="7601"/>
                    <a:pt x="11446" y="7154"/>
                  </a:cubicBezTo>
                  <a:cubicBezTo>
                    <a:pt x="11574" y="7272"/>
                    <a:pt x="11723" y="7369"/>
                    <a:pt x="11868" y="7431"/>
                  </a:cubicBezTo>
                  <a:cubicBezTo>
                    <a:pt x="11886" y="7439"/>
                    <a:pt x="11904" y="7442"/>
                    <a:pt x="11921" y="7442"/>
                  </a:cubicBezTo>
                  <a:cubicBezTo>
                    <a:pt x="12010" y="7442"/>
                    <a:pt x="12070" y="7344"/>
                    <a:pt x="12000" y="7265"/>
                  </a:cubicBezTo>
                  <a:cubicBezTo>
                    <a:pt x="11861" y="7099"/>
                    <a:pt x="11674" y="6977"/>
                    <a:pt x="11519" y="6825"/>
                  </a:cubicBezTo>
                  <a:cubicBezTo>
                    <a:pt x="11494" y="6801"/>
                    <a:pt x="11470" y="6773"/>
                    <a:pt x="11446" y="6749"/>
                  </a:cubicBezTo>
                  <a:cubicBezTo>
                    <a:pt x="11442" y="6039"/>
                    <a:pt x="11411" y="5329"/>
                    <a:pt x="11377" y="4625"/>
                  </a:cubicBezTo>
                  <a:cubicBezTo>
                    <a:pt x="11377" y="4605"/>
                    <a:pt x="11377" y="4587"/>
                    <a:pt x="11373" y="4570"/>
                  </a:cubicBezTo>
                  <a:cubicBezTo>
                    <a:pt x="11359" y="4341"/>
                    <a:pt x="11345" y="4109"/>
                    <a:pt x="11338" y="3881"/>
                  </a:cubicBezTo>
                  <a:lnTo>
                    <a:pt x="11338" y="3881"/>
                  </a:lnTo>
                  <a:cubicBezTo>
                    <a:pt x="11377" y="3915"/>
                    <a:pt x="11411" y="3933"/>
                    <a:pt x="11449" y="3933"/>
                  </a:cubicBezTo>
                  <a:cubicBezTo>
                    <a:pt x="11559" y="3938"/>
                    <a:pt x="11668" y="3941"/>
                    <a:pt x="11777" y="3941"/>
                  </a:cubicBezTo>
                  <a:cubicBezTo>
                    <a:pt x="12653" y="3941"/>
                    <a:pt x="13520" y="3774"/>
                    <a:pt x="14373" y="3774"/>
                  </a:cubicBezTo>
                  <a:close/>
                  <a:moveTo>
                    <a:pt x="10306" y="9742"/>
                  </a:moveTo>
                  <a:cubicBezTo>
                    <a:pt x="10237" y="9943"/>
                    <a:pt x="10168" y="10147"/>
                    <a:pt x="10102" y="10351"/>
                  </a:cubicBezTo>
                  <a:cubicBezTo>
                    <a:pt x="10095" y="10376"/>
                    <a:pt x="10095" y="10400"/>
                    <a:pt x="10095" y="10421"/>
                  </a:cubicBezTo>
                  <a:cubicBezTo>
                    <a:pt x="10043" y="10386"/>
                    <a:pt x="9991" y="10351"/>
                    <a:pt x="9939" y="10313"/>
                  </a:cubicBezTo>
                  <a:cubicBezTo>
                    <a:pt x="10067" y="10126"/>
                    <a:pt x="10185" y="9936"/>
                    <a:pt x="10306" y="9742"/>
                  </a:cubicBezTo>
                  <a:close/>
                  <a:moveTo>
                    <a:pt x="19157" y="8249"/>
                  </a:moveTo>
                  <a:lnTo>
                    <a:pt x="19157" y="8249"/>
                  </a:lnTo>
                  <a:cubicBezTo>
                    <a:pt x="19036" y="8671"/>
                    <a:pt x="18724" y="9059"/>
                    <a:pt x="18485" y="9388"/>
                  </a:cubicBezTo>
                  <a:cubicBezTo>
                    <a:pt x="18308" y="9631"/>
                    <a:pt x="18118" y="9867"/>
                    <a:pt x="17931" y="10099"/>
                  </a:cubicBezTo>
                  <a:cubicBezTo>
                    <a:pt x="17737" y="10234"/>
                    <a:pt x="17525" y="10341"/>
                    <a:pt x="17331" y="10462"/>
                  </a:cubicBezTo>
                  <a:cubicBezTo>
                    <a:pt x="17342" y="10397"/>
                    <a:pt x="17349" y="10334"/>
                    <a:pt x="17356" y="10268"/>
                  </a:cubicBezTo>
                  <a:cubicBezTo>
                    <a:pt x="17983" y="9617"/>
                    <a:pt x="18474" y="8838"/>
                    <a:pt x="19157" y="8249"/>
                  </a:cubicBezTo>
                  <a:close/>
                  <a:moveTo>
                    <a:pt x="4806" y="12277"/>
                  </a:moveTo>
                  <a:cubicBezTo>
                    <a:pt x="5151" y="12277"/>
                    <a:pt x="5509" y="12386"/>
                    <a:pt x="5876" y="12634"/>
                  </a:cubicBezTo>
                  <a:cubicBezTo>
                    <a:pt x="5491" y="12485"/>
                    <a:pt x="5093" y="12364"/>
                    <a:pt x="4687" y="12281"/>
                  </a:cubicBezTo>
                  <a:cubicBezTo>
                    <a:pt x="4727" y="12278"/>
                    <a:pt x="4766" y="12277"/>
                    <a:pt x="4806" y="12277"/>
                  </a:cubicBezTo>
                  <a:close/>
                  <a:moveTo>
                    <a:pt x="3146" y="12451"/>
                  </a:moveTo>
                  <a:cubicBezTo>
                    <a:pt x="2841" y="12693"/>
                    <a:pt x="2564" y="12991"/>
                    <a:pt x="2314" y="13331"/>
                  </a:cubicBezTo>
                  <a:cubicBezTo>
                    <a:pt x="2356" y="13216"/>
                    <a:pt x="2394" y="13105"/>
                    <a:pt x="2443" y="12995"/>
                  </a:cubicBezTo>
                  <a:cubicBezTo>
                    <a:pt x="2609" y="12620"/>
                    <a:pt x="2858" y="12485"/>
                    <a:pt x="3146" y="12451"/>
                  </a:cubicBezTo>
                  <a:close/>
                  <a:moveTo>
                    <a:pt x="13542" y="18388"/>
                  </a:moveTo>
                  <a:cubicBezTo>
                    <a:pt x="13607" y="18405"/>
                    <a:pt x="13666" y="18423"/>
                    <a:pt x="13722" y="18447"/>
                  </a:cubicBezTo>
                  <a:cubicBezTo>
                    <a:pt x="13715" y="18471"/>
                    <a:pt x="13701" y="18489"/>
                    <a:pt x="13694" y="18506"/>
                  </a:cubicBezTo>
                  <a:cubicBezTo>
                    <a:pt x="13646" y="18461"/>
                    <a:pt x="13594" y="18423"/>
                    <a:pt x="13542" y="18388"/>
                  </a:cubicBezTo>
                  <a:close/>
                  <a:moveTo>
                    <a:pt x="13237" y="18575"/>
                  </a:moveTo>
                  <a:lnTo>
                    <a:pt x="13237" y="18575"/>
                  </a:lnTo>
                  <a:cubicBezTo>
                    <a:pt x="13334" y="18603"/>
                    <a:pt x="13427" y="18655"/>
                    <a:pt x="13514" y="18735"/>
                  </a:cubicBezTo>
                  <a:cubicBezTo>
                    <a:pt x="13524" y="18741"/>
                    <a:pt x="13531" y="18752"/>
                    <a:pt x="13545" y="18759"/>
                  </a:cubicBezTo>
                  <a:cubicBezTo>
                    <a:pt x="13479" y="18873"/>
                    <a:pt x="13410" y="18981"/>
                    <a:pt x="13341" y="19095"/>
                  </a:cubicBezTo>
                  <a:cubicBezTo>
                    <a:pt x="13348" y="18922"/>
                    <a:pt x="13299" y="18738"/>
                    <a:pt x="13237" y="18575"/>
                  </a:cubicBezTo>
                  <a:close/>
                  <a:moveTo>
                    <a:pt x="14051" y="18686"/>
                  </a:moveTo>
                  <a:cubicBezTo>
                    <a:pt x="14241" y="18890"/>
                    <a:pt x="14335" y="19154"/>
                    <a:pt x="14283" y="19414"/>
                  </a:cubicBezTo>
                  <a:cubicBezTo>
                    <a:pt x="14266" y="19209"/>
                    <a:pt x="14137" y="19001"/>
                    <a:pt x="14023" y="18859"/>
                  </a:cubicBezTo>
                  <a:cubicBezTo>
                    <a:pt x="14009" y="18842"/>
                    <a:pt x="13995" y="18825"/>
                    <a:pt x="13982" y="18811"/>
                  </a:cubicBezTo>
                  <a:cubicBezTo>
                    <a:pt x="14009" y="18773"/>
                    <a:pt x="14030" y="18731"/>
                    <a:pt x="14051" y="18686"/>
                  </a:cubicBezTo>
                  <a:close/>
                  <a:moveTo>
                    <a:pt x="12953" y="18638"/>
                  </a:moveTo>
                  <a:cubicBezTo>
                    <a:pt x="13039" y="18852"/>
                    <a:pt x="13098" y="19084"/>
                    <a:pt x="12994" y="19296"/>
                  </a:cubicBezTo>
                  <a:cubicBezTo>
                    <a:pt x="12908" y="19476"/>
                    <a:pt x="12689" y="19549"/>
                    <a:pt x="12482" y="19580"/>
                  </a:cubicBezTo>
                  <a:cubicBezTo>
                    <a:pt x="12371" y="19511"/>
                    <a:pt x="12312" y="19410"/>
                    <a:pt x="12315" y="19278"/>
                  </a:cubicBezTo>
                  <a:cubicBezTo>
                    <a:pt x="12326" y="19012"/>
                    <a:pt x="12693" y="18783"/>
                    <a:pt x="12953" y="18638"/>
                  </a:cubicBezTo>
                  <a:close/>
                  <a:moveTo>
                    <a:pt x="12925" y="19722"/>
                  </a:moveTo>
                  <a:cubicBezTo>
                    <a:pt x="12922" y="19729"/>
                    <a:pt x="12918" y="19736"/>
                    <a:pt x="12915" y="19743"/>
                  </a:cubicBezTo>
                  <a:cubicBezTo>
                    <a:pt x="12904" y="19743"/>
                    <a:pt x="12901" y="19739"/>
                    <a:pt x="12890" y="19739"/>
                  </a:cubicBezTo>
                  <a:cubicBezTo>
                    <a:pt x="12904" y="19736"/>
                    <a:pt x="12918" y="19729"/>
                    <a:pt x="12925" y="19722"/>
                  </a:cubicBezTo>
                  <a:close/>
                  <a:moveTo>
                    <a:pt x="13819" y="19067"/>
                  </a:moveTo>
                  <a:cubicBezTo>
                    <a:pt x="13971" y="19261"/>
                    <a:pt x="14065" y="19493"/>
                    <a:pt x="13888" y="19625"/>
                  </a:cubicBezTo>
                  <a:cubicBezTo>
                    <a:pt x="13774" y="19711"/>
                    <a:pt x="13531" y="19763"/>
                    <a:pt x="13271" y="19770"/>
                  </a:cubicBezTo>
                  <a:cubicBezTo>
                    <a:pt x="13472" y="19552"/>
                    <a:pt x="13652" y="19320"/>
                    <a:pt x="13819" y="19067"/>
                  </a:cubicBezTo>
                  <a:close/>
                  <a:moveTo>
                    <a:pt x="12381" y="19843"/>
                  </a:moveTo>
                  <a:cubicBezTo>
                    <a:pt x="12395" y="19850"/>
                    <a:pt x="12405" y="19857"/>
                    <a:pt x="12419" y="19864"/>
                  </a:cubicBezTo>
                  <a:cubicBezTo>
                    <a:pt x="12520" y="19919"/>
                    <a:pt x="12641" y="19968"/>
                    <a:pt x="12769" y="20002"/>
                  </a:cubicBezTo>
                  <a:cubicBezTo>
                    <a:pt x="12781" y="20057"/>
                    <a:pt x="12838" y="20098"/>
                    <a:pt x="12896" y="20098"/>
                  </a:cubicBezTo>
                  <a:cubicBezTo>
                    <a:pt x="12923" y="20098"/>
                    <a:pt x="12950" y="20089"/>
                    <a:pt x="12973" y="20068"/>
                  </a:cubicBezTo>
                  <a:lnTo>
                    <a:pt x="12987" y="20054"/>
                  </a:lnTo>
                  <a:cubicBezTo>
                    <a:pt x="13094" y="20073"/>
                    <a:pt x="13204" y="20083"/>
                    <a:pt x="13313" y="20083"/>
                  </a:cubicBezTo>
                  <a:cubicBezTo>
                    <a:pt x="13486" y="20083"/>
                    <a:pt x="13657" y="20058"/>
                    <a:pt x="13808" y="20002"/>
                  </a:cubicBezTo>
                  <a:lnTo>
                    <a:pt x="13808" y="20002"/>
                  </a:lnTo>
                  <a:cubicBezTo>
                    <a:pt x="13588" y="20123"/>
                    <a:pt x="13287" y="20206"/>
                    <a:pt x="13006" y="20206"/>
                  </a:cubicBezTo>
                  <a:cubicBezTo>
                    <a:pt x="12719" y="20206"/>
                    <a:pt x="12453" y="20120"/>
                    <a:pt x="12312" y="19902"/>
                  </a:cubicBezTo>
                  <a:cubicBezTo>
                    <a:pt x="12298" y="19881"/>
                    <a:pt x="12284" y="19864"/>
                    <a:pt x="12277" y="19843"/>
                  </a:cubicBezTo>
                  <a:close/>
                  <a:moveTo>
                    <a:pt x="13815" y="20273"/>
                  </a:moveTo>
                  <a:cubicBezTo>
                    <a:pt x="14304" y="20934"/>
                    <a:pt x="14248" y="21613"/>
                    <a:pt x="14137" y="22386"/>
                  </a:cubicBezTo>
                  <a:cubicBezTo>
                    <a:pt x="13878" y="21721"/>
                    <a:pt x="13819" y="21021"/>
                    <a:pt x="13694" y="20325"/>
                  </a:cubicBezTo>
                  <a:cubicBezTo>
                    <a:pt x="13732" y="20307"/>
                    <a:pt x="13774" y="20290"/>
                    <a:pt x="13815" y="20273"/>
                  </a:cubicBezTo>
                  <a:close/>
                  <a:moveTo>
                    <a:pt x="12949" y="20439"/>
                  </a:moveTo>
                  <a:cubicBezTo>
                    <a:pt x="13005" y="21211"/>
                    <a:pt x="13143" y="21928"/>
                    <a:pt x="12904" y="22666"/>
                  </a:cubicBezTo>
                  <a:cubicBezTo>
                    <a:pt x="12745" y="21939"/>
                    <a:pt x="12831" y="21180"/>
                    <a:pt x="12904" y="20439"/>
                  </a:cubicBezTo>
                  <a:close/>
                  <a:moveTo>
                    <a:pt x="6170" y="26335"/>
                  </a:moveTo>
                  <a:cubicBezTo>
                    <a:pt x="6201" y="26546"/>
                    <a:pt x="6232" y="26761"/>
                    <a:pt x="6257" y="26972"/>
                  </a:cubicBezTo>
                  <a:cubicBezTo>
                    <a:pt x="6224" y="26952"/>
                    <a:pt x="6180" y="26939"/>
                    <a:pt x="6132" y="26939"/>
                  </a:cubicBezTo>
                  <a:cubicBezTo>
                    <a:pt x="6115" y="26939"/>
                    <a:pt x="6098" y="26941"/>
                    <a:pt x="6080" y="26944"/>
                  </a:cubicBezTo>
                  <a:cubicBezTo>
                    <a:pt x="6135" y="26740"/>
                    <a:pt x="6163" y="26536"/>
                    <a:pt x="6170" y="26335"/>
                  </a:cubicBezTo>
                  <a:close/>
                  <a:moveTo>
                    <a:pt x="6326" y="27551"/>
                  </a:moveTo>
                  <a:cubicBezTo>
                    <a:pt x="6340" y="27679"/>
                    <a:pt x="6354" y="27810"/>
                    <a:pt x="6367" y="27946"/>
                  </a:cubicBezTo>
                  <a:cubicBezTo>
                    <a:pt x="6274" y="27980"/>
                    <a:pt x="6187" y="28018"/>
                    <a:pt x="6101" y="28060"/>
                  </a:cubicBezTo>
                  <a:cubicBezTo>
                    <a:pt x="6177" y="27887"/>
                    <a:pt x="6250" y="27720"/>
                    <a:pt x="6326" y="27551"/>
                  </a:cubicBezTo>
                  <a:close/>
                  <a:moveTo>
                    <a:pt x="6412" y="28576"/>
                  </a:moveTo>
                  <a:cubicBezTo>
                    <a:pt x="6419" y="28642"/>
                    <a:pt x="6423" y="28711"/>
                    <a:pt x="6426" y="28777"/>
                  </a:cubicBezTo>
                  <a:cubicBezTo>
                    <a:pt x="6406" y="28749"/>
                    <a:pt x="6374" y="28718"/>
                    <a:pt x="6340" y="28680"/>
                  </a:cubicBezTo>
                  <a:cubicBezTo>
                    <a:pt x="6367" y="28645"/>
                    <a:pt x="6388" y="28611"/>
                    <a:pt x="6412" y="28576"/>
                  </a:cubicBezTo>
                  <a:close/>
                  <a:moveTo>
                    <a:pt x="5418" y="30041"/>
                  </a:moveTo>
                  <a:cubicBezTo>
                    <a:pt x="5436" y="30111"/>
                    <a:pt x="5491" y="30173"/>
                    <a:pt x="5557" y="30190"/>
                  </a:cubicBezTo>
                  <a:cubicBezTo>
                    <a:pt x="5280" y="30561"/>
                    <a:pt x="4985" y="30925"/>
                    <a:pt x="4705" y="31295"/>
                  </a:cubicBezTo>
                  <a:cubicBezTo>
                    <a:pt x="4594" y="31219"/>
                    <a:pt x="4486" y="31139"/>
                    <a:pt x="4379" y="31067"/>
                  </a:cubicBezTo>
                  <a:cubicBezTo>
                    <a:pt x="4705" y="30700"/>
                    <a:pt x="5051" y="30357"/>
                    <a:pt x="5418" y="30041"/>
                  </a:cubicBezTo>
                  <a:close/>
                  <a:moveTo>
                    <a:pt x="7330" y="30412"/>
                  </a:moveTo>
                  <a:cubicBezTo>
                    <a:pt x="7240" y="30689"/>
                    <a:pt x="7123" y="30935"/>
                    <a:pt x="6960" y="31157"/>
                  </a:cubicBezTo>
                  <a:cubicBezTo>
                    <a:pt x="6904" y="31212"/>
                    <a:pt x="6845" y="31275"/>
                    <a:pt x="6794" y="31330"/>
                  </a:cubicBezTo>
                  <a:cubicBezTo>
                    <a:pt x="6769" y="31358"/>
                    <a:pt x="6738" y="31378"/>
                    <a:pt x="6717" y="31399"/>
                  </a:cubicBezTo>
                  <a:cubicBezTo>
                    <a:pt x="6755" y="31074"/>
                    <a:pt x="6790" y="30751"/>
                    <a:pt x="6811" y="30426"/>
                  </a:cubicBezTo>
                  <a:cubicBezTo>
                    <a:pt x="6984" y="30422"/>
                    <a:pt x="7157" y="30422"/>
                    <a:pt x="7330" y="30412"/>
                  </a:cubicBezTo>
                  <a:close/>
                  <a:moveTo>
                    <a:pt x="5605" y="31004"/>
                  </a:moveTo>
                  <a:lnTo>
                    <a:pt x="5605" y="31004"/>
                  </a:lnTo>
                  <a:cubicBezTo>
                    <a:pt x="5453" y="31236"/>
                    <a:pt x="5297" y="31465"/>
                    <a:pt x="5124" y="31645"/>
                  </a:cubicBezTo>
                  <a:cubicBezTo>
                    <a:pt x="5096" y="31624"/>
                    <a:pt x="5072" y="31600"/>
                    <a:pt x="5044" y="31576"/>
                  </a:cubicBezTo>
                  <a:cubicBezTo>
                    <a:pt x="5221" y="31378"/>
                    <a:pt x="5408" y="31191"/>
                    <a:pt x="5605" y="31004"/>
                  </a:cubicBezTo>
                  <a:close/>
                  <a:moveTo>
                    <a:pt x="6357" y="31039"/>
                  </a:moveTo>
                  <a:lnTo>
                    <a:pt x="6357" y="31039"/>
                  </a:lnTo>
                  <a:cubicBezTo>
                    <a:pt x="6322" y="31330"/>
                    <a:pt x="6277" y="31621"/>
                    <a:pt x="6232" y="31905"/>
                  </a:cubicBezTo>
                  <a:cubicBezTo>
                    <a:pt x="6031" y="32106"/>
                    <a:pt x="5837" y="32310"/>
                    <a:pt x="5643" y="32511"/>
                  </a:cubicBezTo>
                  <a:cubicBezTo>
                    <a:pt x="5647" y="32269"/>
                    <a:pt x="5765" y="32019"/>
                    <a:pt x="5900" y="31780"/>
                  </a:cubicBezTo>
                  <a:cubicBezTo>
                    <a:pt x="5938" y="31777"/>
                    <a:pt x="5976" y="31760"/>
                    <a:pt x="6004" y="31725"/>
                  </a:cubicBezTo>
                  <a:cubicBezTo>
                    <a:pt x="6132" y="31559"/>
                    <a:pt x="6264" y="31309"/>
                    <a:pt x="6357" y="31039"/>
                  </a:cubicBezTo>
                  <a:close/>
                  <a:moveTo>
                    <a:pt x="6146" y="32387"/>
                  </a:moveTo>
                  <a:cubicBezTo>
                    <a:pt x="6108" y="32594"/>
                    <a:pt x="6063" y="32806"/>
                    <a:pt x="6021" y="33014"/>
                  </a:cubicBezTo>
                  <a:cubicBezTo>
                    <a:pt x="5858" y="33027"/>
                    <a:pt x="5702" y="33045"/>
                    <a:pt x="5546" y="33065"/>
                  </a:cubicBezTo>
                  <a:cubicBezTo>
                    <a:pt x="5744" y="32837"/>
                    <a:pt x="5941" y="32608"/>
                    <a:pt x="6146" y="32387"/>
                  </a:cubicBezTo>
                  <a:close/>
                  <a:moveTo>
                    <a:pt x="5945" y="33332"/>
                  </a:moveTo>
                  <a:cubicBezTo>
                    <a:pt x="5921" y="33447"/>
                    <a:pt x="5893" y="33561"/>
                    <a:pt x="5869" y="33679"/>
                  </a:cubicBezTo>
                  <a:cubicBezTo>
                    <a:pt x="5811" y="33628"/>
                    <a:pt x="5735" y="33601"/>
                    <a:pt x="5657" y="33601"/>
                  </a:cubicBezTo>
                  <a:cubicBezTo>
                    <a:pt x="5613" y="33601"/>
                    <a:pt x="5568" y="33609"/>
                    <a:pt x="5526" y="33627"/>
                  </a:cubicBezTo>
                  <a:cubicBezTo>
                    <a:pt x="5494" y="33530"/>
                    <a:pt x="5418" y="33464"/>
                    <a:pt x="5332" y="33440"/>
                  </a:cubicBezTo>
                  <a:cubicBezTo>
                    <a:pt x="5474" y="33412"/>
                    <a:pt x="5709" y="33370"/>
                    <a:pt x="5945" y="33332"/>
                  </a:cubicBezTo>
                  <a:close/>
                  <a:moveTo>
                    <a:pt x="20245" y="34375"/>
                  </a:moveTo>
                  <a:cubicBezTo>
                    <a:pt x="20262" y="34711"/>
                    <a:pt x="20279" y="35047"/>
                    <a:pt x="20297" y="35383"/>
                  </a:cubicBezTo>
                  <a:cubicBezTo>
                    <a:pt x="20120" y="35123"/>
                    <a:pt x="19929" y="34874"/>
                    <a:pt x="19725" y="34635"/>
                  </a:cubicBezTo>
                  <a:cubicBezTo>
                    <a:pt x="19916" y="34593"/>
                    <a:pt x="20092" y="34507"/>
                    <a:pt x="20245" y="34375"/>
                  </a:cubicBezTo>
                  <a:close/>
                  <a:moveTo>
                    <a:pt x="19289" y="35785"/>
                  </a:moveTo>
                  <a:cubicBezTo>
                    <a:pt x="19621" y="35809"/>
                    <a:pt x="19950" y="35833"/>
                    <a:pt x="20283" y="35851"/>
                  </a:cubicBezTo>
                  <a:cubicBezTo>
                    <a:pt x="20284" y="35855"/>
                    <a:pt x="20288" y="35856"/>
                    <a:pt x="20292" y="35856"/>
                  </a:cubicBezTo>
                  <a:cubicBezTo>
                    <a:pt x="20298" y="35856"/>
                    <a:pt x="20306" y="35854"/>
                    <a:pt x="20314" y="35854"/>
                  </a:cubicBezTo>
                  <a:cubicBezTo>
                    <a:pt x="20321" y="36176"/>
                    <a:pt x="20331" y="36495"/>
                    <a:pt x="20331" y="36817"/>
                  </a:cubicBezTo>
                  <a:cubicBezTo>
                    <a:pt x="20331" y="36907"/>
                    <a:pt x="20328" y="36997"/>
                    <a:pt x="20328" y="37091"/>
                  </a:cubicBezTo>
                  <a:cubicBezTo>
                    <a:pt x="19496" y="36530"/>
                    <a:pt x="18190" y="36384"/>
                    <a:pt x="17369" y="36252"/>
                  </a:cubicBezTo>
                  <a:cubicBezTo>
                    <a:pt x="16919" y="36183"/>
                    <a:pt x="16465" y="36128"/>
                    <a:pt x="16008" y="36079"/>
                  </a:cubicBezTo>
                  <a:cubicBezTo>
                    <a:pt x="17044" y="36003"/>
                    <a:pt x="18080" y="35965"/>
                    <a:pt x="19119" y="35948"/>
                  </a:cubicBezTo>
                  <a:cubicBezTo>
                    <a:pt x="19223" y="35948"/>
                    <a:pt x="19278" y="35868"/>
                    <a:pt x="19289" y="35785"/>
                  </a:cubicBezTo>
                  <a:close/>
                  <a:moveTo>
                    <a:pt x="11311" y="9416"/>
                  </a:moveTo>
                  <a:cubicBezTo>
                    <a:pt x="11936" y="10577"/>
                    <a:pt x="13617" y="11863"/>
                    <a:pt x="14995" y="11863"/>
                  </a:cubicBezTo>
                  <a:cubicBezTo>
                    <a:pt x="15098" y="11863"/>
                    <a:pt x="15199" y="11856"/>
                    <a:pt x="15298" y="11841"/>
                  </a:cubicBezTo>
                  <a:lnTo>
                    <a:pt x="15298" y="11841"/>
                  </a:lnTo>
                  <a:cubicBezTo>
                    <a:pt x="15267" y="12063"/>
                    <a:pt x="15256" y="12288"/>
                    <a:pt x="15263" y="12513"/>
                  </a:cubicBezTo>
                  <a:cubicBezTo>
                    <a:pt x="15263" y="12568"/>
                    <a:pt x="15291" y="12617"/>
                    <a:pt x="15326" y="12645"/>
                  </a:cubicBezTo>
                  <a:cubicBezTo>
                    <a:pt x="15326" y="12686"/>
                    <a:pt x="15319" y="12721"/>
                    <a:pt x="15319" y="12759"/>
                  </a:cubicBezTo>
                  <a:cubicBezTo>
                    <a:pt x="15315" y="12794"/>
                    <a:pt x="15312" y="12825"/>
                    <a:pt x="15308" y="12859"/>
                  </a:cubicBezTo>
                  <a:cubicBezTo>
                    <a:pt x="15301" y="12887"/>
                    <a:pt x="15308" y="12915"/>
                    <a:pt x="15315" y="12936"/>
                  </a:cubicBezTo>
                  <a:cubicBezTo>
                    <a:pt x="15308" y="13303"/>
                    <a:pt x="15319" y="13580"/>
                    <a:pt x="15367" y="13684"/>
                  </a:cubicBezTo>
                  <a:cubicBezTo>
                    <a:pt x="15596" y="14175"/>
                    <a:pt x="16025" y="14332"/>
                    <a:pt x="16509" y="14332"/>
                  </a:cubicBezTo>
                  <a:cubicBezTo>
                    <a:pt x="17160" y="14332"/>
                    <a:pt x="17913" y="14048"/>
                    <a:pt x="18419" y="13909"/>
                  </a:cubicBezTo>
                  <a:cubicBezTo>
                    <a:pt x="18790" y="13812"/>
                    <a:pt x="19160" y="13725"/>
                    <a:pt x="19538" y="13660"/>
                  </a:cubicBezTo>
                  <a:cubicBezTo>
                    <a:pt x="19741" y="13624"/>
                    <a:pt x="19936" y="13592"/>
                    <a:pt x="20112" y="13592"/>
                  </a:cubicBezTo>
                  <a:cubicBezTo>
                    <a:pt x="20432" y="13592"/>
                    <a:pt x="20689" y="13700"/>
                    <a:pt x="20816" y="14096"/>
                  </a:cubicBezTo>
                  <a:cubicBezTo>
                    <a:pt x="21242" y="15426"/>
                    <a:pt x="21474" y="16833"/>
                    <a:pt x="21603" y="18222"/>
                  </a:cubicBezTo>
                  <a:cubicBezTo>
                    <a:pt x="21838" y="20726"/>
                    <a:pt x="21485" y="23169"/>
                    <a:pt x="20563" y="25462"/>
                  </a:cubicBezTo>
                  <a:cubicBezTo>
                    <a:pt x="20508" y="25133"/>
                    <a:pt x="20446" y="24811"/>
                    <a:pt x="20373" y="24485"/>
                  </a:cubicBezTo>
                  <a:cubicBezTo>
                    <a:pt x="20278" y="24046"/>
                    <a:pt x="19915" y="23846"/>
                    <a:pt x="19543" y="23846"/>
                  </a:cubicBezTo>
                  <a:cubicBezTo>
                    <a:pt x="19075" y="23846"/>
                    <a:pt x="18593" y="24164"/>
                    <a:pt x="18616" y="24724"/>
                  </a:cubicBezTo>
                  <a:cubicBezTo>
                    <a:pt x="18675" y="26328"/>
                    <a:pt x="18485" y="27921"/>
                    <a:pt x="18377" y="29522"/>
                  </a:cubicBezTo>
                  <a:cubicBezTo>
                    <a:pt x="18374" y="29563"/>
                    <a:pt x="18374" y="29608"/>
                    <a:pt x="18367" y="29650"/>
                  </a:cubicBezTo>
                  <a:cubicBezTo>
                    <a:pt x="18239" y="29428"/>
                    <a:pt x="18114" y="29213"/>
                    <a:pt x="17979" y="28995"/>
                  </a:cubicBezTo>
                  <a:cubicBezTo>
                    <a:pt x="17890" y="28852"/>
                    <a:pt x="17450" y="28351"/>
                    <a:pt x="17296" y="28351"/>
                  </a:cubicBezTo>
                  <a:cubicBezTo>
                    <a:pt x="17233" y="28351"/>
                    <a:pt x="17218" y="28434"/>
                    <a:pt x="17293" y="28659"/>
                  </a:cubicBezTo>
                  <a:cubicBezTo>
                    <a:pt x="17293" y="28660"/>
                    <a:pt x="17294" y="28661"/>
                    <a:pt x="17295" y="28661"/>
                  </a:cubicBezTo>
                  <a:cubicBezTo>
                    <a:pt x="17297" y="28661"/>
                    <a:pt x="17300" y="28659"/>
                    <a:pt x="17300" y="28659"/>
                  </a:cubicBezTo>
                  <a:cubicBezTo>
                    <a:pt x="17305" y="28568"/>
                    <a:pt x="17255" y="28501"/>
                    <a:pt x="17258" y="28501"/>
                  </a:cubicBezTo>
                  <a:lnTo>
                    <a:pt x="17258" y="28501"/>
                  </a:lnTo>
                  <a:cubicBezTo>
                    <a:pt x="17260" y="28501"/>
                    <a:pt x="17276" y="28519"/>
                    <a:pt x="17321" y="28562"/>
                  </a:cubicBezTo>
                  <a:cubicBezTo>
                    <a:pt x="17428" y="28666"/>
                    <a:pt x="17498" y="28829"/>
                    <a:pt x="17570" y="28954"/>
                  </a:cubicBezTo>
                  <a:cubicBezTo>
                    <a:pt x="17823" y="29387"/>
                    <a:pt x="18066" y="29823"/>
                    <a:pt x="18298" y="30266"/>
                  </a:cubicBezTo>
                  <a:cubicBezTo>
                    <a:pt x="18294" y="30301"/>
                    <a:pt x="18291" y="30339"/>
                    <a:pt x="18287" y="30374"/>
                  </a:cubicBezTo>
                  <a:cubicBezTo>
                    <a:pt x="17806" y="30634"/>
                    <a:pt x="17352" y="30928"/>
                    <a:pt x="16964" y="31167"/>
                  </a:cubicBezTo>
                  <a:cubicBezTo>
                    <a:pt x="15242" y="32217"/>
                    <a:pt x="13673" y="33516"/>
                    <a:pt x="12111" y="34791"/>
                  </a:cubicBezTo>
                  <a:cubicBezTo>
                    <a:pt x="11266" y="35473"/>
                    <a:pt x="10424" y="36155"/>
                    <a:pt x="9558" y="36803"/>
                  </a:cubicBezTo>
                  <a:cubicBezTo>
                    <a:pt x="9118" y="37132"/>
                    <a:pt x="8668" y="37444"/>
                    <a:pt x="8217" y="37752"/>
                  </a:cubicBezTo>
                  <a:cubicBezTo>
                    <a:pt x="7885" y="37978"/>
                    <a:pt x="7604" y="38210"/>
                    <a:pt x="7360" y="38210"/>
                  </a:cubicBezTo>
                  <a:cubicBezTo>
                    <a:pt x="7166" y="38210"/>
                    <a:pt x="6995" y="38064"/>
                    <a:pt x="6839" y="37655"/>
                  </a:cubicBezTo>
                  <a:cubicBezTo>
                    <a:pt x="6277" y="36194"/>
                    <a:pt x="7396" y="34545"/>
                    <a:pt x="7098" y="33020"/>
                  </a:cubicBezTo>
                  <a:cubicBezTo>
                    <a:pt x="7084" y="32947"/>
                    <a:pt x="7014" y="32913"/>
                    <a:pt x="6949" y="32913"/>
                  </a:cubicBezTo>
                  <a:cubicBezTo>
                    <a:pt x="6937" y="32913"/>
                    <a:pt x="6926" y="32914"/>
                    <a:pt x="6915" y="32917"/>
                  </a:cubicBezTo>
                  <a:cubicBezTo>
                    <a:pt x="6773" y="32941"/>
                    <a:pt x="6634" y="32958"/>
                    <a:pt x="6492" y="32975"/>
                  </a:cubicBezTo>
                  <a:cubicBezTo>
                    <a:pt x="6554" y="32612"/>
                    <a:pt x="6617" y="32248"/>
                    <a:pt x="6669" y="31884"/>
                  </a:cubicBezTo>
                  <a:cubicBezTo>
                    <a:pt x="7244" y="31482"/>
                    <a:pt x="7590" y="30942"/>
                    <a:pt x="7777" y="30266"/>
                  </a:cubicBezTo>
                  <a:cubicBezTo>
                    <a:pt x="7812" y="30135"/>
                    <a:pt x="7711" y="30038"/>
                    <a:pt x="7591" y="30038"/>
                  </a:cubicBezTo>
                  <a:cubicBezTo>
                    <a:pt x="7579" y="30038"/>
                    <a:pt x="7565" y="30039"/>
                    <a:pt x="7552" y="30041"/>
                  </a:cubicBezTo>
                  <a:cubicBezTo>
                    <a:pt x="7324" y="30079"/>
                    <a:pt x="7085" y="30079"/>
                    <a:pt x="6849" y="30083"/>
                  </a:cubicBezTo>
                  <a:lnTo>
                    <a:pt x="6849" y="30052"/>
                  </a:lnTo>
                  <a:cubicBezTo>
                    <a:pt x="6901" y="28995"/>
                    <a:pt x="6814" y="27949"/>
                    <a:pt x="6669" y="26910"/>
                  </a:cubicBezTo>
                  <a:cubicBezTo>
                    <a:pt x="6693" y="26858"/>
                    <a:pt x="6721" y="26809"/>
                    <a:pt x="6752" y="26757"/>
                  </a:cubicBezTo>
                  <a:cubicBezTo>
                    <a:pt x="6781" y="26711"/>
                    <a:pt x="6740" y="26665"/>
                    <a:pt x="6693" y="26665"/>
                  </a:cubicBezTo>
                  <a:cubicBezTo>
                    <a:pt x="6684" y="26665"/>
                    <a:pt x="6675" y="26667"/>
                    <a:pt x="6665" y="26671"/>
                  </a:cubicBezTo>
                  <a:cubicBezTo>
                    <a:pt x="6651" y="26674"/>
                    <a:pt x="6641" y="26681"/>
                    <a:pt x="6634" y="26685"/>
                  </a:cubicBezTo>
                  <a:cubicBezTo>
                    <a:pt x="6423" y="25289"/>
                    <a:pt x="6104" y="23900"/>
                    <a:pt x="5876" y="22500"/>
                  </a:cubicBezTo>
                  <a:cubicBezTo>
                    <a:pt x="5834" y="22077"/>
                    <a:pt x="5785" y="21658"/>
                    <a:pt x="5723" y="21232"/>
                  </a:cubicBezTo>
                  <a:cubicBezTo>
                    <a:pt x="5720" y="21194"/>
                    <a:pt x="5706" y="21166"/>
                    <a:pt x="5685" y="21146"/>
                  </a:cubicBezTo>
                  <a:cubicBezTo>
                    <a:pt x="5609" y="20435"/>
                    <a:pt x="5564" y="19722"/>
                    <a:pt x="5585" y="19001"/>
                  </a:cubicBezTo>
                  <a:cubicBezTo>
                    <a:pt x="5585" y="18976"/>
                    <a:pt x="5568" y="18965"/>
                    <a:pt x="5550" y="18965"/>
                  </a:cubicBezTo>
                  <a:cubicBezTo>
                    <a:pt x="5531" y="18965"/>
                    <a:pt x="5510" y="18978"/>
                    <a:pt x="5508" y="19001"/>
                  </a:cubicBezTo>
                  <a:cubicBezTo>
                    <a:pt x="5446" y="19708"/>
                    <a:pt x="5446" y="20411"/>
                    <a:pt x="5491" y="21107"/>
                  </a:cubicBezTo>
                  <a:cubicBezTo>
                    <a:pt x="5408" y="21142"/>
                    <a:pt x="5335" y="21225"/>
                    <a:pt x="5352" y="21333"/>
                  </a:cubicBezTo>
                  <a:cubicBezTo>
                    <a:pt x="5540" y="22621"/>
                    <a:pt x="5598" y="23917"/>
                    <a:pt x="5734" y="25212"/>
                  </a:cubicBezTo>
                  <a:cubicBezTo>
                    <a:pt x="5792" y="25784"/>
                    <a:pt x="5879" y="26356"/>
                    <a:pt x="5713" y="26917"/>
                  </a:cubicBezTo>
                  <a:cubicBezTo>
                    <a:pt x="5560" y="27419"/>
                    <a:pt x="5152" y="27862"/>
                    <a:pt x="4899" y="28316"/>
                  </a:cubicBezTo>
                  <a:cubicBezTo>
                    <a:pt x="4854" y="28389"/>
                    <a:pt x="4871" y="28493"/>
                    <a:pt x="4933" y="28555"/>
                  </a:cubicBezTo>
                  <a:cubicBezTo>
                    <a:pt x="4473" y="29047"/>
                    <a:pt x="3967" y="29511"/>
                    <a:pt x="3558" y="30034"/>
                  </a:cubicBezTo>
                  <a:lnTo>
                    <a:pt x="3555" y="30041"/>
                  </a:lnTo>
                  <a:cubicBezTo>
                    <a:pt x="3548" y="30052"/>
                    <a:pt x="3534" y="30066"/>
                    <a:pt x="3527" y="30079"/>
                  </a:cubicBezTo>
                  <a:cubicBezTo>
                    <a:pt x="3422" y="30216"/>
                    <a:pt x="3561" y="30363"/>
                    <a:pt x="3700" y="30363"/>
                  </a:cubicBezTo>
                  <a:cubicBezTo>
                    <a:pt x="3746" y="30363"/>
                    <a:pt x="3791" y="30348"/>
                    <a:pt x="3828" y="30312"/>
                  </a:cubicBezTo>
                  <a:cubicBezTo>
                    <a:pt x="4403" y="29771"/>
                    <a:pt x="4989" y="29193"/>
                    <a:pt x="5661" y="28753"/>
                  </a:cubicBezTo>
                  <a:cubicBezTo>
                    <a:pt x="5699" y="28780"/>
                    <a:pt x="5730" y="28805"/>
                    <a:pt x="5754" y="28839"/>
                  </a:cubicBezTo>
                  <a:cubicBezTo>
                    <a:pt x="5179" y="29508"/>
                    <a:pt x="4500" y="30083"/>
                    <a:pt x="4050" y="30842"/>
                  </a:cubicBezTo>
                  <a:cubicBezTo>
                    <a:pt x="3946" y="30772"/>
                    <a:pt x="3846" y="30706"/>
                    <a:pt x="3752" y="30641"/>
                  </a:cubicBezTo>
                  <a:cubicBezTo>
                    <a:pt x="3346" y="30363"/>
                    <a:pt x="2879" y="30195"/>
                    <a:pt x="2423" y="30195"/>
                  </a:cubicBezTo>
                  <a:cubicBezTo>
                    <a:pt x="2326" y="30195"/>
                    <a:pt x="2229" y="30202"/>
                    <a:pt x="2134" y="30218"/>
                  </a:cubicBezTo>
                  <a:cubicBezTo>
                    <a:pt x="2325" y="29827"/>
                    <a:pt x="2456" y="29418"/>
                    <a:pt x="2443" y="29002"/>
                  </a:cubicBezTo>
                  <a:cubicBezTo>
                    <a:pt x="2428" y="28483"/>
                    <a:pt x="2038" y="28338"/>
                    <a:pt x="1609" y="28338"/>
                  </a:cubicBezTo>
                  <a:cubicBezTo>
                    <a:pt x="1544" y="28338"/>
                    <a:pt x="1477" y="28341"/>
                    <a:pt x="1410" y="28347"/>
                  </a:cubicBezTo>
                  <a:cubicBezTo>
                    <a:pt x="1629" y="28053"/>
                    <a:pt x="1850" y="27765"/>
                    <a:pt x="2048" y="27461"/>
                  </a:cubicBezTo>
                  <a:cubicBezTo>
                    <a:pt x="2117" y="27350"/>
                    <a:pt x="2075" y="27218"/>
                    <a:pt x="1982" y="27142"/>
                  </a:cubicBezTo>
                  <a:cubicBezTo>
                    <a:pt x="3652" y="25815"/>
                    <a:pt x="2082" y="22687"/>
                    <a:pt x="1857" y="21028"/>
                  </a:cubicBezTo>
                  <a:cubicBezTo>
                    <a:pt x="1601" y="19129"/>
                    <a:pt x="1736" y="17100"/>
                    <a:pt x="1947" y="15208"/>
                  </a:cubicBezTo>
                  <a:cubicBezTo>
                    <a:pt x="1958" y="15122"/>
                    <a:pt x="1971" y="15035"/>
                    <a:pt x="1978" y="14945"/>
                  </a:cubicBezTo>
                  <a:cubicBezTo>
                    <a:pt x="2411" y="13961"/>
                    <a:pt x="3118" y="12918"/>
                    <a:pt x="3974" y="12482"/>
                  </a:cubicBezTo>
                  <a:cubicBezTo>
                    <a:pt x="4051" y="12488"/>
                    <a:pt x="4128" y="12491"/>
                    <a:pt x="4204" y="12491"/>
                  </a:cubicBezTo>
                  <a:cubicBezTo>
                    <a:pt x="4360" y="12491"/>
                    <a:pt x="4513" y="12475"/>
                    <a:pt x="4660" y="12426"/>
                  </a:cubicBezTo>
                  <a:cubicBezTo>
                    <a:pt x="4663" y="12426"/>
                    <a:pt x="4663" y="12420"/>
                    <a:pt x="4667" y="12420"/>
                  </a:cubicBezTo>
                  <a:cubicBezTo>
                    <a:pt x="5252" y="12589"/>
                    <a:pt x="5817" y="12801"/>
                    <a:pt x="6364" y="13050"/>
                  </a:cubicBezTo>
                  <a:cubicBezTo>
                    <a:pt x="6458" y="13157"/>
                    <a:pt x="6530" y="13268"/>
                    <a:pt x="6600" y="13389"/>
                  </a:cubicBezTo>
                  <a:cubicBezTo>
                    <a:pt x="6101" y="14595"/>
                    <a:pt x="7244" y="15828"/>
                    <a:pt x="8103" y="16542"/>
                  </a:cubicBezTo>
                  <a:cubicBezTo>
                    <a:pt x="9184" y="17446"/>
                    <a:pt x="10694" y="18267"/>
                    <a:pt x="12132" y="18381"/>
                  </a:cubicBezTo>
                  <a:cubicBezTo>
                    <a:pt x="11820" y="18561"/>
                    <a:pt x="11543" y="18811"/>
                    <a:pt x="11387" y="19109"/>
                  </a:cubicBezTo>
                  <a:cubicBezTo>
                    <a:pt x="11151" y="19569"/>
                    <a:pt x="11470" y="19989"/>
                    <a:pt x="11827" y="20266"/>
                  </a:cubicBezTo>
                  <a:cubicBezTo>
                    <a:pt x="11834" y="20272"/>
                    <a:pt x="11841" y="20275"/>
                    <a:pt x="11849" y="20275"/>
                  </a:cubicBezTo>
                  <a:cubicBezTo>
                    <a:pt x="11872" y="20275"/>
                    <a:pt x="11892" y="20248"/>
                    <a:pt x="11868" y="20224"/>
                  </a:cubicBezTo>
                  <a:cubicBezTo>
                    <a:pt x="11387" y="19698"/>
                    <a:pt x="11463" y="19164"/>
                    <a:pt x="12021" y="18752"/>
                  </a:cubicBezTo>
                  <a:cubicBezTo>
                    <a:pt x="12128" y="18672"/>
                    <a:pt x="12246" y="18599"/>
                    <a:pt x="12364" y="18544"/>
                  </a:cubicBezTo>
                  <a:lnTo>
                    <a:pt x="12364" y="18544"/>
                  </a:lnTo>
                  <a:cubicBezTo>
                    <a:pt x="12004" y="18890"/>
                    <a:pt x="11820" y="19465"/>
                    <a:pt x="11986" y="19909"/>
                  </a:cubicBezTo>
                  <a:cubicBezTo>
                    <a:pt x="12004" y="19961"/>
                    <a:pt x="12028" y="20002"/>
                    <a:pt x="12055" y="20047"/>
                  </a:cubicBezTo>
                  <a:cubicBezTo>
                    <a:pt x="12038" y="20054"/>
                    <a:pt x="12024" y="20072"/>
                    <a:pt x="12021" y="20092"/>
                  </a:cubicBezTo>
                  <a:cubicBezTo>
                    <a:pt x="11723" y="20983"/>
                    <a:pt x="11706" y="21904"/>
                    <a:pt x="11706" y="22836"/>
                  </a:cubicBezTo>
                  <a:cubicBezTo>
                    <a:pt x="11706" y="22922"/>
                    <a:pt x="11780" y="22977"/>
                    <a:pt x="11853" y="22977"/>
                  </a:cubicBezTo>
                  <a:cubicBezTo>
                    <a:pt x="11898" y="22977"/>
                    <a:pt x="11943" y="22956"/>
                    <a:pt x="11969" y="22909"/>
                  </a:cubicBezTo>
                  <a:cubicBezTo>
                    <a:pt x="12364" y="22185"/>
                    <a:pt x="12405" y="21315"/>
                    <a:pt x="12333" y="20508"/>
                  </a:cubicBezTo>
                  <a:cubicBezTo>
                    <a:pt x="12326" y="20446"/>
                    <a:pt x="12280" y="20415"/>
                    <a:pt x="12234" y="20415"/>
                  </a:cubicBezTo>
                  <a:cubicBezTo>
                    <a:pt x="12189" y="20415"/>
                    <a:pt x="12144" y="20446"/>
                    <a:pt x="12139" y="20508"/>
                  </a:cubicBezTo>
                  <a:cubicBezTo>
                    <a:pt x="12090" y="20993"/>
                    <a:pt x="12090" y="21478"/>
                    <a:pt x="12004" y="21946"/>
                  </a:cubicBezTo>
                  <a:cubicBezTo>
                    <a:pt x="12024" y="21364"/>
                    <a:pt x="12073" y="20782"/>
                    <a:pt x="12180" y="20207"/>
                  </a:cubicBezTo>
                  <a:cubicBezTo>
                    <a:pt x="12353" y="20366"/>
                    <a:pt x="12592" y="20435"/>
                    <a:pt x="12842" y="20449"/>
                  </a:cubicBezTo>
                  <a:cubicBezTo>
                    <a:pt x="12662" y="21284"/>
                    <a:pt x="12561" y="22161"/>
                    <a:pt x="12797" y="22992"/>
                  </a:cubicBezTo>
                  <a:cubicBezTo>
                    <a:pt x="12807" y="23032"/>
                    <a:pt x="12848" y="23057"/>
                    <a:pt x="12888" y="23057"/>
                  </a:cubicBezTo>
                  <a:cubicBezTo>
                    <a:pt x="12917" y="23057"/>
                    <a:pt x="12945" y="23043"/>
                    <a:pt x="12960" y="23013"/>
                  </a:cubicBezTo>
                  <a:cubicBezTo>
                    <a:pt x="13327" y="22219"/>
                    <a:pt x="13275" y="21288"/>
                    <a:pt x="13102" y="20446"/>
                  </a:cubicBezTo>
                  <a:cubicBezTo>
                    <a:pt x="13202" y="20435"/>
                    <a:pt x="13299" y="20428"/>
                    <a:pt x="13389" y="20411"/>
                  </a:cubicBezTo>
                  <a:cubicBezTo>
                    <a:pt x="13479" y="20394"/>
                    <a:pt x="13566" y="20370"/>
                    <a:pt x="13652" y="20342"/>
                  </a:cubicBezTo>
                  <a:cubicBezTo>
                    <a:pt x="13749" y="21159"/>
                    <a:pt x="13767" y="21980"/>
                    <a:pt x="14099" y="22753"/>
                  </a:cubicBezTo>
                  <a:cubicBezTo>
                    <a:pt x="14113" y="22783"/>
                    <a:pt x="14143" y="22797"/>
                    <a:pt x="14174" y="22797"/>
                  </a:cubicBezTo>
                  <a:cubicBezTo>
                    <a:pt x="14215" y="22797"/>
                    <a:pt x="14256" y="22773"/>
                    <a:pt x="14262" y="22732"/>
                  </a:cubicBezTo>
                  <a:cubicBezTo>
                    <a:pt x="14390" y="21922"/>
                    <a:pt x="14657" y="20803"/>
                    <a:pt x="13982" y="20176"/>
                  </a:cubicBezTo>
                  <a:cubicBezTo>
                    <a:pt x="14401" y="19909"/>
                    <a:pt x="14660" y="19448"/>
                    <a:pt x="14480" y="18915"/>
                  </a:cubicBezTo>
                  <a:cubicBezTo>
                    <a:pt x="14415" y="18724"/>
                    <a:pt x="14307" y="18575"/>
                    <a:pt x="14176" y="18454"/>
                  </a:cubicBezTo>
                  <a:cubicBezTo>
                    <a:pt x="14227" y="18354"/>
                    <a:pt x="14276" y="18250"/>
                    <a:pt x="14324" y="18149"/>
                  </a:cubicBezTo>
                  <a:cubicBezTo>
                    <a:pt x="15222" y="17917"/>
                    <a:pt x="16095" y="17546"/>
                    <a:pt x="16878" y="17179"/>
                  </a:cubicBezTo>
                  <a:cubicBezTo>
                    <a:pt x="18280" y="16518"/>
                    <a:pt x="19853" y="15485"/>
                    <a:pt x="20321" y="13919"/>
                  </a:cubicBezTo>
                  <a:cubicBezTo>
                    <a:pt x="20375" y="13734"/>
                    <a:pt x="20226" y="13615"/>
                    <a:pt x="20079" y="13615"/>
                  </a:cubicBezTo>
                  <a:cubicBezTo>
                    <a:pt x="19981" y="13615"/>
                    <a:pt x="19884" y="13668"/>
                    <a:pt x="19846" y="13788"/>
                  </a:cubicBezTo>
                  <a:cubicBezTo>
                    <a:pt x="19406" y="15149"/>
                    <a:pt x="18035" y="16001"/>
                    <a:pt x="16836" y="16621"/>
                  </a:cubicBezTo>
                  <a:cubicBezTo>
                    <a:pt x="16126" y="16989"/>
                    <a:pt x="15360" y="17297"/>
                    <a:pt x="14574" y="17519"/>
                  </a:cubicBezTo>
                  <a:cubicBezTo>
                    <a:pt x="14979" y="16324"/>
                    <a:pt x="15066" y="15011"/>
                    <a:pt x="14747" y="13899"/>
                  </a:cubicBezTo>
                  <a:cubicBezTo>
                    <a:pt x="14740" y="13874"/>
                    <a:pt x="14723" y="13863"/>
                    <a:pt x="14706" y="13863"/>
                  </a:cubicBezTo>
                  <a:cubicBezTo>
                    <a:pt x="14680" y="13863"/>
                    <a:pt x="14653" y="13887"/>
                    <a:pt x="14657" y="13923"/>
                  </a:cubicBezTo>
                  <a:cubicBezTo>
                    <a:pt x="14875" y="15309"/>
                    <a:pt x="14636" y="16504"/>
                    <a:pt x="14137" y="17630"/>
                  </a:cubicBezTo>
                  <a:cubicBezTo>
                    <a:pt x="13663" y="17744"/>
                    <a:pt x="13178" y="17824"/>
                    <a:pt x="12693" y="17865"/>
                  </a:cubicBezTo>
                  <a:cubicBezTo>
                    <a:pt x="12605" y="17871"/>
                    <a:pt x="12516" y="17873"/>
                    <a:pt x="12428" y="17873"/>
                  </a:cubicBezTo>
                  <a:cubicBezTo>
                    <a:pt x="12355" y="17873"/>
                    <a:pt x="12283" y="17872"/>
                    <a:pt x="12211" y="17869"/>
                  </a:cubicBezTo>
                  <a:cubicBezTo>
                    <a:pt x="10947" y="16916"/>
                    <a:pt x="10614" y="15132"/>
                    <a:pt x="10417" y="13608"/>
                  </a:cubicBezTo>
                  <a:cubicBezTo>
                    <a:pt x="10493" y="13507"/>
                    <a:pt x="10556" y="13389"/>
                    <a:pt x="10614" y="13261"/>
                  </a:cubicBezTo>
                  <a:cubicBezTo>
                    <a:pt x="10999" y="12381"/>
                    <a:pt x="11148" y="11318"/>
                    <a:pt x="11311" y="10372"/>
                  </a:cubicBezTo>
                  <a:cubicBezTo>
                    <a:pt x="11316" y="10338"/>
                    <a:pt x="11289" y="10308"/>
                    <a:pt x="11260" y="10308"/>
                  </a:cubicBezTo>
                  <a:cubicBezTo>
                    <a:pt x="11249" y="10308"/>
                    <a:pt x="11237" y="10313"/>
                    <a:pt x="11228" y="10324"/>
                  </a:cubicBezTo>
                  <a:cubicBezTo>
                    <a:pt x="11172" y="10383"/>
                    <a:pt x="11134" y="10452"/>
                    <a:pt x="11103" y="10528"/>
                  </a:cubicBezTo>
                  <a:cubicBezTo>
                    <a:pt x="11189" y="10161"/>
                    <a:pt x="11259" y="9794"/>
                    <a:pt x="11311" y="9416"/>
                  </a:cubicBezTo>
                  <a:close/>
                  <a:moveTo>
                    <a:pt x="15793" y="37933"/>
                  </a:moveTo>
                  <a:lnTo>
                    <a:pt x="15793" y="37933"/>
                  </a:lnTo>
                  <a:cubicBezTo>
                    <a:pt x="15298" y="38123"/>
                    <a:pt x="14803" y="38303"/>
                    <a:pt x="14293" y="38459"/>
                  </a:cubicBezTo>
                  <a:lnTo>
                    <a:pt x="13853" y="38587"/>
                  </a:lnTo>
                  <a:cubicBezTo>
                    <a:pt x="13791" y="38591"/>
                    <a:pt x="13729" y="38598"/>
                    <a:pt x="13666" y="38601"/>
                  </a:cubicBezTo>
                  <a:lnTo>
                    <a:pt x="13694" y="38341"/>
                  </a:lnTo>
                  <a:cubicBezTo>
                    <a:pt x="14394" y="38206"/>
                    <a:pt x="15100" y="38078"/>
                    <a:pt x="15793" y="37933"/>
                  </a:cubicBezTo>
                  <a:close/>
                  <a:moveTo>
                    <a:pt x="13652" y="38345"/>
                  </a:moveTo>
                  <a:cubicBezTo>
                    <a:pt x="13646" y="38431"/>
                    <a:pt x="13628" y="38518"/>
                    <a:pt x="13614" y="38601"/>
                  </a:cubicBezTo>
                  <a:cubicBezTo>
                    <a:pt x="13122" y="38632"/>
                    <a:pt x="12627" y="38674"/>
                    <a:pt x="12142" y="38726"/>
                  </a:cubicBezTo>
                  <a:cubicBezTo>
                    <a:pt x="11834" y="38760"/>
                    <a:pt x="11529" y="38799"/>
                    <a:pt x="11217" y="38844"/>
                  </a:cubicBezTo>
                  <a:cubicBezTo>
                    <a:pt x="12017" y="38657"/>
                    <a:pt x="12835" y="38497"/>
                    <a:pt x="13652" y="38345"/>
                  </a:cubicBezTo>
                  <a:close/>
                  <a:moveTo>
                    <a:pt x="19153" y="36980"/>
                  </a:moveTo>
                  <a:cubicBezTo>
                    <a:pt x="19548" y="37112"/>
                    <a:pt x="19919" y="37274"/>
                    <a:pt x="20252" y="37500"/>
                  </a:cubicBezTo>
                  <a:cubicBezTo>
                    <a:pt x="20276" y="37513"/>
                    <a:pt x="20293" y="37531"/>
                    <a:pt x="20314" y="37545"/>
                  </a:cubicBezTo>
                  <a:cubicBezTo>
                    <a:pt x="20300" y="38036"/>
                    <a:pt x="20279" y="38535"/>
                    <a:pt x="20258" y="39031"/>
                  </a:cubicBezTo>
                  <a:cubicBezTo>
                    <a:pt x="20113" y="39155"/>
                    <a:pt x="19905" y="39232"/>
                    <a:pt x="19663" y="39277"/>
                  </a:cubicBezTo>
                  <a:cubicBezTo>
                    <a:pt x="19652" y="38608"/>
                    <a:pt x="19566" y="37950"/>
                    <a:pt x="19327" y="37319"/>
                  </a:cubicBezTo>
                  <a:cubicBezTo>
                    <a:pt x="19322" y="37308"/>
                    <a:pt x="19314" y="37304"/>
                    <a:pt x="19306" y="37304"/>
                  </a:cubicBezTo>
                  <a:cubicBezTo>
                    <a:pt x="19294" y="37304"/>
                    <a:pt x="19282" y="37314"/>
                    <a:pt x="19289" y="37326"/>
                  </a:cubicBezTo>
                  <a:cubicBezTo>
                    <a:pt x="19479" y="37974"/>
                    <a:pt x="19517" y="38636"/>
                    <a:pt x="19496" y="39297"/>
                  </a:cubicBezTo>
                  <a:cubicBezTo>
                    <a:pt x="19333" y="39320"/>
                    <a:pt x="19158" y="39326"/>
                    <a:pt x="18980" y="39326"/>
                  </a:cubicBezTo>
                  <a:cubicBezTo>
                    <a:pt x="18935" y="39326"/>
                    <a:pt x="18890" y="39326"/>
                    <a:pt x="18845" y="39325"/>
                  </a:cubicBezTo>
                  <a:cubicBezTo>
                    <a:pt x="18242" y="38982"/>
                    <a:pt x="17626" y="38736"/>
                    <a:pt x="16832" y="38643"/>
                  </a:cubicBezTo>
                  <a:cubicBezTo>
                    <a:pt x="16382" y="38591"/>
                    <a:pt x="15932" y="38566"/>
                    <a:pt x="15471" y="38556"/>
                  </a:cubicBezTo>
                  <a:cubicBezTo>
                    <a:pt x="16690" y="38092"/>
                    <a:pt x="17851" y="37496"/>
                    <a:pt x="19067" y="37039"/>
                  </a:cubicBezTo>
                  <a:cubicBezTo>
                    <a:pt x="19101" y="37025"/>
                    <a:pt x="19133" y="37004"/>
                    <a:pt x="19153" y="36980"/>
                  </a:cubicBezTo>
                  <a:close/>
                  <a:moveTo>
                    <a:pt x="14583" y="39050"/>
                  </a:moveTo>
                  <a:cubicBezTo>
                    <a:pt x="15150" y="39050"/>
                    <a:pt x="15718" y="39068"/>
                    <a:pt x="16282" y="39103"/>
                  </a:cubicBezTo>
                  <a:cubicBezTo>
                    <a:pt x="16538" y="39117"/>
                    <a:pt x="16770" y="39152"/>
                    <a:pt x="16992" y="39193"/>
                  </a:cubicBezTo>
                  <a:cubicBezTo>
                    <a:pt x="16905" y="39191"/>
                    <a:pt x="16818" y="39190"/>
                    <a:pt x="16732" y="39190"/>
                  </a:cubicBezTo>
                  <a:cubicBezTo>
                    <a:pt x="15647" y="39190"/>
                    <a:pt x="14582" y="39364"/>
                    <a:pt x="13514" y="39554"/>
                  </a:cubicBezTo>
                  <a:cubicBezTo>
                    <a:pt x="13542" y="39415"/>
                    <a:pt x="13573" y="39284"/>
                    <a:pt x="13594" y="39152"/>
                  </a:cubicBezTo>
                  <a:cubicBezTo>
                    <a:pt x="13701" y="39121"/>
                    <a:pt x="13808" y="39090"/>
                    <a:pt x="13923" y="39058"/>
                  </a:cubicBezTo>
                  <a:cubicBezTo>
                    <a:pt x="14143" y="39053"/>
                    <a:pt x="14363" y="39050"/>
                    <a:pt x="14583" y="39050"/>
                  </a:cubicBezTo>
                  <a:close/>
                  <a:moveTo>
                    <a:pt x="19479" y="39661"/>
                  </a:moveTo>
                  <a:cubicBezTo>
                    <a:pt x="19479" y="39678"/>
                    <a:pt x="19472" y="39696"/>
                    <a:pt x="19472" y="39713"/>
                  </a:cubicBezTo>
                  <a:cubicBezTo>
                    <a:pt x="19448" y="39699"/>
                    <a:pt x="19427" y="39682"/>
                    <a:pt x="19403" y="39671"/>
                  </a:cubicBezTo>
                  <a:cubicBezTo>
                    <a:pt x="19431" y="39671"/>
                    <a:pt x="19451" y="39665"/>
                    <a:pt x="19479" y="39661"/>
                  </a:cubicBezTo>
                  <a:close/>
                  <a:moveTo>
                    <a:pt x="13507" y="39173"/>
                  </a:moveTo>
                  <a:lnTo>
                    <a:pt x="13507" y="39173"/>
                  </a:lnTo>
                  <a:cubicBezTo>
                    <a:pt x="13476" y="39301"/>
                    <a:pt x="13445" y="39436"/>
                    <a:pt x="13410" y="39564"/>
                  </a:cubicBezTo>
                  <a:cubicBezTo>
                    <a:pt x="12603" y="39710"/>
                    <a:pt x="11796" y="39852"/>
                    <a:pt x="10982" y="39935"/>
                  </a:cubicBezTo>
                  <a:cubicBezTo>
                    <a:pt x="11810" y="39637"/>
                    <a:pt x="12658" y="39405"/>
                    <a:pt x="13507" y="39173"/>
                  </a:cubicBezTo>
                  <a:close/>
                  <a:moveTo>
                    <a:pt x="18204" y="30928"/>
                  </a:moveTo>
                  <a:lnTo>
                    <a:pt x="18204" y="30928"/>
                  </a:lnTo>
                  <a:cubicBezTo>
                    <a:pt x="18149" y="31382"/>
                    <a:pt x="18100" y="31853"/>
                    <a:pt x="18097" y="32307"/>
                  </a:cubicBezTo>
                  <a:cubicBezTo>
                    <a:pt x="17996" y="32272"/>
                    <a:pt x="17903" y="32238"/>
                    <a:pt x="17802" y="32210"/>
                  </a:cubicBezTo>
                  <a:cubicBezTo>
                    <a:pt x="17783" y="32203"/>
                    <a:pt x="17765" y="32200"/>
                    <a:pt x="17747" y="32200"/>
                  </a:cubicBezTo>
                  <a:cubicBezTo>
                    <a:pt x="17617" y="32200"/>
                    <a:pt x="17534" y="32364"/>
                    <a:pt x="17595" y="32477"/>
                  </a:cubicBezTo>
                  <a:cubicBezTo>
                    <a:pt x="17771" y="32806"/>
                    <a:pt x="17983" y="33114"/>
                    <a:pt x="18208" y="33405"/>
                  </a:cubicBezTo>
                  <a:cubicBezTo>
                    <a:pt x="18305" y="33762"/>
                    <a:pt x="18461" y="34084"/>
                    <a:pt x="18707" y="34340"/>
                  </a:cubicBezTo>
                  <a:cubicBezTo>
                    <a:pt x="18859" y="34496"/>
                    <a:pt x="19049" y="34590"/>
                    <a:pt x="19250" y="34635"/>
                  </a:cubicBezTo>
                  <a:cubicBezTo>
                    <a:pt x="19486" y="34908"/>
                    <a:pt x="19715" y="35185"/>
                    <a:pt x="19922" y="35480"/>
                  </a:cubicBezTo>
                  <a:cubicBezTo>
                    <a:pt x="18962" y="35411"/>
                    <a:pt x="18017" y="35307"/>
                    <a:pt x="17077" y="35307"/>
                  </a:cubicBezTo>
                  <a:cubicBezTo>
                    <a:pt x="16217" y="35307"/>
                    <a:pt x="15360" y="35394"/>
                    <a:pt x="14498" y="35674"/>
                  </a:cubicBezTo>
                  <a:cubicBezTo>
                    <a:pt x="14425" y="35698"/>
                    <a:pt x="14376" y="35757"/>
                    <a:pt x="14359" y="35819"/>
                  </a:cubicBezTo>
                  <a:cubicBezTo>
                    <a:pt x="14006" y="35861"/>
                    <a:pt x="13649" y="35903"/>
                    <a:pt x="13292" y="35951"/>
                  </a:cubicBezTo>
                  <a:cubicBezTo>
                    <a:pt x="13275" y="35955"/>
                    <a:pt x="13254" y="35955"/>
                    <a:pt x="13237" y="35958"/>
                  </a:cubicBezTo>
                  <a:cubicBezTo>
                    <a:pt x="12994" y="35993"/>
                    <a:pt x="13060" y="36381"/>
                    <a:pt x="13292" y="36381"/>
                  </a:cubicBezTo>
                  <a:cubicBezTo>
                    <a:pt x="14293" y="36384"/>
                    <a:pt x="15291" y="36422"/>
                    <a:pt x="16285" y="36512"/>
                  </a:cubicBezTo>
                  <a:cubicBezTo>
                    <a:pt x="16978" y="36575"/>
                    <a:pt x="17744" y="36644"/>
                    <a:pt x="18481" y="36803"/>
                  </a:cubicBezTo>
                  <a:cubicBezTo>
                    <a:pt x="14522" y="38016"/>
                    <a:pt x="9887" y="37950"/>
                    <a:pt x="6312" y="40139"/>
                  </a:cubicBezTo>
                  <a:cubicBezTo>
                    <a:pt x="6267" y="40100"/>
                    <a:pt x="6205" y="40081"/>
                    <a:pt x="6142" y="40081"/>
                  </a:cubicBezTo>
                  <a:cubicBezTo>
                    <a:pt x="6027" y="40081"/>
                    <a:pt x="5904" y="40144"/>
                    <a:pt x="5855" y="40267"/>
                  </a:cubicBezTo>
                  <a:cubicBezTo>
                    <a:pt x="5824" y="40340"/>
                    <a:pt x="5803" y="40416"/>
                    <a:pt x="5775" y="40489"/>
                  </a:cubicBezTo>
                  <a:cubicBezTo>
                    <a:pt x="5616" y="40593"/>
                    <a:pt x="5456" y="40711"/>
                    <a:pt x="5304" y="40828"/>
                  </a:cubicBezTo>
                  <a:cubicBezTo>
                    <a:pt x="5283" y="38258"/>
                    <a:pt x="5955" y="35781"/>
                    <a:pt x="6423" y="33270"/>
                  </a:cubicBezTo>
                  <a:cubicBezTo>
                    <a:pt x="6509" y="33262"/>
                    <a:pt x="6588" y="33258"/>
                    <a:pt x="6654" y="33258"/>
                  </a:cubicBezTo>
                  <a:cubicBezTo>
                    <a:pt x="6773" y="33258"/>
                    <a:pt x="6852" y="33272"/>
                    <a:pt x="6863" y="33308"/>
                  </a:cubicBezTo>
                  <a:cubicBezTo>
                    <a:pt x="7085" y="34053"/>
                    <a:pt x="6748" y="34940"/>
                    <a:pt x="6579" y="35667"/>
                  </a:cubicBezTo>
                  <a:cubicBezTo>
                    <a:pt x="6319" y="36793"/>
                    <a:pt x="6326" y="37811"/>
                    <a:pt x="7071" y="38743"/>
                  </a:cubicBezTo>
                  <a:cubicBezTo>
                    <a:pt x="7101" y="38781"/>
                    <a:pt x="7148" y="38797"/>
                    <a:pt x="7196" y="38797"/>
                  </a:cubicBezTo>
                  <a:cubicBezTo>
                    <a:pt x="7230" y="38797"/>
                    <a:pt x="7265" y="38789"/>
                    <a:pt x="7292" y="38774"/>
                  </a:cubicBezTo>
                  <a:cubicBezTo>
                    <a:pt x="9506" y="37496"/>
                    <a:pt x="11467" y="35854"/>
                    <a:pt x="13462" y="34274"/>
                  </a:cubicBezTo>
                  <a:cubicBezTo>
                    <a:pt x="14581" y="33391"/>
                    <a:pt x="15721" y="32532"/>
                    <a:pt x="16916" y="31753"/>
                  </a:cubicBezTo>
                  <a:cubicBezTo>
                    <a:pt x="17279" y="31517"/>
                    <a:pt x="17723" y="31209"/>
                    <a:pt x="18204" y="30928"/>
                  </a:cubicBezTo>
                  <a:close/>
                  <a:moveTo>
                    <a:pt x="20241" y="39471"/>
                  </a:moveTo>
                  <a:lnTo>
                    <a:pt x="20241" y="39471"/>
                  </a:lnTo>
                  <a:cubicBezTo>
                    <a:pt x="20224" y="39796"/>
                    <a:pt x="20207" y="40115"/>
                    <a:pt x="20193" y="40441"/>
                  </a:cubicBezTo>
                  <a:cubicBezTo>
                    <a:pt x="20175" y="40589"/>
                    <a:pt x="20165" y="40738"/>
                    <a:pt x="20155" y="40891"/>
                  </a:cubicBezTo>
                  <a:cubicBezTo>
                    <a:pt x="20085" y="40943"/>
                    <a:pt x="20033" y="41022"/>
                    <a:pt x="20023" y="41130"/>
                  </a:cubicBezTo>
                  <a:cubicBezTo>
                    <a:pt x="19950" y="41819"/>
                    <a:pt x="19819" y="42495"/>
                    <a:pt x="19773" y="43181"/>
                  </a:cubicBezTo>
                  <a:cubicBezTo>
                    <a:pt x="19670" y="43700"/>
                    <a:pt x="19548" y="44220"/>
                    <a:pt x="19434" y="44739"/>
                  </a:cubicBezTo>
                  <a:cubicBezTo>
                    <a:pt x="19417" y="44823"/>
                    <a:pt x="19434" y="44906"/>
                    <a:pt x="19472" y="44975"/>
                  </a:cubicBezTo>
                  <a:cubicBezTo>
                    <a:pt x="19257" y="45110"/>
                    <a:pt x="19039" y="45238"/>
                    <a:pt x="18821" y="45370"/>
                  </a:cubicBezTo>
                  <a:cubicBezTo>
                    <a:pt x="19122" y="44095"/>
                    <a:pt x="19351" y="42806"/>
                    <a:pt x="19503" y="41501"/>
                  </a:cubicBezTo>
                  <a:cubicBezTo>
                    <a:pt x="19548" y="41151"/>
                    <a:pt x="19586" y="40801"/>
                    <a:pt x="19618" y="40441"/>
                  </a:cubicBezTo>
                  <a:cubicBezTo>
                    <a:pt x="19659" y="40468"/>
                    <a:pt x="19697" y="40492"/>
                    <a:pt x="19742" y="40520"/>
                  </a:cubicBezTo>
                  <a:cubicBezTo>
                    <a:pt x="19788" y="40549"/>
                    <a:pt x="19834" y="40562"/>
                    <a:pt x="19876" y="40562"/>
                  </a:cubicBezTo>
                  <a:cubicBezTo>
                    <a:pt x="20096" y="40562"/>
                    <a:pt x="20238" y="40224"/>
                    <a:pt x="20006" y="40070"/>
                  </a:cubicBezTo>
                  <a:cubicBezTo>
                    <a:pt x="19884" y="39990"/>
                    <a:pt x="19773" y="39914"/>
                    <a:pt x="19656" y="39834"/>
                  </a:cubicBezTo>
                  <a:cubicBezTo>
                    <a:pt x="19659" y="39768"/>
                    <a:pt x="19659" y="39699"/>
                    <a:pt x="19663" y="39637"/>
                  </a:cubicBezTo>
                  <a:cubicBezTo>
                    <a:pt x="19867" y="39606"/>
                    <a:pt x="20068" y="39554"/>
                    <a:pt x="20241" y="39471"/>
                  </a:cubicBezTo>
                  <a:close/>
                  <a:moveTo>
                    <a:pt x="16712" y="39647"/>
                  </a:moveTo>
                  <a:cubicBezTo>
                    <a:pt x="17250" y="39647"/>
                    <a:pt x="17790" y="39667"/>
                    <a:pt x="18353" y="39678"/>
                  </a:cubicBezTo>
                  <a:cubicBezTo>
                    <a:pt x="18703" y="39862"/>
                    <a:pt x="19046" y="40077"/>
                    <a:pt x="19420" y="40316"/>
                  </a:cubicBezTo>
                  <a:cubicBezTo>
                    <a:pt x="19382" y="40714"/>
                    <a:pt x="19334" y="41109"/>
                    <a:pt x="19299" y="41501"/>
                  </a:cubicBezTo>
                  <a:cubicBezTo>
                    <a:pt x="19181" y="42848"/>
                    <a:pt x="18894" y="44196"/>
                    <a:pt x="18558" y="45515"/>
                  </a:cubicBezTo>
                  <a:cubicBezTo>
                    <a:pt x="17210" y="46277"/>
                    <a:pt x="15783" y="46932"/>
                    <a:pt x="14373" y="47545"/>
                  </a:cubicBezTo>
                  <a:cubicBezTo>
                    <a:pt x="13770" y="47805"/>
                    <a:pt x="13167" y="48065"/>
                    <a:pt x="12568" y="48321"/>
                  </a:cubicBezTo>
                  <a:cubicBezTo>
                    <a:pt x="12568" y="48214"/>
                    <a:pt x="12561" y="48110"/>
                    <a:pt x="12558" y="48003"/>
                  </a:cubicBezTo>
                  <a:cubicBezTo>
                    <a:pt x="12556" y="47916"/>
                    <a:pt x="12487" y="47868"/>
                    <a:pt x="12418" y="47868"/>
                  </a:cubicBezTo>
                  <a:cubicBezTo>
                    <a:pt x="12362" y="47868"/>
                    <a:pt x="12306" y="47900"/>
                    <a:pt x="12284" y="47968"/>
                  </a:cubicBezTo>
                  <a:cubicBezTo>
                    <a:pt x="12260" y="48048"/>
                    <a:pt x="12239" y="48127"/>
                    <a:pt x="12215" y="48210"/>
                  </a:cubicBezTo>
                  <a:cubicBezTo>
                    <a:pt x="12263" y="47317"/>
                    <a:pt x="12312" y="46430"/>
                    <a:pt x="12385" y="45543"/>
                  </a:cubicBezTo>
                  <a:cubicBezTo>
                    <a:pt x="12492" y="44237"/>
                    <a:pt x="12648" y="42921"/>
                    <a:pt x="12970" y="41649"/>
                  </a:cubicBezTo>
                  <a:cubicBezTo>
                    <a:pt x="13109" y="41109"/>
                    <a:pt x="13268" y="40576"/>
                    <a:pt x="13403" y="40039"/>
                  </a:cubicBezTo>
                  <a:cubicBezTo>
                    <a:pt x="13739" y="39962"/>
                    <a:pt x="14082" y="39900"/>
                    <a:pt x="14428" y="39834"/>
                  </a:cubicBezTo>
                  <a:cubicBezTo>
                    <a:pt x="15221" y="39685"/>
                    <a:pt x="15964" y="39647"/>
                    <a:pt x="16712" y="39647"/>
                  </a:cubicBezTo>
                  <a:close/>
                  <a:moveTo>
                    <a:pt x="11501" y="39259"/>
                  </a:moveTo>
                  <a:lnTo>
                    <a:pt x="11501" y="39259"/>
                  </a:lnTo>
                  <a:cubicBezTo>
                    <a:pt x="10812" y="39471"/>
                    <a:pt x="10136" y="39713"/>
                    <a:pt x="9478" y="40025"/>
                  </a:cubicBezTo>
                  <a:cubicBezTo>
                    <a:pt x="9246" y="40136"/>
                    <a:pt x="9371" y="40479"/>
                    <a:pt x="9606" y="40482"/>
                  </a:cubicBezTo>
                  <a:cubicBezTo>
                    <a:pt x="9678" y="40484"/>
                    <a:pt x="9750" y="40484"/>
                    <a:pt x="9822" y="40484"/>
                  </a:cubicBezTo>
                  <a:cubicBezTo>
                    <a:pt x="10988" y="40484"/>
                    <a:pt x="12136" y="40278"/>
                    <a:pt x="13282" y="40056"/>
                  </a:cubicBezTo>
                  <a:lnTo>
                    <a:pt x="13282" y="40056"/>
                  </a:lnTo>
                  <a:cubicBezTo>
                    <a:pt x="13105" y="40683"/>
                    <a:pt x="12901" y="41303"/>
                    <a:pt x="12728" y="41934"/>
                  </a:cubicBezTo>
                  <a:cubicBezTo>
                    <a:pt x="12447" y="42983"/>
                    <a:pt x="12333" y="44092"/>
                    <a:pt x="12208" y="45166"/>
                  </a:cubicBezTo>
                  <a:cubicBezTo>
                    <a:pt x="12076" y="46302"/>
                    <a:pt x="12004" y="47448"/>
                    <a:pt x="11931" y="48588"/>
                  </a:cubicBezTo>
                  <a:cubicBezTo>
                    <a:pt x="10465" y="49218"/>
                    <a:pt x="9007" y="49852"/>
                    <a:pt x="7566" y="50538"/>
                  </a:cubicBezTo>
                  <a:cubicBezTo>
                    <a:pt x="7417" y="49742"/>
                    <a:pt x="7289" y="48945"/>
                    <a:pt x="7136" y="48145"/>
                  </a:cubicBezTo>
                  <a:cubicBezTo>
                    <a:pt x="6873" y="46749"/>
                    <a:pt x="6582" y="45360"/>
                    <a:pt x="6395" y="43953"/>
                  </a:cubicBezTo>
                  <a:cubicBezTo>
                    <a:pt x="6253" y="42862"/>
                    <a:pt x="6298" y="41847"/>
                    <a:pt x="6357" y="40783"/>
                  </a:cubicBezTo>
                  <a:cubicBezTo>
                    <a:pt x="7937" y="39949"/>
                    <a:pt x="9728" y="39498"/>
                    <a:pt x="11501" y="39259"/>
                  </a:cubicBezTo>
                  <a:close/>
                  <a:moveTo>
                    <a:pt x="11882" y="49312"/>
                  </a:moveTo>
                  <a:lnTo>
                    <a:pt x="11882" y="49312"/>
                  </a:lnTo>
                  <a:cubicBezTo>
                    <a:pt x="11834" y="50157"/>
                    <a:pt x="11778" y="50999"/>
                    <a:pt x="11702" y="51837"/>
                  </a:cubicBezTo>
                  <a:cubicBezTo>
                    <a:pt x="10684" y="51903"/>
                    <a:pt x="9547" y="52333"/>
                    <a:pt x="8896" y="52544"/>
                  </a:cubicBezTo>
                  <a:cubicBezTo>
                    <a:pt x="8616" y="52634"/>
                    <a:pt x="8345" y="52724"/>
                    <a:pt x="8068" y="52821"/>
                  </a:cubicBezTo>
                  <a:cubicBezTo>
                    <a:pt x="8051" y="52752"/>
                    <a:pt x="8030" y="52683"/>
                    <a:pt x="8009" y="52613"/>
                  </a:cubicBezTo>
                  <a:cubicBezTo>
                    <a:pt x="7888" y="52142"/>
                    <a:pt x="7788" y="51664"/>
                    <a:pt x="7691" y="51190"/>
                  </a:cubicBezTo>
                  <a:cubicBezTo>
                    <a:pt x="7923" y="51075"/>
                    <a:pt x="8158" y="50968"/>
                    <a:pt x="8387" y="50860"/>
                  </a:cubicBezTo>
                  <a:cubicBezTo>
                    <a:pt x="9541" y="50317"/>
                    <a:pt x="10711" y="49814"/>
                    <a:pt x="11882" y="49312"/>
                  </a:cubicBezTo>
                  <a:close/>
                  <a:moveTo>
                    <a:pt x="19295" y="45844"/>
                  </a:moveTo>
                  <a:lnTo>
                    <a:pt x="19295" y="45844"/>
                  </a:lnTo>
                  <a:cubicBezTo>
                    <a:pt x="18994" y="46728"/>
                    <a:pt x="18665" y="47608"/>
                    <a:pt x="18364" y="48491"/>
                  </a:cubicBezTo>
                  <a:cubicBezTo>
                    <a:pt x="17806" y="50150"/>
                    <a:pt x="17304" y="51830"/>
                    <a:pt x="16749" y="53486"/>
                  </a:cubicBezTo>
                  <a:cubicBezTo>
                    <a:pt x="16735" y="53036"/>
                    <a:pt x="16718" y="52586"/>
                    <a:pt x="16697" y="52142"/>
                  </a:cubicBezTo>
                  <a:cubicBezTo>
                    <a:pt x="17408" y="50195"/>
                    <a:pt x="18062" y="48231"/>
                    <a:pt x="18599" y="46236"/>
                  </a:cubicBezTo>
                  <a:cubicBezTo>
                    <a:pt x="18824" y="46115"/>
                    <a:pt x="19063" y="45983"/>
                    <a:pt x="19295" y="45844"/>
                  </a:cubicBezTo>
                  <a:close/>
                  <a:moveTo>
                    <a:pt x="7549" y="51259"/>
                  </a:moveTo>
                  <a:cubicBezTo>
                    <a:pt x="7677" y="51796"/>
                    <a:pt x="7812" y="52326"/>
                    <a:pt x="7951" y="52859"/>
                  </a:cubicBezTo>
                  <a:cubicBezTo>
                    <a:pt x="7268" y="53102"/>
                    <a:pt x="6586" y="53355"/>
                    <a:pt x="5900" y="53583"/>
                  </a:cubicBezTo>
                  <a:cubicBezTo>
                    <a:pt x="5207" y="53815"/>
                    <a:pt x="4448" y="54092"/>
                    <a:pt x="3704" y="54103"/>
                  </a:cubicBezTo>
                  <a:cubicBezTo>
                    <a:pt x="4133" y="53278"/>
                    <a:pt x="5006" y="52700"/>
                    <a:pt x="5765" y="52222"/>
                  </a:cubicBezTo>
                  <a:cubicBezTo>
                    <a:pt x="6340" y="51865"/>
                    <a:pt x="6942" y="51550"/>
                    <a:pt x="7549" y="51259"/>
                  </a:cubicBezTo>
                  <a:close/>
                  <a:moveTo>
                    <a:pt x="16455" y="53296"/>
                  </a:moveTo>
                  <a:lnTo>
                    <a:pt x="16455" y="53296"/>
                  </a:lnTo>
                  <a:cubicBezTo>
                    <a:pt x="16448" y="53673"/>
                    <a:pt x="16438" y="54047"/>
                    <a:pt x="16431" y="54422"/>
                  </a:cubicBezTo>
                  <a:cubicBezTo>
                    <a:pt x="16320" y="54733"/>
                    <a:pt x="16205" y="55052"/>
                    <a:pt x="16091" y="55364"/>
                  </a:cubicBezTo>
                  <a:cubicBezTo>
                    <a:pt x="16209" y="54671"/>
                    <a:pt x="16330" y="53982"/>
                    <a:pt x="16455" y="53296"/>
                  </a:cubicBezTo>
                  <a:close/>
                  <a:moveTo>
                    <a:pt x="12194" y="52516"/>
                  </a:moveTo>
                  <a:cubicBezTo>
                    <a:pt x="12475" y="52544"/>
                    <a:pt x="12734" y="52627"/>
                    <a:pt x="12932" y="52818"/>
                  </a:cubicBezTo>
                  <a:cubicBezTo>
                    <a:pt x="13680" y="53549"/>
                    <a:pt x="12676" y="54865"/>
                    <a:pt x="12180" y="55402"/>
                  </a:cubicBezTo>
                  <a:cubicBezTo>
                    <a:pt x="12139" y="55450"/>
                    <a:pt x="12090" y="55492"/>
                    <a:pt x="12049" y="55540"/>
                  </a:cubicBezTo>
                  <a:cubicBezTo>
                    <a:pt x="12052" y="55398"/>
                    <a:pt x="12055" y="55253"/>
                    <a:pt x="12066" y="55111"/>
                  </a:cubicBezTo>
                  <a:cubicBezTo>
                    <a:pt x="12101" y="54245"/>
                    <a:pt x="12173" y="53382"/>
                    <a:pt x="12194" y="52516"/>
                  </a:cubicBezTo>
                  <a:close/>
                  <a:moveTo>
                    <a:pt x="11640" y="56822"/>
                  </a:moveTo>
                  <a:cubicBezTo>
                    <a:pt x="11661" y="57806"/>
                    <a:pt x="11789" y="58814"/>
                    <a:pt x="12177" y="59687"/>
                  </a:cubicBezTo>
                  <a:cubicBezTo>
                    <a:pt x="12121" y="60134"/>
                    <a:pt x="12059" y="60581"/>
                    <a:pt x="11997" y="61028"/>
                  </a:cubicBezTo>
                  <a:cubicBezTo>
                    <a:pt x="11200" y="60979"/>
                    <a:pt x="10362" y="60875"/>
                    <a:pt x="9814" y="60397"/>
                  </a:cubicBezTo>
                  <a:cubicBezTo>
                    <a:pt x="8834" y="59548"/>
                    <a:pt x="10462" y="57927"/>
                    <a:pt x="11037" y="57376"/>
                  </a:cubicBezTo>
                  <a:cubicBezTo>
                    <a:pt x="11210" y="57210"/>
                    <a:pt x="11418" y="57027"/>
                    <a:pt x="11640" y="56822"/>
                  </a:cubicBezTo>
                  <a:close/>
                  <a:moveTo>
                    <a:pt x="12343" y="60013"/>
                  </a:moveTo>
                  <a:cubicBezTo>
                    <a:pt x="12568" y="60428"/>
                    <a:pt x="12866" y="60806"/>
                    <a:pt x="13251" y="61121"/>
                  </a:cubicBezTo>
                  <a:cubicBezTo>
                    <a:pt x="13216" y="61104"/>
                    <a:pt x="13178" y="61090"/>
                    <a:pt x="13129" y="61086"/>
                  </a:cubicBezTo>
                  <a:cubicBezTo>
                    <a:pt x="12856" y="61062"/>
                    <a:pt x="12551" y="61052"/>
                    <a:pt x="12239" y="61038"/>
                  </a:cubicBezTo>
                  <a:cubicBezTo>
                    <a:pt x="12277" y="60698"/>
                    <a:pt x="12312" y="60356"/>
                    <a:pt x="12343" y="60013"/>
                  </a:cubicBezTo>
                  <a:close/>
                  <a:moveTo>
                    <a:pt x="9007" y="65728"/>
                  </a:moveTo>
                  <a:cubicBezTo>
                    <a:pt x="9024" y="65728"/>
                    <a:pt x="9038" y="65732"/>
                    <a:pt x="9056" y="65732"/>
                  </a:cubicBezTo>
                  <a:cubicBezTo>
                    <a:pt x="9063" y="65773"/>
                    <a:pt x="9069" y="65808"/>
                    <a:pt x="9076" y="65846"/>
                  </a:cubicBezTo>
                  <a:lnTo>
                    <a:pt x="9076" y="65850"/>
                  </a:lnTo>
                  <a:cubicBezTo>
                    <a:pt x="9076" y="65926"/>
                    <a:pt x="9080" y="66005"/>
                    <a:pt x="9080" y="66078"/>
                  </a:cubicBezTo>
                  <a:cubicBezTo>
                    <a:pt x="8966" y="65981"/>
                    <a:pt x="8848" y="65877"/>
                    <a:pt x="8740" y="65763"/>
                  </a:cubicBezTo>
                  <a:cubicBezTo>
                    <a:pt x="8830" y="65749"/>
                    <a:pt x="8917" y="65742"/>
                    <a:pt x="9007" y="65728"/>
                  </a:cubicBezTo>
                  <a:close/>
                  <a:moveTo>
                    <a:pt x="18343" y="46368"/>
                  </a:moveTo>
                  <a:lnTo>
                    <a:pt x="18343" y="46368"/>
                  </a:lnTo>
                  <a:cubicBezTo>
                    <a:pt x="18308" y="46503"/>
                    <a:pt x="18270" y="46638"/>
                    <a:pt x="18235" y="46769"/>
                  </a:cubicBezTo>
                  <a:cubicBezTo>
                    <a:pt x="17865" y="48131"/>
                    <a:pt x="17425" y="49468"/>
                    <a:pt x="16957" y="50795"/>
                  </a:cubicBezTo>
                  <a:lnTo>
                    <a:pt x="17037" y="50431"/>
                  </a:lnTo>
                  <a:cubicBezTo>
                    <a:pt x="17043" y="50393"/>
                    <a:pt x="17011" y="50367"/>
                    <a:pt x="16982" y="50367"/>
                  </a:cubicBezTo>
                  <a:cubicBezTo>
                    <a:pt x="16963" y="50367"/>
                    <a:pt x="16945" y="50377"/>
                    <a:pt x="16940" y="50403"/>
                  </a:cubicBezTo>
                  <a:cubicBezTo>
                    <a:pt x="16850" y="50753"/>
                    <a:pt x="16763" y="51099"/>
                    <a:pt x="16677" y="51453"/>
                  </a:cubicBezTo>
                  <a:cubicBezTo>
                    <a:pt x="16666" y="51300"/>
                    <a:pt x="16663" y="51148"/>
                    <a:pt x="16656" y="50996"/>
                  </a:cubicBezTo>
                  <a:cubicBezTo>
                    <a:pt x="16652" y="50961"/>
                    <a:pt x="16626" y="50944"/>
                    <a:pt x="16600" y="50944"/>
                  </a:cubicBezTo>
                  <a:cubicBezTo>
                    <a:pt x="16574" y="50944"/>
                    <a:pt x="16548" y="50961"/>
                    <a:pt x="16545" y="50996"/>
                  </a:cubicBezTo>
                  <a:cubicBezTo>
                    <a:pt x="16528" y="51352"/>
                    <a:pt x="16517" y="51713"/>
                    <a:pt x="16503" y="52066"/>
                  </a:cubicBezTo>
                  <a:cubicBezTo>
                    <a:pt x="16025" y="53382"/>
                    <a:pt x="15537" y="54699"/>
                    <a:pt x="15087" y="56025"/>
                  </a:cubicBezTo>
                  <a:cubicBezTo>
                    <a:pt x="15072" y="56072"/>
                    <a:pt x="15111" y="56101"/>
                    <a:pt x="15149" y="56101"/>
                  </a:cubicBezTo>
                  <a:cubicBezTo>
                    <a:pt x="15174" y="56101"/>
                    <a:pt x="15198" y="56089"/>
                    <a:pt x="15208" y="56060"/>
                  </a:cubicBezTo>
                  <a:cubicBezTo>
                    <a:pt x="15533" y="55239"/>
                    <a:pt x="15852" y="54418"/>
                    <a:pt x="16164" y="53590"/>
                  </a:cubicBezTo>
                  <a:lnTo>
                    <a:pt x="16164" y="53590"/>
                  </a:lnTo>
                  <a:cubicBezTo>
                    <a:pt x="15565" y="56199"/>
                    <a:pt x="15028" y="58821"/>
                    <a:pt x="14532" y="61440"/>
                  </a:cubicBezTo>
                  <a:cubicBezTo>
                    <a:pt x="14514" y="61540"/>
                    <a:pt x="14592" y="61604"/>
                    <a:pt x="14668" y="61604"/>
                  </a:cubicBezTo>
                  <a:cubicBezTo>
                    <a:pt x="14719" y="61604"/>
                    <a:pt x="14769" y="61576"/>
                    <a:pt x="14789" y="61509"/>
                  </a:cubicBezTo>
                  <a:cubicBezTo>
                    <a:pt x="15291" y="59718"/>
                    <a:pt x="15644" y="57886"/>
                    <a:pt x="15973" y="56046"/>
                  </a:cubicBezTo>
                  <a:cubicBezTo>
                    <a:pt x="15987" y="56050"/>
                    <a:pt x="16001" y="56052"/>
                    <a:pt x="16014" y="56052"/>
                  </a:cubicBezTo>
                  <a:cubicBezTo>
                    <a:pt x="16053" y="56052"/>
                    <a:pt x="16090" y="56035"/>
                    <a:pt x="16105" y="55994"/>
                  </a:cubicBezTo>
                  <a:cubicBezTo>
                    <a:pt x="16212" y="55759"/>
                    <a:pt x="16313" y="55523"/>
                    <a:pt x="16413" y="55284"/>
                  </a:cubicBezTo>
                  <a:lnTo>
                    <a:pt x="16413" y="55284"/>
                  </a:lnTo>
                  <a:cubicBezTo>
                    <a:pt x="16348" y="57279"/>
                    <a:pt x="16244" y="59264"/>
                    <a:pt x="15880" y="61225"/>
                  </a:cubicBezTo>
                  <a:cubicBezTo>
                    <a:pt x="15360" y="64031"/>
                    <a:pt x="14345" y="66719"/>
                    <a:pt x="13732" y="69501"/>
                  </a:cubicBezTo>
                  <a:cubicBezTo>
                    <a:pt x="13046" y="69348"/>
                    <a:pt x="12388" y="69123"/>
                    <a:pt x="11740" y="68843"/>
                  </a:cubicBezTo>
                  <a:cubicBezTo>
                    <a:pt x="11532" y="66438"/>
                    <a:pt x="11886" y="64048"/>
                    <a:pt x="12170" y="61655"/>
                  </a:cubicBezTo>
                  <a:lnTo>
                    <a:pt x="12180" y="61655"/>
                  </a:lnTo>
                  <a:cubicBezTo>
                    <a:pt x="12499" y="61679"/>
                    <a:pt x="12814" y="61700"/>
                    <a:pt x="13129" y="61731"/>
                  </a:cubicBezTo>
                  <a:cubicBezTo>
                    <a:pt x="13142" y="61732"/>
                    <a:pt x="13154" y="61733"/>
                    <a:pt x="13166" y="61733"/>
                  </a:cubicBezTo>
                  <a:cubicBezTo>
                    <a:pt x="13447" y="61733"/>
                    <a:pt x="13507" y="61390"/>
                    <a:pt x="13355" y="61204"/>
                  </a:cubicBezTo>
                  <a:lnTo>
                    <a:pt x="13355" y="61204"/>
                  </a:lnTo>
                  <a:cubicBezTo>
                    <a:pt x="13372" y="61215"/>
                    <a:pt x="13386" y="61228"/>
                    <a:pt x="13403" y="61239"/>
                  </a:cubicBezTo>
                  <a:cubicBezTo>
                    <a:pt x="13431" y="61259"/>
                    <a:pt x="13459" y="61268"/>
                    <a:pt x="13487" y="61268"/>
                  </a:cubicBezTo>
                  <a:cubicBezTo>
                    <a:pt x="13617" y="61268"/>
                    <a:pt x="13728" y="61077"/>
                    <a:pt x="13611" y="60969"/>
                  </a:cubicBezTo>
                  <a:cubicBezTo>
                    <a:pt x="13022" y="60442"/>
                    <a:pt x="12648" y="59801"/>
                    <a:pt x="12412" y="59098"/>
                  </a:cubicBezTo>
                  <a:cubicBezTo>
                    <a:pt x="12457" y="58339"/>
                    <a:pt x="12475" y="57584"/>
                    <a:pt x="12440" y="56822"/>
                  </a:cubicBezTo>
                  <a:cubicBezTo>
                    <a:pt x="12440" y="56808"/>
                    <a:pt x="12430" y="56801"/>
                    <a:pt x="12421" y="56801"/>
                  </a:cubicBezTo>
                  <a:cubicBezTo>
                    <a:pt x="12411" y="56801"/>
                    <a:pt x="12402" y="56808"/>
                    <a:pt x="12402" y="56822"/>
                  </a:cubicBezTo>
                  <a:cubicBezTo>
                    <a:pt x="12388" y="57446"/>
                    <a:pt x="12350" y="58069"/>
                    <a:pt x="12291" y="58686"/>
                  </a:cubicBezTo>
                  <a:cubicBezTo>
                    <a:pt x="12104" y="57969"/>
                    <a:pt x="12049" y="57207"/>
                    <a:pt x="12038" y="56448"/>
                  </a:cubicBezTo>
                  <a:cubicBezTo>
                    <a:pt x="13226" y="55322"/>
                    <a:pt x="14525" y="53798"/>
                    <a:pt x="13434" y="52405"/>
                  </a:cubicBezTo>
                  <a:cubicBezTo>
                    <a:pt x="13143" y="52031"/>
                    <a:pt x="12707" y="51872"/>
                    <a:pt x="12208" y="51834"/>
                  </a:cubicBezTo>
                  <a:lnTo>
                    <a:pt x="12208" y="51418"/>
                  </a:lnTo>
                  <a:cubicBezTo>
                    <a:pt x="12364" y="50625"/>
                    <a:pt x="12495" y="49832"/>
                    <a:pt x="12551" y="49031"/>
                  </a:cubicBezTo>
                  <a:cubicBezTo>
                    <a:pt x="13992" y="48415"/>
                    <a:pt x="15433" y="47802"/>
                    <a:pt x="16843" y="47116"/>
                  </a:cubicBezTo>
                  <a:cubicBezTo>
                    <a:pt x="17217" y="46936"/>
                    <a:pt x="17750" y="46679"/>
                    <a:pt x="18343" y="46368"/>
                  </a:cubicBezTo>
                  <a:close/>
                  <a:moveTo>
                    <a:pt x="11782" y="69296"/>
                  </a:moveTo>
                  <a:cubicBezTo>
                    <a:pt x="12111" y="69431"/>
                    <a:pt x="12440" y="69553"/>
                    <a:pt x="12779" y="69657"/>
                  </a:cubicBezTo>
                  <a:cubicBezTo>
                    <a:pt x="12454" y="69618"/>
                    <a:pt x="12135" y="69573"/>
                    <a:pt x="11813" y="69522"/>
                  </a:cubicBezTo>
                  <a:cubicBezTo>
                    <a:pt x="11799" y="69449"/>
                    <a:pt x="11792" y="69369"/>
                    <a:pt x="11782" y="69296"/>
                  </a:cubicBezTo>
                  <a:close/>
                  <a:moveTo>
                    <a:pt x="10337" y="68631"/>
                  </a:moveTo>
                  <a:lnTo>
                    <a:pt x="10337" y="68631"/>
                  </a:lnTo>
                  <a:cubicBezTo>
                    <a:pt x="10687" y="68808"/>
                    <a:pt x="11034" y="68971"/>
                    <a:pt x="11380" y="69123"/>
                  </a:cubicBezTo>
                  <a:cubicBezTo>
                    <a:pt x="11390" y="69231"/>
                    <a:pt x="11401" y="69341"/>
                    <a:pt x="11415" y="69449"/>
                  </a:cubicBezTo>
                  <a:cubicBezTo>
                    <a:pt x="11373" y="69445"/>
                    <a:pt x="11325" y="69438"/>
                    <a:pt x="11259" y="69435"/>
                  </a:cubicBezTo>
                  <a:cubicBezTo>
                    <a:pt x="11255" y="69435"/>
                    <a:pt x="11251" y="69435"/>
                    <a:pt x="11246" y="69435"/>
                  </a:cubicBezTo>
                  <a:cubicBezTo>
                    <a:pt x="11035" y="69435"/>
                    <a:pt x="10989" y="69785"/>
                    <a:pt x="11207" y="69819"/>
                  </a:cubicBezTo>
                  <a:cubicBezTo>
                    <a:pt x="11234" y="69826"/>
                    <a:pt x="11259" y="69830"/>
                    <a:pt x="11280" y="69833"/>
                  </a:cubicBezTo>
                  <a:cubicBezTo>
                    <a:pt x="11366" y="69854"/>
                    <a:pt x="11460" y="69878"/>
                    <a:pt x="11546" y="69899"/>
                  </a:cubicBezTo>
                  <a:cubicBezTo>
                    <a:pt x="11578" y="69912"/>
                    <a:pt x="11611" y="69918"/>
                    <a:pt x="11642" y="69918"/>
                  </a:cubicBezTo>
                  <a:cubicBezTo>
                    <a:pt x="11668" y="69918"/>
                    <a:pt x="11692" y="69914"/>
                    <a:pt x="11713" y="69906"/>
                  </a:cubicBezTo>
                  <a:cubicBezTo>
                    <a:pt x="12329" y="70010"/>
                    <a:pt x="12960" y="70107"/>
                    <a:pt x="13594" y="70162"/>
                  </a:cubicBezTo>
                  <a:cubicBezTo>
                    <a:pt x="13573" y="70263"/>
                    <a:pt x="13555" y="70363"/>
                    <a:pt x="13531" y="70467"/>
                  </a:cubicBezTo>
                  <a:cubicBezTo>
                    <a:pt x="13510" y="70581"/>
                    <a:pt x="13598" y="70655"/>
                    <a:pt x="13685" y="70655"/>
                  </a:cubicBezTo>
                  <a:cubicBezTo>
                    <a:pt x="13743" y="70655"/>
                    <a:pt x="13801" y="70622"/>
                    <a:pt x="13826" y="70547"/>
                  </a:cubicBezTo>
                  <a:cubicBezTo>
                    <a:pt x="13867" y="70433"/>
                    <a:pt x="13905" y="70311"/>
                    <a:pt x="13947" y="70190"/>
                  </a:cubicBezTo>
                  <a:cubicBezTo>
                    <a:pt x="14139" y="70201"/>
                    <a:pt x="14331" y="70207"/>
                    <a:pt x="14521" y="70207"/>
                  </a:cubicBezTo>
                  <a:cubicBezTo>
                    <a:pt x="14698" y="70207"/>
                    <a:pt x="14874" y="70202"/>
                    <a:pt x="15048" y="70190"/>
                  </a:cubicBezTo>
                  <a:lnTo>
                    <a:pt x="15048" y="70190"/>
                  </a:lnTo>
                  <a:cubicBezTo>
                    <a:pt x="14858" y="70460"/>
                    <a:pt x="14681" y="70737"/>
                    <a:pt x="14498" y="71021"/>
                  </a:cubicBezTo>
                  <a:cubicBezTo>
                    <a:pt x="14320" y="71291"/>
                    <a:pt x="14241" y="71558"/>
                    <a:pt x="13966" y="71558"/>
                  </a:cubicBezTo>
                  <a:cubicBezTo>
                    <a:pt x="13919" y="71558"/>
                    <a:pt x="13867" y="71551"/>
                    <a:pt x="13808" y="71534"/>
                  </a:cubicBezTo>
                  <a:cubicBezTo>
                    <a:pt x="13469" y="71441"/>
                    <a:pt x="13112" y="71389"/>
                    <a:pt x="12762" y="71333"/>
                  </a:cubicBezTo>
                  <a:cubicBezTo>
                    <a:pt x="12367" y="71267"/>
                    <a:pt x="11203" y="71368"/>
                    <a:pt x="10999" y="71028"/>
                  </a:cubicBezTo>
                  <a:cubicBezTo>
                    <a:pt x="10964" y="70973"/>
                    <a:pt x="10933" y="70918"/>
                    <a:pt x="10905" y="70855"/>
                  </a:cubicBezTo>
                  <a:cubicBezTo>
                    <a:pt x="10905" y="70640"/>
                    <a:pt x="10895" y="70426"/>
                    <a:pt x="10874" y="70214"/>
                  </a:cubicBezTo>
                  <a:cubicBezTo>
                    <a:pt x="10867" y="70147"/>
                    <a:pt x="10819" y="70113"/>
                    <a:pt x="10770" y="70113"/>
                  </a:cubicBezTo>
                  <a:cubicBezTo>
                    <a:pt x="10722" y="70113"/>
                    <a:pt x="10673" y="70147"/>
                    <a:pt x="10666" y="70214"/>
                  </a:cubicBezTo>
                  <a:cubicBezTo>
                    <a:pt x="10663" y="70235"/>
                    <a:pt x="10663" y="70252"/>
                    <a:pt x="10656" y="70277"/>
                  </a:cubicBezTo>
                  <a:cubicBezTo>
                    <a:pt x="10483" y="69747"/>
                    <a:pt x="10393" y="69175"/>
                    <a:pt x="10337" y="68631"/>
                  </a:cubicBezTo>
                  <a:close/>
                  <a:moveTo>
                    <a:pt x="13493" y="74773"/>
                  </a:moveTo>
                  <a:lnTo>
                    <a:pt x="13493" y="74773"/>
                  </a:lnTo>
                  <a:cubicBezTo>
                    <a:pt x="13594" y="74929"/>
                    <a:pt x="13701" y="75078"/>
                    <a:pt x="13822" y="75223"/>
                  </a:cubicBezTo>
                  <a:cubicBezTo>
                    <a:pt x="13833" y="75272"/>
                    <a:pt x="13839" y="75324"/>
                    <a:pt x="13843" y="75376"/>
                  </a:cubicBezTo>
                  <a:cubicBezTo>
                    <a:pt x="13822" y="75357"/>
                    <a:pt x="13796" y="75344"/>
                    <a:pt x="13768" y="75344"/>
                  </a:cubicBezTo>
                  <a:cubicBezTo>
                    <a:pt x="13745" y="75344"/>
                    <a:pt x="13722" y="75354"/>
                    <a:pt x="13701" y="75376"/>
                  </a:cubicBezTo>
                  <a:cubicBezTo>
                    <a:pt x="13652" y="75428"/>
                    <a:pt x="13607" y="75476"/>
                    <a:pt x="13552" y="75525"/>
                  </a:cubicBezTo>
                  <a:cubicBezTo>
                    <a:pt x="13528" y="75272"/>
                    <a:pt x="13507" y="75022"/>
                    <a:pt x="13493" y="74773"/>
                  </a:cubicBezTo>
                  <a:close/>
                  <a:moveTo>
                    <a:pt x="10878" y="71576"/>
                  </a:moveTo>
                  <a:cubicBezTo>
                    <a:pt x="10994" y="71636"/>
                    <a:pt x="11180" y="71650"/>
                    <a:pt x="11367" y="71650"/>
                  </a:cubicBezTo>
                  <a:cubicBezTo>
                    <a:pt x="11529" y="71650"/>
                    <a:pt x="11692" y="71640"/>
                    <a:pt x="11808" y="71640"/>
                  </a:cubicBezTo>
                  <a:cubicBezTo>
                    <a:pt x="11834" y="71640"/>
                    <a:pt x="11858" y="71640"/>
                    <a:pt x="11879" y="71642"/>
                  </a:cubicBezTo>
                  <a:cubicBezTo>
                    <a:pt x="12388" y="71687"/>
                    <a:pt x="12904" y="71756"/>
                    <a:pt x="13406" y="71874"/>
                  </a:cubicBezTo>
                  <a:cubicBezTo>
                    <a:pt x="13389" y="71884"/>
                    <a:pt x="13375" y="71901"/>
                    <a:pt x="13372" y="71933"/>
                  </a:cubicBezTo>
                  <a:cubicBezTo>
                    <a:pt x="13365" y="71974"/>
                    <a:pt x="13358" y="72009"/>
                    <a:pt x="13355" y="72047"/>
                  </a:cubicBezTo>
                  <a:cubicBezTo>
                    <a:pt x="12928" y="72833"/>
                    <a:pt x="12939" y="73564"/>
                    <a:pt x="13212" y="74240"/>
                  </a:cubicBezTo>
                  <a:cubicBezTo>
                    <a:pt x="13219" y="74738"/>
                    <a:pt x="13254" y="75237"/>
                    <a:pt x="13303" y="75736"/>
                  </a:cubicBezTo>
                  <a:cubicBezTo>
                    <a:pt x="12816" y="76084"/>
                    <a:pt x="12216" y="76267"/>
                    <a:pt x="11615" y="76267"/>
                  </a:cubicBezTo>
                  <a:cubicBezTo>
                    <a:pt x="11240" y="76267"/>
                    <a:pt x="10865" y="76196"/>
                    <a:pt x="10517" y="76048"/>
                  </a:cubicBezTo>
                  <a:cubicBezTo>
                    <a:pt x="10510" y="75393"/>
                    <a:pt x="10569" y="74749"/>
                    <a:pt x="10601" y="74260"/>
                  </a:cubicBezTo>
                  <a:cubicBezTo>
                    <a:pt x="10656" y="73380"/>
                    <a:pt x="10812" y="72469"/>
                    <a:pt x="10878" y="71576"/>
                  </a:cubicBezTo>
                  <a:close/>
                  <a:moveTo>
                    <a:pt x="13867" y="75525"/>
                  </a:moveTo>
                  <a:cubicBezTo>
                    <a:pt x="13902" y="75778"/>
                    <a:pt x="13926" y="76034"/>
                    <a:pt x="13943" y="76290"/>
                  </a:cubicBezTo>
                  <a:cubicBezTo>
                    <a:pt x="13971" y="76706"/>
                    <a:pt x="13940" y="77129"/>
                    <a:pt x="13822" y="77524"/>
                  </a:cubicBezTo>
                  <a:cubicBezTo>
                    <a:pt x="13739" y="77004"/>
                    <a:pt x="13666" y="76481"/>
                    <a:pt x="13600" y="75951"/>
                  </a:cubicBezTo>
                  <a:cubicBezTo>
                    <a:pt x="13722" y="75830"/>
                    <a:pt x="13819" y="75688"/>
                    <a:pt x="13867" y="75525"/>
                  </a:cubicBezTo>
                  <a:close/>
                  <a:moveTo>
                    <a:pt x="14137" y="75577"/>
                  </a:moveTo>
                  <a:cubicBezTo>
                    <a:pt x="14809" y="76263"/>
                    <a:pt x="15679" y="76862"/>
                    <a:pt x="16490" y="77364"/>
                  </a:cubicBezTo>
                  <a:cubicBezTo>
                    <a:pt x="15658" y="77801"/>
                    <a:pt x="14827" y="78248"/>
                    <a:pt x="13999" y="78694"/>
                  </a:cubicBezTo>
                  <a:cubicBezTo>
                    <a:pt x="13978" y="78563"/>
                    <a:pt x="13961" y="78435"/>
                    <a:pt x="13940" y="78303"/>
                  </a:cubicBezTo>
                  <a:cubicBezTo>
                    <a:pt x="14065" y="78081"/>
                    <a:pt x="14151" y="77835"/>
                    <a:pt x="14186" y="77572"/>
                  </a:cubicBezTo>
                  <a:cubicBezTo>
                    <a:pt x="14276" y="76900"/>
                    <a:pt x="14227" y="76231"/>
                    <a:pt x="14137" y="75577"/>
                  </a:cubicBezTo>
                  <a:close/>
                  <a:moveTo>
                    <a:pt x="13348" y="76152"/>
                  </a:moveTo>
                  <a:cubicBezTo>
                    <a:pt x="13417" y="76782"/>
                    <a:pt x="13507" y="77413"/>
                    <a:pt x="13600" y="78036"/>
                  </a:cubicBezTo>
                  <a:cubicBezTo>
                    <a:pt x="13531" y="78151"/>
                    <a:pt x="13455" y="78261"/>
                    <a:pt x="13365" y="78365"/>
                  </a:cubicBezTo>
                  <a:cubicBezTo>
                    <a:pt x="13106" y="78663"/>
                    <a:pt x="12703" y="78803"/>
                    <a:pt x="12299" y="78803"/>
                  </a:cubicBezTo>
                  <a:cubicBezTo>
                    <a:pt x="11904" y="78803"/>
                    <a:pt x="11507" y="78669"/>
                    <a:pt x="11241" y="78417"/>
                  </a:cubicBezTo>
                  <a:cubicBezTo>
                    <a:pt x="10725" y="77925"/>
                    <a:pt x="10559" y="77111"/>
                    <a:pt x="10524" y="76280"/>
                  </a:cubicBezTo>
                  <a:lnTo>
                    <a:pt x="10524" y="76280"/>
                  </a:lnTo>
                  <a:cubicBezTo>
                    <a:pt x="10913" y="76456"/>
                    <a:pt x="11346" y="76527"/>
                    <a:pt x="11780" y="76527"/>
                  </a:cubicBezTo>
                  <a:cubicBezTo>
                    <a:pt x="11935" y="76527"/>
                    <a:pt x="12090" y="76518"/>
                    <a:pt x="12243" y="76502"/>
                  </a:cubicBezTo>
                  <a:cubicBezTo>
                    <a:pt x="12589" y="76464"/>
                    <a:pt x="13012" y="76360"/>
                    <a:pt x="13348" y="76152"/>
                  </a:cubicBezTo>
                  <a:close/>
                  <a:moveTo>
                    <a:pt x="13333" y="1"/>
                  </a:moveTo>
                  <a:cubicBezTo>
                    <a:pt x="13184" y="1"/>
                    <a:pt x="13043" y="24"/>
                    <a:pt x="12908" y="70"/>
                  </a:cubicBezTo>
                  <a:cubicBezTo>
                    <a:pt x="12887" y="67"/>
                    <a:pt x="12870" y="63"/>
                    <a:pt x="12849" y="63"/>
                  </a:cubicBezTo>
                  <a:cubicBezTo>
                    <a:pt x="12819" y="43"/>
                    <a:pt x="12785" y="31"/>
                    <a:pt x="12748" y="31"/>
                  </a:cubicBezTo>
                  <a:cubicBezTo>
                    <a:pt x="12721" y="31"/>
                    <a:pt x="12693" y="38"/>
                    <a:pt x="12665" y="53"/>
                  </a:cubicBezTo>
                  <a:cubicBezTo>
                    <a:pt x="12076" y="53"/>
                    <a:pt x="11494" y="365"/>
                    <a:pt x="10964" y="794"/>
                  </a:cubicBezTo>
                  <a:cubicBezTo>
                    <a:pt x="9773" y="1764"/>
                    <a:pt x="8643" y="2911"/>
                    <a:pt x="7985" y="4310"/>
                  </a:cubicBezTo>
                  <a:cubicBezTo>
                    <a:pt x="7445" y="5467"/>
                    <a:pt x="6956" y="7355"/>
                    <a:pt x="7514" y="8588"/>
                  </a:cubicBezTo>
                  <a:cubicBezTo>
                    <a:pt x="8020" y="9711"/>
                    <a:pt x="9121" y="10351"/>
                    <a:pt x="10102" y="11034"/>
                  </a:cubicBezTo>
                  <a:lnTo>
                    <a:pt x="10102" y="11186"/>
                  </a:lnTo>
                  <a:cubicBezTo>
                    <a:pt x="10102" y="11307"/>
                    <a:pt x="10206" y="11376"/>
                    <a:pt x="10305" y="11376"/>
                  </a:cubicBezTo>
                  <a:cubicBezTo>
                    <a:pt x="10366" y="11376"/>
                    <a:pt x="10426" y="11350"/>
                    <a:pt x="10459" y="11294"/>
                  </a:cubicBezTo>
                  <a:cubicBezTo>
                    <a:pt x="10490" y="11318"/>
                    <a:pt x="10517" y="11339"/>
                    <a:pt x="10549" y="11363"/>
                  </a:cubicBezTo>
                  <a:cubicBezTo>
                    <a:pt x="10586" y="11391"/>
                    <a:pt x="10627" y="11404"/>
                    <a:pt x="10668" y="11404"/>
                  </a:cubicBezTo>
                  <a:cubicBezTo>
                    <a:pt x="10777" y="11404"/>
                    <a:pt x="10886" y="11317"/>
                    <a:pt x="10916" y="11214"/>
                  </a:cubicBezTo>
                  <a:cubicBezTo>
                    <a:pt x="10946" y="11123"/>
                    <a:pt x="10967" y="11031"/>
                    <a:pt x="10994" y="10937"/>
                  </a:cubicBezTo>
                  <a:lnTo>
                    <a:pt x="10994" y="10937"/>
                  </a:lnTo>
                  <a:cubicBezTo>
                    <a:pt x="10985" y="10970"/>
                    <a:pt x="10981" y="11008"/>
                    <a:pt x="10975" y="11034"/>
                  </a:cubicBezTo>
                  <a:cubicBezTo>
                    <a:pt x="10871" y="11495"/>
                    <a:pt x="10774" y="11959"/>
                    <a:pt x="10656" y="12413"/>
                  </a:cubicBezTo>
                  <a:cubicBezTo>
                    <a:pt x="10566" y="12759"/>
                    <a:pt x="10455" y="13126"/>
                    <a:pt x="10265" y="13438"/>
                  </a:cubicBezTo>
                  <a:cubicBezTo>
                    <a:pt x="10233" y="13448"/>
                    <a:pt x="10213" y="13476"/>
                    <a:pt x="10213" y="13521"/>
                  </a:cubicBezTo>
                  <a:cubicBezTo>
                    <a:pt x="10185" y="13559"/>
                    <a:pt x="10154" y="13597"/>
                    <a:pt x="10126" y="13639"/>
                  </a:cubicBezTo>
                  <a:cubicBezTo>
                    <a:pt x="9993" y="13801"/>
                    <a:pt x="9846" y="13863"/>
                    <a:pt x="9696" y="13863"/>
                  </a:cubicBezTo>
                  <a:cubicBezTo>
                    <a:pt x="9386" y="13863"/>
                    <a:pt x="9062" y="13598"/>
                    <a:pt x="8810" y="13400"/>
                  </a:cubicBezTo>
                  <a:cubicBezTo>
                    <a:pt x="8786" y="13381"/>
                    <a:pt x="8761" y="13373"/>
                    <a:pt x="8737" y="13373"/>
                  </a:cubicBezTo>
                  <a:cubicBezTo>
                    <a:pt x="8658" y="13373"/>
                    <a:pt x="8597" y="13464"/>
                    <a:pt x="8664" y="13542"/>
                  </a:cubicBezTo>
                  <a:cubicBezTo>
                    <a:pt x="8977" y="13906"/>
                    <a:pt x="9312" y="14083"/>
                    <a:pt x="9626" y="14083"/>
                  </a:cubicBezTo>
                  <a:cubicBezTo>
                    <a:pt x="9844" y="14083"/>
                    <a:pt x="10051" y="13999"/>
                    <a:pt x="10233" y="13833"/>
                  </a:cubicBezTo>
                  <a:cubicBezTo>
                    <a:pt x="10334" y="15135"/>
                    <a:pt x="10666" y="16864"/>
                    <a:pt x="11647" y="17803"/>
                  </a:cubicBezTo>
                  <a:cubicBezTo>
                    <a:pt x="10760" y="17626"/>
                    <a:pt x="9911" y="17176"/>
                    <a:pt x="9156" y="16725"/>
                  </a:cubicBezTo>
                  <a:cubicBezTo>
                    <a:pt x="8086" y="16088"/>
                    <a:pt x="6929" y="15167"/>
                    <a:pt x="6859" y="13902"/>
                  </a:cubicBezTo>
                  <a:lnTo>
                    <a:pt x="6859" y="13902"/>
                  </a:lnTo>
                  <a:cubicBezTo>
                    <a:pt x="6942" y="14089"/>
                    <a:pt x="7019" y="14283"/>
                    <a:pt x="7112" y="14481"/>
                  </a:cubicBezTo>
                  <a:cubicBezTo>
                    <a:pt x="7129" y="14518"/>
                    <a:pt x="7160" y="14534"/>
                    <a:pt x="7192" y="14534"/>
                  </a:cubicBezTo>
                  <a:cubicBezTo>
                    <a:pt x="7246" y="14534"/>
                    <a:pt x="7304" y="14489"/>
                    <a:pt x="7306" y="14429"/>
                  </a:cubicBezTo>
                  <a:cubicBezTo>
                    <a:pt x="7320" y="14027"/>
                    <a:pt x="7206" y="13667"/>
                    <a:pt x="7012" y="13351"/>
                  </a:cubicBezTo>
                  <a:lnTo>
                    <a:pt x="7012" y="13351"/>
                  </a:lnTo>
                  <a:cubicBezTo>
                    <a:pt x="7199" y="13441"/>
                    <a:pt x="7386" y="13535"/>
                    <a:pt x="7573" y="13628"/>
                  </a:cubicBezTo>
                  <a:cubicBezTo>
                    <a:pt x="8307" y="13996"/>
                    <a:pt x="9080" y="14404"/>
                    <a:pt x="9897" y="14512"/>
                  </a:cubicBezTo>
                  <a:cubicBezTo>
                    <a:pt x="9900" y="14512"/>
                    <a:pt x="9903" y="14513"/>
                    <a:pt x="9906" y="14513"/>
                  </a:cubicBezTo>
                  <a:cubicBezTo>
                    <a:pt x="9969" y="14513"/>
                    <a:pt x="9995" y="14407"/>
                    <a:pt x="9935" y="14384"/>
                  </a:cubicBezTo>
                  <a:cubicBezTo>
                    <a:pt x="9000" y="13978"/>
                    <a:pt x="8054" y="13628"/>
                    <a:pt x="7133" y="13189"/>
                  </a:cubicBezTo>
                  <a:cubicBezTo>
                    <a:pt x="7001" y="13123"/>
                    <a:pt x="6870" y="13060"/>
                    <a:pt x="6738" y="13001"/>
                  </a:cubicBezTo>
                  <a:cubicBezTo>
                    <a:pt x="6458" y="12693"/>
                    <a:pt x="6090" y="12437"/>
                    <a:pt x="5695" y="12243"/>
                  </a:cubicBezTo>
                  <a:cubicBezTo>
                    <a:pt x="5373" y="12028"/>
                    <a:pt x="5055" y="11914"/>
                    <a:pt x="4739" y="11893"/>
                  </a:cubicBezTo>
                  <a:cubicBezTo>
                    <a:pt x="4518" y="11838"/>
                    <a:pt x="4299" y="11803"/>
                    <a:pt x="4098" y="11786"/>
                  </a:cubicBezTo>
                  <a:cubicBezTo>
                    <a:pt x="4096" y="11785"/>
                    <a:pt x="4093" y="11785"/>
                    <a:pt x="4090" y="11785"/>
                  </a:cubicBezTo>
                  <a:cubicBezTo>
                    <a:pt x="4018" y="11785"/>
                    <a:pt x="4004" y="11911"/>
                    <a:pt x="4081" y="11917"/>
                  </a:cubicBezTo>
                  <a:cubicBezTo>
                    <a:pt x="4119" y="11924"/>
                    <a:pt x="4154" y="11931"/>
                    <a:pt x="4189" y="11935"/>
                  </a:cubicBezTo>
                  <a:cubicBezTo>
                    <a:pt x="4029" y="11969"/>
                    <a:pt x="3866" y="12032"/>
                    <a:pt x="3710" y="12104"/>
                  </a:cubicBezTo>
                  <a:cubicBezTo>
                    <a:pt x="3520" y="12041"/>
                    <a:pt x="3331" y="11991"/>
                    <a:pt x="3153" y="11991"/>
                  </a:cubicBezTo>
                  <a:cubicBezTo>
                    <a:pt x="3037" y="11991"/>
                    <a:pt x="2926" y="12013"/>
                    <a:pt x="2824" y="12066"/>
                  </a:cubicBezTo>
                  <a:cubicBezTo>
                    <a:pt x="2418" y="12274"/>
                    <a:pt x="2162" y="12634"/>
                    <a:pt x="1996" y="13057"/>
                  </a:cubicBezTo>
                  <a:cubicBezTo>
                    <a:pt x="1798" y="13573"/>
                    <a:pt x="1663" y="14124"/>
                    <a:pt x="1573" y="14689"/>
                  </a:cubicBezTo>
                  <a:cubicBezTo>
                    <a:pt x="1455" y="14976"/>
                    <a:pt x="1365" y="15267"/>
                    <a:pt x="1299" y="15548"/>
                  </a:cubicBezTo>
                  <a:cubicBezTo>
                    <a:pt x="1268" y="15676"/>
                    <a:pt x="1341" y="15769"/>
                    <a:pt x="1438" y="15797"/>
                  </a:cubicBezTo>
                  <a:cubicBezTo>
                    <a:pt x="1386" y="16414"/>
                    <a:pt x="1365" y="17027"/>
                    <a:pt x="1351" y="17609"/>
                  </a:cubicBezTo>
                  <a:cubicBezTo>
                    <a:pt x="1306" y="19251"/>
                    <a:pt x="1338" y="20903"/>
                    <a:pt x="1739" y="22500"/>
                  </a:cubicBezTo>
                  <a:cubicBezTo>
                    <a:pt x="2062" y="23761"/>
                    <a:pt x="2976" y="26168"/>
                    <a:pt x="1435" y="26944"/>
                  </a:cubicBezTo>
                  <a:cubicBezTo>
                    <a:pt x="1261" y="27031"/>
                    <a:pt x="1289" y="27270"/>
                    <a:pt x="1435" y="27364"/>
                  </a:cubicBezTo>
                  <a:cubicBezTo>
                    <a:pt x="1459" y="27381"/>
                    <a:pt x="1480" y="27395"/>
                    <a:pt x="1507" y="27412"/>
                  </a:cubicBezTo>
                  <a:cubicBezTo>
                    <a:pt x="1230" y="27807"/>
                    <a:pt x="932" y="28178"/>
                    <a:pt x="666" y="28579"/>
                  </a:cubicBezTo>
                  <a:cubicBezTo>
                    <a:pt x="557" y="28747"/>
                    <a:pt x="707" y="28948"/>
                    <a:pt x="881" y="28948"/>
                  </a:cubicBezTo>
                  <a:cubicBezTo>
                    <a:pt x="902" y="28948"/>
                    <a:pt x="922" y="28945"/>
                    <a:pt x="943" y="28940"/>
                  </a:cubicBezTo>
                  <a:cubicBezTo>
                    <a:pt x="1148" y="28884"/>
                    <a:pt x="1329" y="28853"/>
                    <a:pt x="1477" y="28853"/>
                  </a:cubicBezTo>
                  <a:cubicBezTo>
                    <a:pt x="1874" y="28853"/>
                    <a:pt x="2042" y="29078"/>
                    <a:pt x="1840" y="29671"/>
                  </a:cubicBezTo>
                  <a:cubicBezTo>
                    <a:pt x="1739" y="29965"/>
                    <a:pt x="1594" y="30253"/>
                    <a:pt x="1428" y="30526"/>
                  </a:cubicBezTo>
                  <a:cubicBezTo>
                    <a:pt x="1383" y="30561"/>
                    <a:pt x="1338" y="30599"/>
                    <a:pt x="1289" y="30637"/>
                  </a:cubicBezTo>
                  <a:cubicBezTo>
                    <a:pt x="1140" y="30776"/>
                    <a:pt x="1064" y="30945"/>
                    <a:pt x="1047" y="31122"/>
                  </a:cubicBezTo>
                  <a:cubicBezTo>
                    <a:pt x="1012" y="31191"/>
                    <a:pt x="1019" y="31264"/>
                    <a:pt x="1054" y="31327"/>
                  </a:cubicBezTo>
                  <a:cubicBezTo>
                    <a:pt x="1078" y="31517"/>
                    <a:pt x="1164" y="31697"/>
                    <a:pt x="1289" y="31850"/>
                  </a:cubicBezTo>
                  <a:cubicBezTo>
                    <a:pt x="1462" y="32061"/>
                    <a:pt x="1684" y="32213"/>
                    <a:pt x="1926" y="32335"/>
                  </a:cubicBezTo>
                  <a:cubicBezTo>
                    <a:pt x="1732" y="33789"/>
                    <a:pt x="1753" y="35324"/>
                    <a:pt x="1147" y="36685"/>
                  </a:cubicBezTo>
                  <a:cubicBezTo>
                    <a:pt x="915" y="37212"/>
                    <a:pt x="506" y="37614"/>
                    <a:pt x="205" y="38095"/>
                  </a:cubicBezTo>
                  <a:cubicBezTo>
                    <a:pt x="0" y="38414"/>
                    <a:pt x="14" y="38816"/>
                    <a:pt x="21" y="39180"/>
                  </a:cubicBezTo>
                  <a:cubicBezTo>
                    <a:pt x="51" y="40178"/>
                    <a:pt x="291" y="42285"/>
                    <a:pt x="1435" y="42285"/>
                  </a:cubicBezTo>
                  <a:cubicBezTo>
                    <a:pt x="1478" y="42285"/>
                    <a:pt x="1521" y="42282"/>
                    <a:pt x="1566" y="42276"/>
                  </a:cubicBezTo>
                  <a:lnTo>
                    <a:pt x="1566" y="42276"/>
                  </a:lnTo>
                  <a:cubicBezTo>
                    <a:pt x="1532" y="42554"/>
                    <a:pt x="1521" y="42831"/>
                    <a:pt x="1573" y="43104"/>
                  </a:cubicBezTo>
                  <a:cubicBezTo>
                    <a:pt x="1588" y="43191"/>
                    <a:pt x="1661" y="43232"/>
                    <a:pt x="1738" y="43232"/>
                  </a:cubicBezTo>
                  <a:cubicBezTo>
                    <a:pt x="1787" y="43232"/>
                    <a:pt x="1838" y="43215"/>
                    <a:pt x="1874" y="43181"/>
                  </a:cubicBezTo>
                  <a:cubicBezTo>
                    <a:pt x="2519" y="42602"/>
                    <a:pt x="2980" y="41778"/>
                    <a:pt x="3246" y="40960"/>
                  </a:cubicBezTo>
                  <a:cubicBezTo>
                    <a:pt x="3280" y="40854"/>
                    <a:pt x="3195" y="40783"/>
                    <a:pt x="3107" y="40783"/>
                  </a:cubicBezTo>
                  <a:cubicBezTo>
                    <a:pt x="3061" y="40783"/>
                    <a:pt x="3013" y="40803"/>
                    <a:pt x="2983" y="40849"/>
                  </a:cubicBezTo>
                  <a:cubicBezTo>
                    <a:pt x="2585" y="41428"/>
                    <a:pt x="2359" y="42055"/>
                    <a:pt x="1930" y="42592"/>
                  </a:cubicBezTo>
                  <a:cubicBezTo>
                    <a:pt x="1944" y="42464"/>
                    <a:pt x="1961" y="42311"/>
                    <a:pt x="1982" y="42152"/>
                  </a:cubicBezTo>
                  <a:cubicBezTo>
                    <a:pt x="2034" y="42128"/>
                    <a:pt x="2086" y="42100"/>
                    <a:pt x="2145" y="42069"/>
                  </a:cubicBezTo>
                  <a:cubicBezTo>
                    <a:pt x="2327" y="41965"/>
                    <a:pt x="2215" y="41708"/>
                    <a:pt x="2044" y="41708"/>
                  </a:cubicBezTo>
                  <a:cubicBezTo>
                    <a:pt x="2043" y="41708"/>
                    <a:pt x="2042" y="41708"/>
                    <a:pt x="2041" y="41708"/>
                  </a:cubicBezTo>
                  <a:cubicBezTo>
                    <a:pt x="2129" y="40912"/>
                    <a:pt x="2154" y="40076"/>
                    <a:pt x="1597" y="40076"/>
                  </a:cubicBezTo>
                  <a:cubicBezTo>
                    <a:pt x="1585" y="40076"/>
                    <a:pt x="1572" y="40076"/>
                    <a:pt x="1559" y="40077"/>
                  </a:cubicBezTo>
                  <a:cubicBezTo>
                    <a:pt x="1490" y="40080"/>
                    <a:pt x="1469" y="40184"/>
                    <a:pt x="1542" y="40201"/>
                  </a:cubicBezTo>
                  <a:cubicBezTo>
                    <a:pt x="1982" y="40319"/>
                    <a:pt x="1684" y="41504"/>
                    <a:pt x="1646" y="41778"/>
                  </a:cubicBezTo>
                  <a:cubicBezTo>
                    <a:pt x="1642" y="41809"/>
                    <a:pt x="1635" y="41840"/>
                    <a:pt x="1632" y="41864"/>
                  </a:cubicBezTo>
                  <a:cubicBezTo>
                    <a:pt x="1570" y="41880"/>
                    <a:pt x="1511" y="41887"/>
                    <a:pt x="1456" y="41887"/>
                  </a:cubicBezTo>
                  <a:cubicBezTo>
                    <a:pt x="910" y="41887"/>
                    <a:pt x="716" y="41163"/>
                    <a:pt x="596" y="40565"/>
                  </a:cubicBezTo>
                  <a:cubicBezTo>
                    <a:pt x="465" y="39897"/>
                    <a:pt x="198" y="38913"/>
                    <a:pt x="541" y="38286"/>
                  </a:cubicBezTo>
                  <a:cubicBezTo>
                    <a:pt x="717" y="37960"/>
                    <a:pt x="991" y="37680"/>
                    <a:pt x="1202" y="37375"/>
                  </a:cubicBezTo>
                  <a:cubicBezTo>
                    <a:pt x="1507" y="36942"/>
                    <a:pt x="1684" y="36422"/>
                    <a:pt x="1826" y="35920"/>
                  </a:cubicBezTo>
                  <a:cubicBezTo>
                    <a:pt x="2134" y="34808"/>
                    <a:pt x="2148" y="33630"/>
                    <a:pt x="2294" y="32490"/>
                  </a:cubicBezTo>
                  <a:cubicBezTo>
                    <a:pt x="2585" y="32598"/>
                    <a:pt x="2889" y="32684"/>
                    <a:pt x="3167" y="32785"/>
                  </a:cubicBezTo>
                  <a:cubicBezTo>
                    <a:pt x="3454" y="32889"/>
                    <a:pt x="3756" y="33020"/>
                    <a:pt x="4053" y="33114"/>
                  </a:cubicBezTo>
                  <a:cubicBezTo>
                    <a:pt x="3946" y="33166"/>
                    <a:pt x="3859" y="33266"/>
                    <a:pt x="3870" y="33401"/>
                  </a:cubicBezTo>
                  <a:cubicBezTo>
                    <a:pt x="3956" y="34399"/>
                    <a:pt x="4130" y="35393"/>
                    <a:pt x="4192" y="36391"/>
                  </a:cubicBezTo>
                  <a:cubicBezTo>
                    <a:pt x="3988" y="37884"/>
                    <a:pt x="3461" y="39332"/>
                    <a:pt x="3326" y="40825"/>
                  </a:cubicBezTo>
                  <a:cubicBezTo>
                    <a:pt x="3320" y="40873"/>
                    <a:pt x="3361" y="40899"/>
                    <a:pt x="3401" y="40899"/>
                  </a:cubicBezTo>
                  <a:cubicBezTo>
                    <a:pt x="3432" y="40899"/>
                    <a:pt x="3464" y="40883"/>
                    <a:pt x="3471" y="40849"/>
                  </a:cubicBezTo>
                  <a:cubicBezTo>
                    <a:pt x="3710" y="39765"/>
                    <a:pt x="4147" y="38639"/>
                    <a:pt x="4303" y="37513"/>
                  </a:cubicBezTo>
                  <a:lnTo>
                    <a:pt x="4303" y="37513"/>
                  </a:lnTo>
                  <a:cubicBezTo>
                    <a:pt x="4247" y="38882"/>
                    <a:pt x="4244" y="40253"/>
                    <a:pt x="4656" y="41566"/>
                  </a:cubicBezTo>
                  <a:cubicBezTo>
                    <a:pt x="4667" y="41604"/>
                    <a:pt x="4684" y="41636"/>
                    <a:pt x="4708" y="41667"/>
                  </a:cubicBezTo>
                  <a:cubicBezTo>
                    <a:pt x="4573" y="41795"/>
                    <a:pt x="4441" y="41930"/>
                    <a:pt x="4317" y="42072"/>
                  </a:cubicBezTo>
                  <a:cubicBezTo>
                    <a:pt x="4279" y="42115"/>
                    <a:pt x="4317" y="42171"/>
                    <a:pt x="4361" y="42171"/>
                  </a:cubicBezTo>
                  <a:cubicBezTo>
                    <a:pt x="4374" y="42171"/>
                    <a:pt x="4387" y="42166"/>
                    <a:pt x="4400" y="42155"/>
                  </a:cubicBezTo>
                  <a:cubicBezTo>
                    <a:pt x="4545" y="42020"/>
                    <a:pt x="4698" y="41895"/>
                    <a:pt x="4850" y="41774"/>
                  </a:cubicBezTo>
                  <a:cubicBezTo>
                    <a:pt x="4886" y="41786"/>
                    <a:pt x="4924" y="41792"/>
                    <a:pt x="4962" y="41792"/>
                  </a:cubicBezTo>
                  <a:cubicBezTo>
                    <a:pt x="5102" y="41792"/>
                    <a:pt x="5242" y="41713"/>
                    <a:pt x="5283" y="41577"/>
                  </a:cubicBezTo>
                  <a:cubicBezTo>
                    <a:pt x="5401" y="41473"/>
                    <a:pt x="5522" y="41376"/>
                    <a:pt x="5643" y="41282"/>
                  </a:cubicBezTo>
                  <a:lnTo>
                    <a:pt x="5643" y="41282"/>
                  </a:lnTo>
                  <a:cubicBezTo>
                    <a:pt x="5585" y="42017"/>
                    <a:pt x="5695" y="42806"/>
                    <a:pt x="5789" y="43465"/>
                  </a:cubicBezTo>
                  <a:cubicBezTo>
                    <a:pt x="6000" y="44902"/>
                    <a:pt x="6347" y="46309"/>
                    <a:pt x="6700" y="47715"/>
                  </a:cubicBezTo>
                  <a:cubicBezTo>
                    <a:pt x="6942" y="48688"/>
                    <a:pt x="7171" y="49658"/>
                    <a:pt x="7403" y="50628"/>
                  </a:cubicBezTo>
                  <a:lnTo>
                    <a:pt x="7209" y="50722"/>
                  </a:lnTo>
                  <a:cubicBezTo>
                    <a:pt x="5637" y="51484"/>
                    <a:pt x="3537" y="52506"/>
                    <a:pt x="2941" y="54283"/>
                  </a:cubicBezTo>
                  <a:cubicBezTo>
                    <a:pt x="2883" y="54456"/>
                    <a:pt x="3004" y="54629"/>
                    <a:pt x="3167" y="54681"/>
                  </a:cubicBezTo>
                  <a:cubicBezTo>
                    <a:pt x="3348" y="54741"/>
                    <a:pt x="3538" y="54766"/>
                    <a:pt x="3732" y="54766"/>
                  </a:cubicBezTo>
                  <a:cubicBezTo>
                    <a:pt x="4200" y="54766"/>
                    <a:pt x="4688" y="54626"/>
                    <a:pt x="5113" y="54508"/>
                  </a:cubicBezTo>
                  <a:cubicBezTo>
                    <a:pt x="6083" y="54245"/>
                    <a:pt x="7029" y="53881"/>
                    <a:pt x="7971" y="53549"/>
                  </a:cubicBezTo>
                  <a:cubicBezTo>
                    <a:pt x="8023" y="53531"/>
                    <a:pt x="8075" y="53514"/>
                    <a:pt x="8124" y="53497"/>
                  </a:cubicBezTo>
                  <a:cubicBezTo>
                    <a:pt x="8470" y="54782"/>
                    <a:pt x="8848" y="56060"/>
                    <a:pt x="9302" y="57324"/>
                  </a:cubicBezTo>
                  <a:cubicBezTo>
                    <a:pt x="9304" y="57333"/>
                    <a:pt x="9312" y="57337"/>
                    <a:pt x="9319" y="57337"/>
                  </a:cubicBezTo>
                  <a:cubicBezTo>
                    <a:pt x="9330" y="57337"/>
                    <a:pt x="9340" y="57328"/>
                    <a:pt x="9336" y="57314"/>
                  </a:cubicBezTo>
                  <a:cubicBezTo>
                    <a:pt x="8972" y="56029"/>
                    <a:pt x="8588" y="54747"/>
                    <a:pt x="8235" y="53459"/>
                  </a:cubicBezTo>
                  <a:cubicBezTo>
                    <a:pt x="9114" y="53150"/>
                    <a:pt x="10001" y="52856"/>
                    <a:pt x="10916" y="52665"/>
                  </a:cubicBezTo>
                  <a:cubicBezTo>
                    <a:pt x="11124" y="52620"/>
                    <a:pt x="11377" y="52568"/>
                    <a:pt x="11636" y="52541"/>
                  </a:cubicBezTo>
                  <a:lnTo>
                    <a:pt x="11636" y="52541"/>
                  </a:lnTo>
                  <a:cubicBezTo>
                    <a:pt x="11622" y="52679"/>
                    <a:pt x="11609" y="52818"/>
                    <a:pt x="11591" y="52956"/>
                  </a:cubicBezTo>
                  <a:cubicBezTo>
                    <a:pt x="11579" y="53052"/>
                    <a:pt x="11664" y="53105"/>
                    <a:pt x="11748" y="53105"/>
                  </a:cubicBezTo>
                  <a:cubicBezTo>
                    <a:pt x="11780" y="53105"/>
                    <a:pt x="11811" y="53097"/>
                    <a:pt x="11837" y="53081"/>
                  </a:cubicBezTo>
                  <a:lnTo>
                    <a:pt x="11837" y="53081"/>
                  </a:lnTo>
                  <a:cubicBezTo>
                    <a:pt x="11792" y="53930"/>
                    <a:pt x="11706" y="54775"/>
                    <a:pt x="11664" y="55624"/>
                  </a:cubicBezTo>
                  <a:lnTo>
                    <a:pt x="11654" y="55946"/>
                  </a:lnTo>
                  <a:cubicBezTo>
                    <a:pt x="10926" y="56645"/>
                    <a:pt x="10140" y="57276"/>
                    <a:pt x="9534" y="58090"/>
                  </a:cubicBezTo>
                  <a:cubicBezTo>
                    <a:pt x="8969" y="58852"/>
                    <a:pt x="8633" y="59988"/>
                    <a:pt x="9288" y="60789"/>
                  </a:cubicBezTo>
                  <a:cubicBezTo>
                    <a:pt x="9856" y="61485"/>
                    <a:pt x="11030" y="61575"/>
                    <a:pt x="11913" y="61644"/>
                  </a:cubicBezTo>
                  <a:cubicBezTo>
                    <a:pt x="11567" y="63979"/>
                    <a:pt x="11193" y="66310"/>
                    <a:pt x="11345" y="68673"/>
                  </a:cubicBezTo>
                  <a:cubicBezTo>
                    <a:pt x="10964" y="68500"/>
                    <a:pt x="10587" y="68309"/>
                    <a:pt x="10199" y="68105"/>
                  </a:cubicBezTo>
                  <a:cubicBezTo>
                    <a:pt x="10169" y="68090"/>
                    <a:pt x="10135" y="68083"/>
                    <a:pt x="10100" y="68083"/>
                  </a:cubicBezTo>
                  <a:cubicBezTo>
                    <a:pt x="9988" y="68083"/>
                    <a:pt x="9874" y="68158"/>
                    <a:pt x="9887" y="68285"/>
                  </a:cubicBezTo>
                  <a:cubicBezTo>
                    <a:pt x="9967" y="69123"/>
                    <a:pt x="10046" y="70370"/>
                    <a:pt x="10538" y="71177"/>
                  </a:cubicBezTo>
                  <a:cubicBezTo>
                    <a:pt x="10479" y="71603"/>
                    <a:pt x="10417" y="72033"/>
                    <a:pt x="10358" y="72459"/>
                  </a:cubicBezTo>
                  <a:cubicBezTo>
                    <a:pt x="10026" y="70692"/>
                    <a:pt x="9496" y="68936"/>
                    <a:pt x="9371" y="67145"/>
                  </a:cubicBezTo>
                  <a:lnTo>
                    <a:pt x="9371" y="67145"/>
                  </a:lnTo>
                  <a:cubicBezTo>
                    <a:pt x="9402" y="67253"/>
                    <a:pt x="9430" y="67367"/>
                    <a:pt x="9471" y="67474"/>
                  </a:cubicBezTo>
                  <a:cubicBezTo>
                    <a:pt x="9507" y="67584"/>
                    <a:pt x="9619" y="67647"/>
                    <a:pt x="9725" y="67647"/>
                  </a:cubicBezTo>
                  <a:cubicBezTo>
                    <a:pt x="9823" y="67647"/>
                    <a:pt x="9916" y="67594"/>
                    <a:pt x="9939" y="67474"/>
                  </a:cubicBezTo>
                  <a:cubicBezTo>
                    <a:pt x="9960" y="67374"/>
                    <a:pt x="9974" y="67273"/>
                    <a:pt x="9980" y="67173"/>
                  </a:cubicBezTo>
                  <a:cubicBezTo>
                    <a:pt x="10081" y="67256"/>
                    <a:pt x="10174" y="67339"/>
                    <a:pt x="10271" y="67426"/>
                  </a:cubicBezTo>
                  <a:cubicBezTo>
                    <a:pt x="10301" y="67454"/>
                    <a:pt x="10338" y="67466"/>
                    <a:pt x="10374" y="67466"/>
                  </a:cubicBezTo>
                  <a:cubicBezTo>
                    <a:pt x="10489" y="67466"/>
                    <a:pt x="10604" y="67346"/>
                    <a:pt x="10517" y="67235"/>
                  </a:cubicBezTo>
                  <a:cubicBezTo>
                    <a:pt x="10330" y="66982"/>
                    <a:pt x="10157" y="66733"/>
                    <a:pt x="9974" y="66490"/>
                  </a:cubicBezTo>
                  <a:cubicBezTo>
                    <a:pt x="9946" y="66231"/>
                    <a:pt x="9897" y="65974"/>
                    <a:pt x="9842" y="65718"/>
                  </a:cubicBezTo>
                  <a:cubicBezTo>
                    <a:pt x="10240" y="65666"/>
                    <a:pt x="10632" y="65555"/>
                    <a:pt x="11020" y="65399"/>
                  </a:cubicBezTo>
                  <a:cubicBezTo>
                    <a:pt x="11092" y="65372"/>
                    <a:pt x="11162" y="65344"/>
                    <a:pt x="11231" y="65309"/>
                  </a:cubicBezTo>
                  <a:cubicBezTo>
                    <a:pt x="11381" y="65237"/>
                    <a:pt x="11290" y="65036"/>
                    <a:pt x="11153" y="65036"/>
                  </a:cubicBezTo>
                  <a:cubicBezTo>
                    <a:pt x="11131" y="65036"/>
                    <a:pt x="11109" y="65041"/>
                    <a:pt x="11086" y="65053"/>
                  </a:cubicBezTo>
                  <a:cubicBezTo>
                    <a:pt x="10656" y="65250"/>
                    <a:pt x="10209" y="65330"/>
                    <a:pt x="9759" y="65378"/>
                  </a:cubicBezTo>
                  <a:cubicBezTo>
                    <a:pt x="9703" y="65160"/>
                    <a:pt x="9644" y="64945"/>
                    <a:pt x="9586" y="64731"/>
                  </a:cubicBezTo>
                  <a:cubicBezTo>
                    <a:pt x="9302" y="63667"/>
                    <a:pt x="8955" y="62628"/>
                    <a:pt x="8733" y="61544"/>
                  </a:cubicBezTo>
                  <a:cubicBezTo>
                    <a:pt x="8235" y="59112"/>
                    <a:pt x="8934" y="56597"/>
                    <a:pt x="8304" y="54176"/>
                  </a:cubicBezTo>
                  <a:cubicBezTo>
                    <a:pt x="8285" y="54099"/>
                    <a:pt x="8219" y="54064"/>
                    <a:pt x="8152" y="54064"/>
                  </a:cubicBezTo>
                  <a:cubicBezTo>
                    <a:pt x="8071" y="54064"/>
                    <a:pt x="7989" y="54118"/>
                    <a:pt x="7999" y="54217"/>
                  </a:cubicBezTo>
                  <a:cubicBezTo>
                    <a:pt x="8224" y="56583"/>
                    <a:pt x="7705" y="58956"/>
                    <a:pt x="8009" y="61312"/>
                  </a:cubicBezTo>
                  <a:cubicBezTo>
                    <a:pt x="8145" y="62320"/>
                    <a:pt x="8453" y="63303"/>
                    <a:pt x="8733" y="64280"/>
                  </a:cubicBezTo>
                  <a:cubicBezTo>
                    <a:pt x="8841" y="64661"/>
                    <a:pt x="8924" y="65053"/>
                    <a:pt x="9004" y="65441"/>
                  </a:cubicBezTo>
                  <a:cubicBezTo>
                    <a:pt x="8889" y="65451"/>
                    <a:pt x="8778" y="65465"/>
                    <a:pt x="8664" y="65482"/>
                  </a:cubicBezTo>
                  <a:cubicBezTo>
                    <a:pt x="8623" y="65475"/>
                    <a:pt x="8581" y="65475"/>
                    <a:pt x="8543" y="65469"/>
                  </a:cubicBezTo>
                  <a:cubicBezTo>
                    <a:pt x="8540" y="65468"/>
                    <a:pt x="8536" y="65468"/>
                    <a:pt x="8533" y="65468"/>
                  </a:cubicBezTo>
                  <a:cubicBezTo>
                    <a:pt x="8500" y="65468"/>
                    <a:pt x="8476" y="65484"/>
                    <a:pt x="8460" y="65507"/>
                  </a:cubicBezTo>
                  <a:cubicBezTo>
                    <a:pt x="8442" y="65510"/>
                    <a:pt x="8422" y="65510"/>
                    <a:pt x="8404" y="65517"/>
                  </a:cubicBezTo>
                  <a:cubicBezTo>
                    <a:pt x="8280" y="65538"/>
                    <a:pt x="8276" y="65694"/>
                    <a:pt x="8335" y="65770"/>
                  </a:cubicBezTo>
                  <a:cubicBezTo>
                    <a:pt x="8560" y="66047"/>
                    <a:pt x="8820" y="66279"/>
                    <a:pt x="9097" y="66494"/>
                  </a:cubicBezTo>
                  <a:cubicBezTo>
                    <a:pt x="9184" y="68624"/>
                    <a:pt x="9603" y="70699"/>
                    <a:pt x="9980" y="72802"/>
                  </a:cubicBezTo>
                  <a:cubicBezTo>
                    <a:pt x="10001" y="72913"/>
                    <a:pt x="10081" y="72962"/>
                    <a:pt x="10166" y="72962"/>
                  </a:cubicBezTo>
                  <a:cubicBezTo>
                    <a:pt x="10210" y="72962"/>
                    <a:pt x="10256" y="72948"/>
                    <a:pt x="10296" y="72923"/>
                  </a:cubicBezTo>
                  <a:lnTo>
                    <a:pt x="10296" y="72923"/>
                  </a:lnTo>
                  <a:cubicBezTo>
                    <a:pt x="10192" y="73703"/>
                    <a:pt x="10105" y="74489"/>
                    <a:pt x="10071" y="75275"/>
                  </a:cubicBezTo>
                  <a:cubicBezTo>
                    <a:pt x="10064" y="75442"/>
                    <a:pt x="10060" y="75618"/>
                    <a:pt x="10060" y="75798"/>
                  </a:cubicBezTo>
                  <a:cubicBezTo>
                    <a:pt x="10050" y="75795"/>
                    <a:pt x="10043" y="75791"/>
                    <a:pt x="10036" y="75788"/>
                  </a:cubicBezTo>
                  <a:cubicBezTo>
                    <a:pt x="10023" y="75779"/>
                    <a:pt x="10009" y="75775"/>
                    <a:pt x="9996" y="75775"/>
                  </a:cubicBezTo>
                  <a:cubicBezTo>
                    <a:pt x="9938" y="75775"/>
                    <a:pt x="9891" y="75858"/>
                    <a:pt x="9942" y="75909"/>
                  </a:cubicBezTo>
                  <a:cubicBezTo>
                    <a:pt x="9980" y="75944"/>
                    <a:pt x="10019" y="75979"/>
                    <a:pt x="10060" y="76006"/>
                  </a:cubicBezTo>
                  <a:cubicBezTo>
                    <a:pt x="10071" y="77184"/>
                    <a:pt x="10285" y="78559"/>
                    <a:pt x="11349" y="79131"/>
                  </a:cubicBezTo>
                  <a:cubicBezTo>
                    <a:pt x="11636" y="79284"/>
                    <a:pt x="11933" y="79354"/>
                    <a:pt x="12222" y="79354"/>
                  </a:cubicBezTo>
                  <a:cubicBezTo>
                    <a:pt x="12787" y="79354"/>
                    <a:pt x="13322" y="79088"/>
                    <a:pt x="13691" y="78667"/>
                  </a:cubicBezTo>
                  <a:cubicBezTo>
                    <a:pt x="13701" y="78733"/>
                    <a:pt x="13708" y="78795"/>
                    <a:pt x="13722" y="78857"/>
                  </a:cubicBezTo>
                  <a:cubicBezTo>
                    <a:pt x="13441" y="79010"/>
                    <a:pt x="13154" y="79166"/>
                    <a:pt x="12873" y="79314"/>
                  </a:cubicBezTo>
                  <a:cubicBezTo>
                    <a:pt x="12158" y="79700"/>
                    <a:pt x="12528" y="80841"/>
                    <a:pt x="13240" y="80841"/>
                  </a:cubicBezTo>
                  <a:cubicBezTo>
                    <a:pt x="13321" y="80841"/>
                    <a:pt x="13407" y="80826"/>
                    <a:pt x="13497" y="80794"/>
                  </a:cubicBezTo>
                  <a:cubicBezTo>
                    <a:pt x="14609" y="80381"/>
                    <a:pt x="15714" y="79938"/>
                    <a:pt x="16819" y="79515"/>
                  </a:cubicBezTo>
                  <a:cubicBezTo>
                    <a:pt x="17352" y="79308"/>
                    <a:pt x="17892" y="79152"/>
                    <a:pt x="18433" y="78999"/>
                  </a:cubicBezTo>
                  <a:lnTo>
                    <a:pt x="18433" y="78999"/>
                  </a:lnTo>
                  <a:cubicBezTo>
                    <a:pt x="17092" y="80007"/>
                    <a:pt x="15589" y="80839"/>
                    <a:pt x="14356" y="81996"/>
                  </a:cubicBezTo>
                  <a:cubicBezTo>
                    <a:pt x="13912" y="82411"/>
                    <a:pt x="14262" y="83135"/>
                    <a:pt x="14830" y="83149"/>
                  </a:cubicBezTo>
                  <a:cubicBezTo>
                    <a:pt x="14862" y="83150"/>
                    <a:pt x="14894" y="83150"/>
                    <a:pt x="14927" y="83150"/>
                  </a:cubicBezTo>
                  <a:cubicBezTo>
                    <a:pt x="17081" y="83150"/>
                    <a:pt x="18931" y="81675"/>
                    <a:pt x="20979" y="81081"/>
                  </a:cubicBezTo>
                  <a:lnTo>
                    <a:pt x="20979" y="81081"/>
                  </a:lnTo>
                  <a:cubicBezTo>
                    <a:pt x="20924" y="81234"/>
                    <a:pt x="20858" y="81383"/>
                    <a:pt x="20771" y="81521"/>
                  </a:cubicBezTo>
                  <a:cubicBezTo>
                    <a:pt x="20515" y="81940"/>
                    <a:pt x="20854" y="82394"/>
                    <a:pt x="21294" y="82432"/>
                  </a:cubicBezTo>
                  <a:cubicBezTo>
                    <a:pt x="21369" y="82438"/>
                    <a:pt x="21441" y="82441"/>
                    <a:pt x="21511" y="82441"/>
                  </a:cubicBezTo>
                  <a:cubicBezTo>
                    <a:pt x="22233" y="82441"/>
                    <a:pt x="22747" y="82124"/>
                    <a:pt x="23296" y="81628"/>
                  </a:cubicBezTo>
                  <a:cubicBezTo>
                    <a:pt x="23629" y="81328"/>
                    <a:pt x="23326" y="80869"/>
                    <a:pt x="22959" y="80869"/>
                  </a:cubicBezTo>
                  <a:cubicBezTo>
                    <a:pt x="22890" y="80869"/>
                    <a:pt x="22819" y="80885"/>
                    <a:pt x="22749" y="80922"/>
                  </a:cubicBezTo>
                  <a:cubicBezTo>
                    <a:pt x="22503" y="81053"/>
                    <a:pt x="22275" y="81144"/>
                    <a:pt x="22036" y="81195"/>
                  </a:cubicBezTo>
                  <a:cubicBezTo>
                    <a:pt x="22067" y="80977"/>
                    <a:pt x="22101" y="80759"/>
                    <a:pt x="22174" y="80541"/>
                  </a:cubicBezTo>
                  <a:cubicBezTo>
                    <a:pt x="22278" y="80227"/>
                    <a:pt x="22004" y="79896"/>
                    <a:pt x="21687" y="79896"/>
                  </a:cubicBezTo>
                  <a:cubicBezTo>
                    <a:pt x="21686" y="79896"/>
                    <a:pt x="21684" y="79896"/>
                    <a:pt x="21682" y="79896"/>
                  </a:cubicBezTo>
                  <a:cubicBezTo>
                    <a:pt x="20040" y="79921"/>
                    <a:pt x="18592" y="80679"/>
                    <a:pt x="17092" y="81237"/>
                  </a:cubicBezTo>
                  <a:cubicBezTo>
                    <a:pt x="18218" y="80298"/>
                    <a:pt x="19417" y="79443"/>
                    <a:pt x="20425" y="78376"/>
                  </a:cubicBezTo>
                  <a:cubicBezTo>
                    <a:pt x="20688" y="78099"/>
                    <a:pt x="20491" y="77693"/>
                    <a:pt x="20130" y="77662"/>
                  </a:cubicBezTo>
                  <a:cubicBezTo>
                    <a:pt x="19999" y="77651"/>
                    <a:pt x="19867" y="77646"/>
                    <a:pt x="19737" y="77646"/>
                  </a:cubicBezTo>
                  <a:cubicBezTo>
                    <a:pt x="19485" y="77646"/>
                    <a:pt x="19235" y="77665"/>
                    <a:pt x="18987" y="77697"/>
                  </a:cubicBezTo>
                  <a:cubicBezTo>
                    <a:pt x="19088" y="77340"/>
                    <a:pt x="18939" y="76914"/>
                    <a:pt x="18610" y="76713"/>
                  </a:cubicBezTo>
                  <a:cubicBezTo>
                    <a:pt x="16836" y="75632"/>
                    <a:pt x="14009" y="74576"/>
                    <a:pt x="14137" y="72088"/>
                  </a:cubicBezTo>
                  <a:lnTo>
                    <a:pt x="14137" y="72088"/>
                  </a:lnTo>
                  <a:cubicBezTo>
                    <a:pt x="14147" y="72090"/>
                    <a:pt x="14156" y="72091"/>
                    <a:pt x="14164" y="72091"/>
                  </a:cubicBezTo>
                  <a:cubicBezTo>
                    <a:pt x="14236" y="72091"/>
                    <a:pt x="14299" y="72043"/>
                    <a:pt x="14342" y="71984"/>
                  </a:cubicBezTo>
                  <a:cubicBezTo>
                    <a:pt x="14764" y="71392"/>
                    <a:pt x="15142" y="70769"/>
                    <a:pt x="15540" y="70152"/>
                  </a:cubicBezTo>
                  <a:cubicBezTo>
                    <a:pt x="15585" y="70149"/>
                    <a:pt x="15627" y="70142"/>
                    <a:pt x="15672" y="70135"/>
                  </a:cubicBezTo>
                  <a:cubicBezTo>
                    <a:pt x="15831" y="70110"/>
                    <a:pt x="15852" y="69934"/>
                    <a:pt x="15776" y="69819"/>
                  </a:cubicBezTo>
                  <a:cubicBezTo>
                    <a:pt x="15779" y="69816"/>
                    <a:pt x="15779" y="69816"/>
                    <a:pt x="15783" y="69816"/>
                  </a:cubicBezTo>
                  <a:cubicBezTo>
                    <a:pt x="15970" y="69625"/>
                    <a:pt x="16053" y="69612"/>
                    <a:pt x="16053" y="69355"/>
                  </a:cubicBezTo>
                  <a:cubicBezTo>
                    <a:pt x="16053" y="69273"/>
                    <a:pt x="15982" y="69213"/>
                    <a:pt x="15909" y="69213"/>
                  </a:cubicBezTo>
                  <a:cubicBezTo>
                    <a:pt x="15874" y="69213"/>
                    <a:pt x="15839" y="69227"/>
                    <a:pt x="15811" y="69258"/>
                  </a:cubicBezTo>
                  <a:cubicBezTo>
                    <a:pt x="15662" y="69407"/>
                    <a:pt x="15527" y="69570"/>
                    <a:pt x="15398" y="69729"/>
                  </a:cubicBezTo>
                  <a:cubicBezTo>
                    <a:pt x="14965" y="69715"/>
                    <a:pt x="14550" y="69667"/>
                    <a:pt x="14141" y="69598"/>
                  </a:cubicBezTo>
                  <a:cubicBezTo>
                    <a:pt x="15052" y="66799"/>
                    <a:pt x="15835" y="63892"/>
                    <a:pt x="16341" y="61007"/>
                  </a:cubicBezTo>
                  <a:cubicBezTo>
                    <a:pt x="16718" y="58842"/>
                    <a:pt x="16801" y="56618"/>
                    <a:pt x="16767" y="54404"/>
                  </a:cubicBezTo>
                  <a:cubicBezTo>
                    <a:pt x="17494" y="52499"/>
                    <a:pt x="18048" y="50535"/>
                    <a:pt x="18651" y="48588"/>
                  </a:cubicBezTo>
                  <a:cubicBezTo>
                    <a:pt x="18949" y="47628"/>
                    <a:pt x="19275" y="46665"/>
                    <a:pt x="19562" y="45702"/>
                  </a:cubicBezTo>
                  <a:cubicBezTo>
                    <a:pt x="20747" y="44992"/>
                    <a:pt x="21935" y="44116"/>
                    <a:pt x="22521" y="43181"/>
                  </a:cubicBezTo>
                  <a:cubicBezTo>
                    <a:pt x="24599" y="41847"/>
                    <a:pt x="26518" y="39938"/>
                    <a:pt x="27921" y="37988"/>
                  </a:cubicBezTo>
                  <a:cubicBezTo>
                    <a:pt x="28289" y="37465"/>
                    <a:pt x="27770" y="36778"/>
                    <a:pt x="27225" y="36778"/>
                  </a:cubicBezTo>
                  <a:cubicBezTo>
                    <a:pt x="27098" y="36778"/>
                    <a:pt x="26970" y="36815"/>
                    <a:pt x="26851" y="36900"/>
                  </a:cubicBezTo>
                  <a:cubicBezTo>
                    <a:pt x="25707" y="37725"/>
                    <a:pt x="24696" y="38691"/>
                    <a:pt x="23660" y="39640"/>
                  </a:cubicBezTo>
                  <a:cubicBezTo>
                    <a:pt x="24041" y="38819"/>
                    <a:pt x="24384" y="37981"/>
                    <a:pt x="24661" y="37139"/>
                  </a:cubicBezTo>
                  <a:cubicBezTo>
                    <a:pt x="24849" y="36566"/>
                    <a:pt x="24336" y="36133"/>
                    <a:pt x="23842" y="36133"/>
                  </a:cubicBezTo>
                  <a:cubicBezTo>
                    <a:pt x="23724" y="36133"/>
                    <a:pt x="23607" y="36157"/>
                    <a:pt x="23501" y="36211"/>
                  </a:cubicBezTo>
                  <a:cubicBezTo>
                    <a:pt x="23622" y="35421"/>
                    <a:pt x="23716" y="34624"/>
                    <a:pt x="23778" y="33824"/>
                  </a:cubicBezTo>
                  <a:cubicBezTo>
                    <a:pt x="23814" y="33343"/>
                    <a:pt x="23370" y="33035"/>
                    <a:pt x="22944" y="33035"/>
                  </a:cubicBezTo>
                  <a:cubicBezTo>
                    <a:pt x="22680" y="33035"/>
                    <a:pt x="22423" y="33153"/>
                    <a:pt x="22292" y="33422"/>
                  </a:cubicBezTo>
                  <a:cubicBezTo>
                    <a:pt x="22067" y="33890"/>
                    <a:pt x="21852" y="34365"/>
                    <a:pt x="21651" y="34846"/>
                  </a:cubicBezTo>
                  <a:cubicBezTo>
                    <a:pt x="21606" y="34590"/>
                    <a:pt x="21561" y="34333"/>
                    <a:pt x="21492" y="34087"/>
                  </a:cubicBezTo>
                  <a:cubicBezTo>
                    <a:pt x="21339" y="33512"/>
                    <a:pt x="21118" y="33052"/>
                    <a:pt x="20858" y="32591"/>
                  </a:cubicBezTo>
                  <a:cubicBezTo>
                    <a:pt x="20865" y="32480"/>
                    <a:pt x="20865" y="32366"/>
                    <a:pt x="20868" y="32251"/>
                  </a:cubicBezTo>
                  <a:cubicBezTo>
                    <a:pt x="20892" y="31572"/>
                    <a:pt x="20892" y="30887"/>
                    <a:pt x="20892" y="30208"/>
                  </a:cubicBezTo>
                  <a:cubicBezTo>
                    <a:pt x="20965" y="30225"/>
                    <a:pt x="21038" y="30253"/>
                    <a:pt x="21107" y="30277"/>
                  </a:cubicBezTo>
                  <a:cubicBezTo>
                    <a:pt x="21131" y="30286"/>
                    <a:pt x="21153" y="30291"/>
                    <a:pt x="21175" y="30291"/>
                  </a:cubicBezTo>
                  <a:cubicBezTo>
                    <a:pt x="21358" y="30291"/>
                    <a:pt x="21465" y="29982"/>
                    <a:pt x="21270" y="29889"/>
                  </a:cubicBezTo>
                  <a:cubicBezTo>
                    <a:pt x="21149" y="29830"/>
                    <a:pt x="21021" y="29788"/>
                    <a:pt x="20892" y="29757"/>
                  </a:cubicBezTo>
                  <a:lnTo>
                    <a:pt x="20892" y="29515"/>
                  </a:lnTo>
                  <a:cubicBezTo>
                    <a:pt x="20899" y="28528"/>
                    <a:pt x="20837" y="27537"/>
                    <a:pt x="20712" y="26553"/>
                  </a:cubicBezTo>
                  <a:cubicBezTo>
                    <a:pt x="21939" y="24201"/>
                    <a:pt x="22313" y="21461"/>
                    <a:pt x="22198" y="18838"/>
                  </a:cubicBezTo>
                  <a:cubicBezTo>
                    <a:pt x="22136" y="17487"/>
                    <a:pt x="21911" y="16119"/>
                    <a:pt x="21533" y="14824"/>
                  </a:cubicBezTo>
                  <a:cubicBezTo>
                    <a:pt x="21419" y="14422"/>
                    <a:pt x="21325" y="13590"/>
                    <a:pt x="21027" y="13289"/>
                  </a:cubicBezTo>
                  <a:cubicBezTo>
                    <a:pt x="20889" y="13150"/>
                    <a:pt x="20596" y="13124"/>
                    <a:pt x="20340" y="13124"/>
                  </a:cubicBezTo>
                  <a:cubicBezTo>
                    <a:pt x="20212" y="13124"/>
                    <a:pt x="20092" y="13131"/>
                    <a:pt x="20006" y="13133"/>
                  </a:cubicBezTo>
                  <a:cubicBezTo>
                    <a:pt x="19174" y="13157"/>
                    <a:pt x="18360" y="13473"/>
                    <a:pt x="17574" y="13705"/>
                  </a:cubicBezTo>
                  <a:cubicBezTo>
                    <a:pt x="17194" y="13818"/>
                    <a:pt x="16831" y="13902"/>
                    <a:pt x="16519" y="13902"/>
                  </a:cubicBezTo>
                  <a:cubicBezTo>
                    <a:pt x="16020" y="13902"/>
                    <a:pt x="15652" y="13686"/>
                    <a:pt x="15558" y="13022"/>
                  </a:cubicBezTo>
                  <a:cubicBezTo>
                    <a:pt x="15620" y="12995"/>
                    <a:pt x="15672" y="12939"/>
                    <a:pt x="15686" y="12856"/>
                  </a:cubicBezTo>
                  <a:cubicBezTo>
                    <a:pt x="15859" y="11314"/>
                    <a:pt x="16420" y="9877"/>
                    <a:pt x="16905" y="8419"/>
                  </a:cubicBezTo>
                  <a:cubicBezTo>
                    <a:pt x="16971" y="8990"/>
                    <a:pt x="16995" y="9565"/>
                    <a:pt x="16954" y="10151"/>
                  </a:cubicBezTo>
                  <a:cubicBezTo>
                    <a:pt x="16923" y="10203"/>
                    <a:pt x="16923" y="10254"/>
                    <a:pt x="16940" y="10300"/>
                  </a:cubicBezTo>
                  <a:cubicBezTo>
                    <a:pt x="16926" y="10431"/>
                    <a:pt x="16916" y="10566"/>
                    <a:pt x="16891" y="10701"/>
                  </a:cubicBezTo>
                  <a:cubicBezTo>
                    <a:pt x="16888" y="10743"/>
                    <a:pt x="16891" y="10778"/>
                    <a:pt x="16905" y="10812"/>
                  </a:cubicBezTo>
                  <a:cubicBezTo>
                    <a:pt x="16839" y="10927"/>
                    <a:pt x="16919" y="11082"/>
                    <a:pt x="17061" y="11082"/>
                  </a:cubicBezTo>
                  <a:cubicBezTo>
                    <a:pt x="17179" y="11082"/>
                    <a:pt x="17297" y="11069"/>
                    <a:pt x="17408" y="11037"/>
                  </a:cubicBezTo>
                  <a:cubicBezTo>
                    <a:pt x="17448" y="11080"/>
                    <a:pt x="17509" y="11108"/>
                    <a:pt x="17570" y="11108"/>
                  </a:cubicBezTo>
                  <a:cubicBezTo>
                    <a:pt x="17629" y="11108"/>
                    <a:pt x="17687" y="11083"/>
                    <a:pt x="17730" y="11020"/>
                  </a:cubicBezTo>
                  <a:cubicBezTo>
                    <a:pt x="17764" y="10975"/>
                    <a:pt x="17799" y="10923"/>
                    <a:pt x="17834" y="10875"/>
                  </a:cubicBezTo>
                  <a:cubicBezTo>
                    <a:pt x="18578" y="10476"/>
                    <a:pt x="19209" y="9579"/>
                    <a:pt x="19479" y="8921"/>
                  </a:cubicBezTo>
                  <a:cubicBezTo>
                    <a:pt x="19732" y="8301"/>
                    <a:pt x="19850" y="7653"/>
                    <a:pt x="19867" y="6998"/>
                  </a:cubicBezTo>
                  <a:lnTo>
                    <a:pt x="19919" y="6894"/>
                  </a:lnTo>
                  <a:cubicBezTo>
                    <a:pt x="19967" y="6801"/>
                    <a:pt x="19933" y="6700"/>
                    <a:pt x="19867" y="6648"/>
                  </a:cubicBezTo>
                  <a:cubicBezTo>
                    <a:pt x="19853" y="6233"/>
                    <a:pt x="19808" y="5814"/>
                    <a:pt x="19725" y="5398"/>
                  </a:cubicBezTo>
                  <a:cubicBezTo>
                    <a:pt x="19756" y="5325"/>
                    <a:pt x="19784" y="5249"/>
                    <a:pt x="19812" y="5173"/>
                  </a:cubicBezTo>
                  <a:cubicBezTo>
                    <a:pt x="19860" y="5034"/>
                    <a:pt x="19739" y="4934"/>
                    <a:pt x="19618" y="4934"/>
                  </a:cubicBezTo>
                  <a:cubicBezTo>
                    <a:pt x="19024" y="2657"/>
                    <a:pt x="17178" y="235"/>
                    <a:pt x="14654" y="235"/>
                  </a:cubicBezTo>
                  <a:cubicBezTo>
                    <a:pt x="14617" y="235"/>
                    <a:pt x="14580" y="235"/>
                    <a:pt x="14543" y="236"/>
                  </a:cubicBezTo>
                  <a:cubicBezTo>
                    <a:pt x="14518" y="236"/>
                    <a:pt x="14498" y="240"/>
                    <a:pt x="14480" y="250"/>
                  </a:cubicBezTo>
                  <a:cubicBezTo>
                    <a:pt x="14473" y="249"/>
                    <a:pt x="14465" y="249"/>
                    <a:pt x="14458" y="249"/>
                  </a:cubicBezTo>
                  <a:cubicBezTo>
                    <a:pt x="14396" y="249"/>
                    <a:pt x="14335" y="275"/>
                    <a:pt x="14304" y="340"/>
                  </a:cubicBezTo>
                  <a:cubicBezTo>
                    <a:pt x="14151" y="649"/>
                    <a:pt x="13971" y="943"/>
                    <a:pt x="13822" y="1248"/>
                  </a:cubicBezTo>
                  <a:cubicBezTo>
                    <a:pt x="13805" y="908"/>
                    <a:pt x="13822" y="565"/>
                    <a:pt x="13805" y="222"/>
                  </a:cubicBezTo>
                  <a:cubicBezTo>
                    <a:pt x="13801" y="139"/>
                    <a:pt x="13749" y="53"/>
                    <a:pt x="13663" y="35"/>
                  </a:cubicBezTo>
                  <a:cubicBezTo>
                    <a:pt x="13549" y="12"/>
                    <a:pt x="13439" y="1"/>
                    <a:pt x="13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764;p67">
              <a:extLst>
                <a:ext uri="{FF2B5EF4-FFF2-40B4-BE49-F238E27FC236}">
                  <a16:creationId xmlns:a16="http://schemas.microsoft.com/office/drawing/2014/main" id="{E4D50E57-A752-6047-D828-1587D8BAF661}"/>
                </a:ext>
              </a:extLst>
            </p:cNvPr>
            <p:cNvSpPr/>
            <p:nvPr/>
          </p:nvSpPr>
          <p:spPr>
            <a:xfrm>
              <a:off x="1704581" y="1631785"/>
              <a:ext cx="320731" cy="190564"/>
            </a:xfrm>
            <a:custGeom>
              <a:avLst/>
              <a:gdLst/>
              <a:ahLst/>
              <a:cxnLst/>
              <a:rect l="l" t="t" r="r" b="b"/>
              <a:pathLst>
                <a:path w="6569" h="3903" extrusionOk="0">
                  <a:moveTo>
                    <a:pt x="4157" y="0"/>
                  </a:moveTo>
                  <a:cubicBezTo>
                    <a:pt x="4127" y="0"/>
                    <a:pt x="4098" y="7"/>
                    <a:pt x="4070" y="22"/>
                  </a:cubicBezTo>
                  <a:cubicBezTo>
                    <a:pt x="3173" y="493"/>
                    <a:pt x="2390" y="1286"/>
                    <a:pt x="1645" y="1958"/>
                  </a:cubicBezTo>
                  <a:cubicBezTo>
                    <a:pt x="1223" y="2339"/>
                    <a:pt x="814" y="2724"/>
                    <a:pt x="419" y="3129"/>
                  </a:cubicBezTo>
                  <a:cubicBezTo>
                    <a:pt x="298" y="3257"/>
                    <a:pt x="0" y="3503"/>
                    <a:pt x="17" y="3711"/>
                  </a:cubicBezTo>
                  <a:cubicBezTo>
                    <a:pt x="30" y="3838"/>
                    <a:pt x="133" y="3902"/>
                    <a:pt x="230" y="3902"/>
                  </a:cubicBezTo>
                  <a:cubicBezTo>
                    <a:pt x="326" y="3902"/>
                    <a:pt x="416" y="3840"/>
                    <a:pt x="405" y="3714"/>
                  </a:cubicBezTo>
                  <a:cubicBezTo>
                    <a:pt x="405" y="3697"/>
                    <a:pt x="797" y="3306"/>
                    <a:pt x="901" y="3195"/>
                  </a:cubicBezTo>
                  <a:cubicBezTo>
                    <a:pt x="1264" y="2831"/>
                    <a:pt x="1639" y="2481"/>
                    <a:pt x="2020" y="2138"/>
                  </a:cubicBezTo>
                  <a:cubicBezTo>
                    <a:pt x="2453" y="1750"/>
                    <a:pt x="2899" y="1321"/>
                    <a:pt x="3378" y="943"/>
                  </a:cubicBezTo>
                  <a:lnTo>
                    <a:pt x="3378" y="943"/>
                  </a:lnTo>
                  <a:cubicBezTo>
                    <a:pt x="2948" y="1546"/>
                    <a:pt x="2550" y="2166"/>
                    <a:pt x="2342" y="2890"/>
                  </a:cubicBezTo>
                  <a:cubicBezTo>
                    <a:pt x="2309" y="3001"/>
                    <a:pt x="2403" y="3136"/>
                    <a:pt x="2524" y="3136"/>
                  </a:cubicBezTo>
                  <a:cubicBezTo>
                    <a:pt x="2542" y="3136"/>
                    <a:pt x="2561" y="3132"/>
                    <a:pt x="2581" y="3125"/>
                  </a:cubicBezTo>
                  <a:cubicBezTo>
                    <a:pt x="3592" y="2737"/>
                    <a:pt x="4192" y="1806"/>
                    <a:pt x="5047" y="1199"/>
                  </a:cubicBezTo>
                  <a:cubicBezTo>
                    <a:pt x="5061" y="1283"/>
                    <a:pt x="5078" y="1359"/>
                    <a:pt x="5092" y="1442"/>
                  </a:cubicBezTo>
                  <a:cubicBezTo>
                    <a:pt x="5103" y="1525"/>
                    <a:pt x="5200" y="1584"/>
                    <a:pt x="5276" y="1584"/>
                  </a:cubicBezTo>
                  <a:cubicBezTo>
                    <a:pt x="5692" y="1580"/>
                    <a:pt x="6066" y="1560"/>
                    <a:pt x="6409" y="1300"/>
                  </a:cubicBezTo>
                  <a:cubicBezTo>
                    <a:pt x="6569" y="1177"/>
                    <a:pt x="6467" y="927"/>
                    <a:pt x="6314" y="927"/>
                  </a:cubicBezTo>
                  <a:cubicBezTo>
                    <a:pt x="6281" y="927"/>
                    <a:pt x="6246" y="938"/>
                    <a:pt x="6211" y="964"/>
                  </a:cubicBezTo>
                  <a:cubicBezTo>
                    <a:pt x="5979" y="1144"/>
                    <a:pt x="5716" y="1182"/>
                    <a:pt x="5442" y="1196"/>
                  </a:cubicBezTo>
                  <a:cubicBezTo>
                    <a:pt x="5421" y="1092"/>
                    <a:pt x="5397" y="981"/>
                    <a:pt x="5390" y="874"/>
                  </a:cubicBezTo>
                  <a:cubicBezTo>
                    <a:pt x="5380" y="765"/>
                    <a:pt x="5294" y="678"/>
                    <a:pt x="5193" y="678"/>
                  </a:cubicBezTo>
                  <a:cubicBezTo>
                    <a:pt x="5163" y="678"/>
                    <a:pt x="5131" y="686"/>
                    <a:pt x="5099" y="704"/>
                  </a:cubicBezTo>
                  <a:cubicBezTo>
                    <a:pt x="4264" y="1199"/>
                    <a:pt x="3696" y="2079"/>
                    <a:pt x="2868" y="2564"/>
                  </a:cubicBezTo>
                  <a:cubicBezTo>
                    <a:pt x="3215" y="1722"/>
                    <a:pt x="3811" y="1023"/>
                    <a:pt x="4334" y="285"/>
                  </a:cubicBezTo>
                  <a:cubicBezTo>
                    <a:pt x="4434" y="145"/>
                    <a:pt x="4296" y="0"/>
                    <a:pt x="415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Google Shape;1750;p67">
            <a:extLst>
              <a:ext uri="{FF2B5EF4-FFF2-40B4-BE49-F238E27FC236}">
                <a16:creationId xmlns:a16="http://schemas.microsoft.com/office/drawing/2014/main" id="{F17A02DA-2DA6-9FB2-D4E6-9F84905C9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0609" y="2174286"/>
            <a:ext cx="6380181" cy="103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THANK YOU</a:t>
            </a:r>
            <a:endParaRPr dirty="0"/>
          </a:p>
        </p:txBody>
      </p:sp>
      <p:sp>
        <p:nvSpPr>
          <p:cNvPr id="19" name="Google Shape;1751;p67">
            <a:extLst>
              <a:ext uri="{FF2B5EF4-FFF2-40B4-BE49-F238E27FC236}">
                <a16:creationId xmlns:a16="http://schemas.microsoft.com/office/drawing/2014/main" id="{A159184E-D872-D14A-6618-F815723F10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5451" y="3212686"/>
            <a:ext cx="6137200" cy="6846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" sz="2667" dirty="0">
                <a:latin typeface="Prata"/>
                <a:ea typeface="Prata"/>
                <a:cs typeface="Prata"/>
                <a:sym typeface="Prata"/>
              </a:rPr>
              <a:t>DO YOU HAVE ANY QUESTIONS?</a:t>
            </a:r>
            <a:endParaRPr sz="2667" dirty="0">
              <a:latin typeface="Prata"/>
              <a:ea typeface="Prata"/>
              <a:cs typeface="Prata"/>
              <a:sym typeface="Prata"/>
            </a:endParaRPr>
          </a:p>
          <a:p>
            <a:pPr marL="0" indent="0" algn="ctr">
              <a:spcBef>
                <a:spcPts val="1600"/>
              </a:spcBef>
            </a:pPr>
            <a:endParaRPr sz="1867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8D41A-93B3-784B-424C-86877D77A5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79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urtains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1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Introduction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75" name="Google Shape;775;p41"/>
          <p:cNvSpPr txBox="1">
            <a:spLocks noGrp="1"/>
          </p:cNvSpPr>
          <p:nvPr>
            <p:ph type="subTitle" idx="1"/>
          </p:nvPr>
        </p:nvSpPr>
        <p:spPr>
          <a:xfrm>
            <a:off x="951000" y="1756747"/>
            <a:ext cx="6288000" cy="587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Idea</a:t>
            </a:r>
            <a:endParaRPr dirty="0"/>
          </a:p>
        </p:txBody>
      </p:sp>
      <p:sp>
        <p:nvSpPr>
          <p:cNvPr id="776" name="Google Shape;776;p41"/>
          <p:cNvSpPr txBox="1">
            <a:spLocks noGrp="1"/>
          </p:cNvSpPr>
          <p:nvPr>
            <p:ph type="subTitle" idx="2"/>
          </p:nvPr>
        </p:nvSpPr>
        <p:spPr>
          <a:xfrm>
            <a:off x="951366" y="2343980"/>
            <a:ext cx="6717235" cy="19453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/>
            <a:r>
              <a:rPr lang="en-US" dirty="0"/>
              <a:t>A place for brands to display their products.</a:t>
            </a:r>
          </a:p>
          <a:p>
            <a:pPr marL="0" indent="0" algn="just"/>
            <a:r>
              <a:rPr lang="en" dirty="0"/>
              <a:t>Customers</a:t>
            </a:r>
            <a:r>
              <a:rPr lang="en-US" dirty="0"/>
              <a:t>’ own fashion stylist.</a:t>
            </a:r>
          </a:p>
          <a:p>
            <a:pPr marL="0" indent="0" algn="just"/>
            <a:r>
              <a:rPr lang="en" dirty="0"/>
              <a:t>Parfait Fit offers for customers to: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Form outfits from items displayed by brands or items uploaded of their clothes.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Check if that outfit matches.</a:t>
            </a:r>
          </a:p>
        </p:txBody>
      </p:sp>
      <p:sp>
        <p:nvSpPr>
          <p:cNvPr id="777" name="Google Shape;777;p41"/>
          <p:cNvSpPr txBox="1">
            <a:spLocks noGrp="1"/>
          </p:cNvSpPr>
          <p:nvPr>
            <p:ph type="subTitle" idx="4"/>
          </p:nvPr>
        </p:nvSpPr>
        <p:spPr>
          <a:xfrm>
            <a:off x="950934" y="4793480"/>
            <a:ext cx="6287200" cy="11326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" dirty="0"/>
              <a:t>Fashion through the use of artificial intelligence</a:t>
            </a:r>
            <a:endParaRPr dirty="0"/>
          </a:p>
        </p:txBody>
      </p:sp>
      <p:sp>
        <p:nvSpPr>
          <p:cNvPr id="778" name="Google Shape;778;p41"/>
          <p:cNvSpPr txBox="1">
            <a:spLocks noGrp="1"/>
          </p:cNvSpPr>
          <p:nvPr>
            <p:ph type="subTitle" idx="3"/>
          </p:nvPr>
        </p:nvSpPr>
        <p:spPr>
          <a:xfrm>
            <a:off x="950567" y="4333810"/>
            <a:ext cx="6288000" cy="587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Domain Of Interest</a:t>
            </a:r>
            <a:endParaRPr dirty="0"/>
          </a:p>
        </p:txBody>
      </p:sp>
      <p:cxnSp>
        <p:nvCxnSpPr>
          <p:cNvPr id="779" name="Google Shape;779;p41"/>
          <p:cNvCxnSpPr/>
          <p:nvPr/>
        </p:nvCxnSpPr>
        <p:spPr>
          <a:xfrm>
            <a:off x="1133898" y="4309101"/>
            <a:ext cx="871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0" name="Google Shape;780;p41"/>
          <p:cNvGrpSpPr/>
          <p:nvPr/>
        </p:nvGrpSpPr>
        <p:grpSpPr>
          <a:xfrm>
            <a:off x="7668602" y="719334"/>
            <a:ext cx="3572391" cy="5413231"/>
            <a:chOff x="5751451" y="539500"/>
            <a:chExt cx="2679293" cy="4059923"/>
          </a:xfrm>
        </p:grpSpPr>
        <p:sp>
          <p:nvSpPr>
            <p:cNvPr id="781" name="Google Shape;781;p41"/>
            <p:cNvSpPr/>
            <p:nvPr/>
          </p:nvSpPr>
          <p:spPr>
            <a:xfrm>
              <a:off x="7184808" y="539500"/>
              <a:ext cx="355656" cy="376201"/>
            </a:xfrm>
            <a:custGeom>
              <a:avLst/>
              <a:gdLst/>
              <a:ahLst/>
              <a:cxnLst/>
              <a:rect l="l" t="t" r="r" b="b"/>
              <a:pathLst>
                <a:path w="4674" h="4944" extrusionOk="0">
                  <a:moveTo>
                    <a:pt x="2524" y="0"/>
                  </a:moveTo>
                  <a:cubicBezTo>
                    <a:pt x="2192" y="0"/>
                    <a:pt x="1862" y="85"/>
                    <a:pt x="1562" y="245"/>
                  </a:cubicBezTo>
                  <a:cubicBezTo>
                    <a:pt x="1401" y="295"/>
                    <a:pt x="1252" y="357"/>
                    <a:pt x="1116" y="456"/>
                  </a:cubicBezTo>
                  <a:cubicBezTo>
                    <a:pt x="645" y="778"/>
                    <a:pt x="496" y="1237"/>
                    <a:pt x="571" y="1708"/>
                  </a:cubicBezTo>
                  <a:cubicBezTo>
                    <a:pt x="571" y="1745"/>
                    <a:pt x="571" y="1782"/>
                    <a:pt x="583" y="1832"/>
                  </a:cubicBezTo>
                  <a:cubicBezTo>
                    <a:pt x="310" y="2241"/>
                    <a:pt x="137" y="2774"/>
                    <a:pt x="75" y="3232"/>
                  </a:cubicBezTo>
                  <a:cubicBezTo>
                    <a:pt x="0" y="3703"/>
                    <a:pt x="186" y="4150"/>
                    <a:pt x="657" y="4286"/>
                  </a:cubicBezTo>
                  <a:cubicBezTo>
                    <a:pt x="723" y="4304"/>
                    <a:pt x="793" y="4313"/>
                    <a:pt x="865" y="4313"/>
                  </a:cubicBezTo>
                  <a:cubicBezTo>
                    <a:pt x="1237" y="4313"/>
                    <a:pt x="1648" y="4078"/>
                    <a:pt x="1711" y="3703"/>
                  </a:cubicBezTo>
                  <a:cubicBezTo>
                    <a:pt x="1748" y="3530"/>
                    <a:pt x="1773" y="3356"/>
                    <a:pt x="1847" y="3208"/>
                  </a:cubicBezTo>
                  <a:cubicBezTo>
                    <a:pt x="1999" y="3245"/>
                    <a:pt x="2150" y="3262"/>
                    <a:pt x="2296" y="3262"/>
                  </a:cubicBezTo>
                  <a:cubicBezTo>
                    <a:pt x="2341" y="3262"/>
                    <a:pt x="2386" y="3260"/>
                    <a:pt x="2430" y="3257"/>
                  </a:cubicBezTo>
                  <a:cubicBezTo>
                    <a:pt x="2479" y="3356"/>
                    <a:pt x="2541" y="3468"/>
                    <a:pt x="2591" y="3579"/>
                  </a:cubicBezTo>
                  <a:cubicBezTo>
                    <a:pt x="2740" y="3889"/>
                    <a:pt x="2876" y="4212"/>
                    <a:pt x="3025" y="4521"/>
                  </a:cubicBezTo>
                  <a:cubicBezTo>
                    <a:pt x="3148" y="4801"/>
                    <a:pt x="3461" y="4944"/>
                    <a:pt x="3760" y="4944"/>
                  </a:cubicBezTo>
                  <a:cubicBezTo>
                    <a:pt x="3912" y="4944"/>
                    <a:pt x="4060" y="4907"/>
                    <a:pt x="4177" y="4831"/>
                  </a:cubicBezTo>
                  <a:cubicBezTo>
                    <a:pt x="4611" y="4546"/>
                    <a:pt x="4673" y="4063"/>
                    <a:pt x="4487" y="3641"/>
                  </a:cubicBezTo>
                  <a:cubicBezTo>
                    <a:pt x="4326" y="3257"/>
                    <a:pt x="4153" y="2823"/>
                    <a:pt x="3954" y="2414"/>
                  </a:cubicBezTo>
                  <a:cubicBezTo>
                    <a:pt x="3967" y="2390"/>
                    <a:pt x="3967" y="2377"/>
                    <a:pt x="3979" y="2340"/>
                  </a:cubicBezTo>
                  <a:cubicBezTo>
                    <a:pt x="4413" y="1770"/>
                    <a:pt x="4475" y="1026"/>
                    <a:pt x="3781" y="456"/>
                  </a:cubicBezTo>
                  <a:cubicBezTo>
                    <a:pt x="3400" y="146"/>
                    <a:pt x="2960" y="0"/>
                    <a:pt x="2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7258390" y="1192451"/>
              <a:ext cx="47786" cy="183839"/>
            </a:xfrm>
            <a:custGeom>
              <a:avLst/>
              <a:gdLst/>
              <a:ahLst/>
              <a:cxnLst/>
              <a:rect l="l" t="t" r="r" b="b"/>
              <a:pathLst>
                <a:path w="628" h="2416" extrusionOk="0">
                  <a:moveTo>
                    <a:pt x="470" y="1"/>
                  </a:moveTo>
                  <a:cubicBezTo>
                    <a:pt x="347" y="1"/>
                    <a:pt x="264" y="207"/>
                    <a:pt x="236" y="365"/>
                  </a:cubicBezTo>
                  <a:cubicBezTo>
                    <a:pt x="186" y="687"/>
                    <a:pt x="186" y="1022"/>
                    <a:pt x="174" y="1357"/>
                  </a:cubicBezTo>
                  <a:cubicBezTo>
                    <a:pt x="161" y="1667"/>
                    <a:pt x="0" y="2014"/>
                    <a:pt x="50" y="2311"/>
                  </a:cubicBezTo>
                  <a:cubicBezTo>
                    <a:pt x="58" y="2377"/>
                    <a:pt x="105" y="2416"/>
                    <a:pt x="154" y="2416"/>
                  </a:cubicBezTo>
                  <a:cubicBezTo>
                    <a:pt x="178" y="2416"/>
                    <a:pt x="203" y="2406"/>
                    <a:pt x="223" y="2385"/>
                  </a:cubicBezTo>
                  <a:cubicBezTo>
                    <a:pt x="484" y="2138"/>
                    <a:pt x="422" y="1481"/>
                    <a:pt x="422" y="1146"/>
                  </a:cubicBezTo>
                  <a:cubicBezTo>
                    <a:pt x="422" y="923"/>
                    <a:pt x="422" y="675"/>
                    <a:pt x="434" y="440"/>
                  </a:cubicBezTo>
                  <a:cubicBezTo>
                    <a:pt x="445" y="355"/>
                    <a:pt x="428" y="106"/>
                    <a:pt x="524" y="106"/>
                  </a:cubicBezTo>
                  <a:cubicBezTo>
                    <a:pt x="540" y="106"/>
                    <a:pt x="559" y="114"/>
                    <a:pt x="583" y="130"/>
                  </a:cubicBezTo>
                  <a:cubicBezTo>
                    <a:pt x="587" y="132"/>
                    <a:pt x="592" y="133"/>
                    <a:pt x="596" y="133"/>
                  </a:cubicBezTo>
                  <a:cubicBezTo>
                    <a:pt x="615" y="133"/>
                    <a:pt x="628" y="111"/>
                    <a:pt x="608" y="80"/>
                  </a:cubicBezTo>
                  <a:cubicBezTo>
                    <a:pt x="558" y="24"/>
                    <a:pt x="512" y="1"/>
                    <a:pt x="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5751451" y="1321124"/>
              <a:ext cx="2679293" cy="2943714"/>
            </a:xfrm>
            <a:custGeom>
              <a:avLst/>
              <a:gdLst/>
              <a:ahLst/>
              <a:cxnLst/>
              <a:rect l="l" t="t" r="r" b="b"/>
              <a:pathLst>
                <a:path w="35211" h="38686" extrusionOk="0">
                  <a:moveTo>
                    <a:pt x="19824" y="2249"/>
                  </a:moveTo>
                  <a:cubicBezTo>
                    <a:pt x="20412" y="2249"/>
                    <a:pt x="20988" y="2349"/>
                    <a:pt x="21527" y="2591"/>
                  </a:cubicBezTo>
                  <a:cubicBezTo>
                    <a:pt x="21321" y="2608"/>
                    <a:pt x="21114" y="2616"/>
                    <a:pt x="20906" y="2616"/>
                  </a:cubicBezTo>
                  <a:cubicBezTo>
                    <a:pt x="20215" y="2616"/>
                    <a:pt x="19520" y="2521"/>
                    <a:pt x="18862" y="2330"/>
                  </a:cubicBezTo>
                  <a:cubicBezTo>
                    <a:pt x="19184" y="2278"/>
                    <a:pt x="19506" y="2249"/>
                    <a:pt x="19824" y="2249"/>
                  </a:cubicBezTo>
                  <a:close/>
                  <a:moveTo>
                    <a:pt x="22729" y="3954"/>
                  </a:moveTo>
                  <a:lnTo>
                    <a:pt x="22729" y="3954"/>
                  </a:lnTo>
                  <a:cubicBezTo>
                    <a:pt x="22618" y="4351"/>
                    <a:pt x="22370" y="4661"/>
                    <a:pt x="21899" y="4747"/>
                  </a:cubicBezTo>
                  <a:cubicBezTo>
                    <a:pt x="22209" y="4574"/>
                    <a:pt x="22506" y="4289"/>
                    <a:pt x="22729" y="3954"/>
                  </a:cubicBezTo>
                  <a:close/>
                  <a:moveTo>
                    <a:pt x="24824" y="0"/>
                  </a:moveTo>
                  <a:cubicBezTo>
                    <a:pt x="24117" y="99"/>
                    <a:pt x="23423" y="62"/>
                    <a:pt x="22717" y="199"/>
                  </a:cubicBezTo>
                  <a:cubicBezTo>
                    <a:pt x="22572" y="235"/>
                    <a:pt x="22592" y="472"/>
                    <a:pt x="22743" y="472"/>
                  </a:cubicBezTo>
                  <a:cubicBezTo>
                    <a:pt x="22746" y="472"/>
                    <a:pt x="22750" y="472"/>
                    <a:pt x="22754" y="471"/>
                  </a:cubicBezTo>
                  <a:cubicBezTo>
                    <a:pt x="22906" y="452"/>
                    <a:pt x="23395" y="378"/>
                    <a:pt x="23843" y="378"/>
                  </a:cubicBezTo>
                  <a:cubicBezTo>
                    <a:pt x="24272" y="378"/>
                    <a:pt x="24663" y="446"/>
                    <a:pt x="24688" y="694"/>
                  </a:cubicBezTo>
                  <a:cubicBezTo>
                    <a:pt x="24750" y="1376"/>
                    <a:pt x="24688" y="2083"/>
                    <a:pt x="24725" y="2764"/>
                  </a:cubicBezTo>
                  <a:cubicBezTo>
                    <a:pt x="24750" y="3582"/>
                    <a:pt x="25072" y="4289"/>
                    <a:pt x="25406" y="5032"/>
                  </a:cubicBezTo>
                  <a:cubicBezTo>
                    <a:pt x="26113" y="6619"/>
                    <a:pt x="25853" y="7623"/>
                    <a:pt x="24688" y="8899"/>
                  </a:cubicBezTo>
                  <a:cubicBezTo>
                    <a:pt x="23944" y="7424"/>
                    <a:pt x="23113" y="5950"/>
                    <a:pt x="21589" y="5429"/>
                  </a:cubicBezTo>
                  <a:cubicBezTo>
                    <a:pt x="21579" y="5424"/>
                    <a:pt x="21570" y="5422"/>
                    <a:pt x="21562" y="5422"/>
                  </a:cubicBezTo>
                  <a:cubicBezTo>
                    <a:pt x="21504" y="5422"/>
                    <a:pt x="21475" y="5521"/>
                    <a:pt x="21539" y="5553"/>
                  </a:cubicBezTo>
                  <a:cubicBezTo>
                    <a:pt x="22940" y="6297"/>
                    <a:pt x="23708" y="7722"/>
                    <a:pt x="24427" y="9172"/>
                  </a:cubicBezTo>
                  <a:cubicBezTo>
                    <a:pt x="23832" y="9779"/>
                    <a:pt x="23237" y="10350"/>
                    <a:pt x="22779" y="11081"/>
                  </a:cubicBezTo>
                  <a:cubicBezTo>
                    <a:pt x="22633" y="11330"/>
                    <a:pt x="22838" y="11544"/>
                    <a:pt x="23057" y="11544"/>
                  </a:cubicBezTo>
                  <a:cubicBezTo>
                    <a:pt x="23153" y="11544"/>
                    <a:pt x="23252" y="11502"/>
                    <a:pt x="23324" y="11403"/>
                  </a:cubicBezTo>
                  <a:cubicBezTo>
                    <a:pt x="23733" y="10833"/>
                    <a:pt x="24241" y="10325"/>
                    <a:pt x="24725" y="9792"/>
                  </a:cubicBezTo>
                  <a:cubicBezTo>
                    <a:pt x="25134" y="10672"/>
                    <a:pt x="25568" y="11527"/>
                    <a:pt x="26113" y="12246"/>
                  </a:cubicBezTo>
                  <a:cubicBezTo>
                    <a:pt x="26968" y="13361"/>
                    <a:pt x="28331" y="14192"/>
                    <a:pt x="29459" y="14985"/>
                  </a:cubicBezTo>
                  <a:cubicBezTo>
                    <a:pt x="30934" y="16001"/>
                    <a:pt x="32484" y="16931"/>
                    <a:pt x="34033" y="17860"/>
                  </a:cubicBezTo>
                  <a:cubicBezTo>
                    <a:pt x="33438" y="17922"/>
                    <a:pt x="32868" y="17972"/>
                    <a:pt x="32285" y="18071"/>
                  </a:cubicBezTo>
                  <a:cubicBezTo>
                    <a:pt x="32050" y="18096"/>
                    <a:pt x="32050" y="18393"/>
                    <a:pt x="32161" y="18530"/>
                  </a:cubicBezTo>
                  <a:cubicBezTo>
                    <a:pt x="32384" y="18815"/>
                    <a:pt x="32595" y="19137"/>
                    <a:pt x="32806" y="19434"/>
                  </a:cubicBezTo>
                  <a:cubicBezTo>
                    <a:pt x="32595" y="19372"/>
                    <a:pt x="32360" y="19323"/>
                    <a:pt x="32124" y="19249"/>
                  </a:cubicBezTo>
                  <a:cubicBezTo>
                    <a:pt x="32093" y="19238"/>
                    <a:pt x="32063" y="19233"/>
                    <a:pt x="32035" y="19233"/>
                  </a:cubicBezTo>
                  <a:cubicBezTo>
                    <a:pt x="31842" y="19233"/>
                    <a:pt x="31738" y="19472"/>
                    <a:pt x="31814" y="19645"/>
                  </a:cubicBezTo>
                  <a:cubicBezTo>
                    <a:pt x="32062" y="20215"/>
                    <a:pt x="32236" y="20810"/>
                    <a:pt x="32508" y="21368"/>
                  </a:cubicBezTo>
                  <a:cubicBezTo>
                    <a:pt x="32431" y="21374"/>
                    <a:pt x="32354" y="21377"/>
                    <a:pt x="32279" y="21377"/>
                  </a:cubicBezTo>
                  <a:cubicBezTo>
                    <a:pt x="31607" y="21377"/>
                    <a:pt x="31010" y="21141"/>
                    <a:pt x="30364" y="20885"/>
                  </a:cubicBezTo>
                  <a:cubicBezTo>
                    <a:pt x="30337" y="20875"/>
                    <a:pt x="30310" y="20870"/>
                    <a:pt x="30284" y="20870"/>
                  </a:cubicBezTo>
                  <a:cubicBezTo>
                    <a:pt x="30115" y="20870"/>
                    <a:pt x="29997" y="21067"/>
                    <a:pt x="30029" y="21207"/>
                  </a:cubicBezTo>
                  <a:cubicBezTo>
                    <a:pt x="30253" y="22074"/>
                    <a:pt x="30699" y="22843"/>
                    <a:pt x="30959" y="23673"/>
                  </a:cubicBezTo>
                  <a:cubicBezTo>
                    <a:pt x="30067" y="23624"/>
                    <a:pt x="29311" y="23239"/>
                    <a:pt x="28505" y="22818"/>
                  </a:cubicBezTo>
                  <a:cubicBezTo>
                    <a:pt x="28459" y="22798"/>
                    <a:pt x="28414" y="22788"/>
                    <a:pt x="28372" y="22788"/>
                  </a:cubicBezTo>
                  <a:cubicBezTo>
                    <a:pt x="28206" y="22788"/>
                    <a:pt x="28079" y="22931"/>
                    <a:pt x="28108" y="23128"/>
                  </a:cubicBezTo>
                  <a:cubicBezTo>
                    <a:pt x="28356" y="24429"/>
                    <a:pt x="29273" y="25396"/>
                    <a:pt x="29844" y="26561"/>
                  </a:cubicBezTo>
                  <a:cubicBezTo>
                    <a:pt x="28691" y="26264"/>
                    <a:pt x="27885" y="25260"/>
                    <a:pt x="26869" y="24615"/>
                  </a:cubicBezTo>
                  <a:cubicBezTo>
                    <a:pt x="26833" y="24593"/>
                    <a:pt x="26796" y="24583"/>
                    <a:pt x="26760" y="24583"/>
                  </a:cubicBezTo>
                  <a:cubicBezTo>
                    <a:pt x="26633" y="24583"/>
                    <a:pt x="26516" y="24703"/>
                    <a:pt x="26497" y="24838"/>
                  </a:cubicBezTo>
                  <a:cubicBezTo>
                    <a:pt x="26460" y="25272"/>
                    <a:pt x="26460" y="25669"/>
                    <a:pt x="26497" y="26065"/>
                  </a:cubicBezTo>
                  <a:cubicBezTo>
                    <a:pt x="26088" y="25408"/>
                    <a:pt x="25667" y="24776"/>
                    <a:pt x="25159" y="24206"/>
                  </a:cubicBezTo>
                  <a:cubicBezTo>
                    <a:pt x="25110" y="24154"/>
                    <a:pt x="25045" y="24130"/>
                    <a:pt x="24980" y="24130"/>
                  </a:cubicBezTo>
                  <a:cubicBezTo>
                    <a:pt x="24844" y="24130"/>
                    <a:pt x="24708" y="24233"/>
                    <a:pt x="24725" y="24392"/>
                  </a:cubicBezTo>
                  <a:cubicBezTo>
                    <a:pt x="24762" y="25111"/>
                    <a:pt x="24923" y="25817"/>
                    <a:pt x="25121" y="26499"/>
                  </a:cubicBezTo>
                  <a:cubicBezTo>
                    <a:pt x="24973" y="26400"/>
                    <a:pt x="24811" y="26313"/>
                    <a:pt x="24663" y="26227"/>
                  </a:cubicBezTo>
                  <a:cubicBezTo>
                    <a:pt x="24620" y="26207"/>
                    <a:pt x="24577" y="26198"/>
                    <a:pt x="24535" y="26198"/>
                  </a:cubicBezTo>
                  <a:cubicBezTo>
                    <a:pt x="24419" y="26198"/>
                    <a:pt x="24318" y="26269"/>
                    <a:pt x="24291" y="26388"/>
                  </a:cubicBezTo>
                  <a:cubicBezTo>
                    <a:pt x="24055" y="27082"/>
                    <a:pt x="23894" y="27776"/>
                    <a:pt x="23708" y="28482"/>
                  </a:cubicBezTo>
                  <a:cubicBezTo>
                    <a:pt x="23685" y="28368"/>
                    <a:pt x="23573" y="28281"/>
                    <a:pt x="23467" y="28281"/>
                  </a:cubicBezTo>
                  <a:cubicBezTo>
                    <a:pt x="23401" y="28281"/>
                    <a:pt x="23337" y="28315"/>
                    <a:pt x="23299" y="28395"/>
                  </a:cubicBezTo>
                  <a:cubicBezTo>
                    <a:pt x="22995" y="28957"/>
                    <a:pt x="22662" y="29170"/>
                    <a:pt x="22321" y="29170"/>
                  </a:cubicBezTo>
                  <a:cubicBezTo>
                    <a:pt x="21426" y="29170"/>
                    <a:pt x="20475" y="27701"/>
                    <a:pt x="19829" y="27181"/>
                  </a:cubicBezTo>
                  <a:cubicBezTo>
                    <a:pt x="19778" y="27135"/>
                    <a:pt x="19711" y="27111"/>
                    <a:pt x="19647" y="27111"/>
                  </a:cubicBezTo>
                  <a:cubicBezTo>
                    <a:pt x="19573" y="27111"/>
                    <a:pt x="19503" y="27144"/>
                    <a:pt x="19470" y="27218"/>
                  </a:cubicBezTo>
                  <a:cubicBezTo>
                    <a:pt x="19346" y="27491"/>
                    <a:pt x="19172" y="27689"/>
                    <a:pt x="18999" y="27900"/>
                  </a:cubicBezTo>
                  <a:cubicBezTo>
                    <a:pt x="18800" y="27342"/>
                    <a:pt x="18552" y="26821"/>
                    <a:pt x="18404" y="26251"/>
                  </a:cubicBezTo>
                  <a:cubicBezTo>
                    <a:pt x="18373" y="26146"/>
                    <a:pt x="18283" y="26093"/>
                    <a:pt x="18194" y="26093"/>
                  </a:cubicBezTo>
                  <a:cubicBezTo>
                    <a:pt x="18106" y="26093"/>
                    <a:pt x="18019" y="26146"/>
                    <a:pt x="17995" y="26251"/>
                  </a:cubicBezTo>
                  <a:cubicBezTo>
                    <a:pt x="17809" y="26958"/>
                    <a:pt x="17734" y="27714"/>
                    <a:pt x="17474" y="28420"/>
                  </a:cubicBezTo>
                  <a:cubicBezTo>
                    <a:pt x="17437" y="28383"/>
                    <a:pt x="17412" y="28334"/>
                    <a:pt x="17387" y="28309"/>
                  </a:cubicBezTo>
                  <a:cubicBezTo>
                    <a:pt x="17372" y="28290"/>
                    <a:pt x="17351" y="28283"/>
                    <a:pt x="17330" y="28283"/>
                  </a:cubicBezTo>
                  <a:cubicBezTo>
                    <a:pt x="17265" y="28283"/>
                    <a:pt x="17192" y="28355"/>
                    <a:pt x="17239" y="28420"/>
                  </a:cubicBezTo>
                  <a:cubicBezTo>
                    <a:pt x="17288" y="28482"/>
                    <a:pt x="17325" y="28557"/>
                    <a:pt x="17375" y="28619"/>
                  </a:cubicBezTo>
                  <a:cubicBezTo>
                    <a:pt x="17325" y="28705"/>
                    <a:pt x="17288" y="28805"/>
                    <a:pt x="17239" y="28879"/>
                  </a:cubicBezTo>
                  <a:cubicBezTo>
                    <a:pt x="16941" y="27925"/>
                    <a:pt x="16854" y="26933"/>
                    <a:pt x="16631" y="25941"/>
                  </a:cubicBezTo>
                  <a:cubicBezTo>
                    <a:pt x="16604" y="25837"/>
                    <a:pt x="16510" y="25780"/>
                    <a:pt x="16417" y="25780"/>
                  </a:cubicBezTo>
                  <a:cubicBezTo>
                    <a:pt x="16345" y="25780"/>
                    <a:pt x="16273" y="25815"/>
                    <a:pt x="16235" y="25892"/>
                  </a:cubicBezTo>
                  <a:cubicBezTo>
                    <a:pt x="15776" y="26747"/>
                    <a:pt x="15528" y="27863"/>
                    <a:pt x="14822" y="28557"/>
                  </a:cubicBezTo>
                  <a:cubicBezTo>
                    <a:pt x="14723" y="27367"/>
                    <a:pt x="14698" y="26165"/>
                    <a:pt x="14698" y="24975"/>
                  </a:cubicBezTo>
                  <a:cubicBezTo>
                    <a:pt x="14698" y="24862"/>
                    <a:pt x="14602" y="24790"/>
                    <a:pt x="14504" y="24790"/>
                  </a:cubicBezTo>
                  <a:cubicBezTo>
                    <a:pt x="14441" y="24790"/>
                    <a:pt x="14377" y="24820"/>
                    <a:pt x="14338" y="24888"/>
                  </a:cubicBezTo>
                  <a:cubicBezTo>
                    <a:pt x="13719" y="26065"/>
                    <a:pt x="13359" y="27863"/>
                    <a:pt x="12182" y="28631"/>
                  </a:cubicBezTo>
                  <a:cubicBezTo>
                    <a:pt x="12107" y="27206"/>
                    <a:pt x="12244" y="25768"/>
                    <a:pt x="12021" y="24343"/>
                  </a:cubicBezTo>
                  <a:cubicBezTo>
                    <a:pt x="12005" y="24259"/>
                    <a:pt x="11930" y="24218"/>
                    <a:pt x="11854" y="24218"/>
                  </a:cubicBezTo>
                  <a:cubicBezTo>
                    <a:pt x="11806" y="24218"/>
                    <a:pt x="11757" y="24234"/>
                    <a:pt x="11723" y="24268"/>
                  </a:cubicBezTo>
                  <a:cubicBezTo>
                    <a:pt x="10732" y="25210"/>
                    <a:pt x="10124" y="26400"/>
                    <a:pt x="9455" y="27577"/>
                  </a:cubicBezTo>
                  <a:cubicBezTo>
                    <a:pt x="9790" y="25532"/>
                    <a:pt x="10880" y="23351"/>
                    <a:pt x="10099" y="21393"/>
                  </a:cubicBezTo>
                  <a:cubicBezTo>
                    <a:pt x="10063" y="21328"/>
                    <a:pt x="9992" y="21271"/>
                    <a:pt x="9912" y="21271"/>
                  </a:cubicBezTo>
                  <a:cubicBezTo>
                    <a:pt x="9884" y="21271"/>
                    <a:pt x="9856" y="21278"/>
                    <a:pt x="9827" y="21294"/>
                  </a:cubicBezTo>
                  <a:cubicBezTo>
                    <a:pt x="8315" y="22248"/>
                    <a:pt x="7435" y="23748"/>
                    <a:pt x="6480" y="25223"/>
                  </a:cubicBezTo>
                  <a:cubicBezTo>
                    <a:pt x="6790" y="24107"/>
                    <a:pt x="7224" y="23054"/>
                    <a:pt x="7286" y="21876"/>
                  </a:cubicBezTo>
                  <a:cubicBezTo>
                    <a:pt x="7305" y="21771"/>
                    <a:pt x="7207" y="21710"/>
                    <a:pt x="7110" y="21710"/>
                  </a:cubicBezTo>
                  <a:cubicBezTo>
                    <a:pt x="7081" y="21710"/>
                    <a:pt x="7051" y="21716"/>
                    <a:pt x="7026" y="21727"/>
                  </a:cubicBezTo>
                  <a:cubicBezTo>
                    <a:pt x="5985" y="22198"/>
                    <a:pt x="5365" y="23165"/>
                    <a:pt x="4584" y="23934"/>
                  </a:cubicBezTo>
                  <a:cubicBezTo>
                    <a:pt x="5291" y="20823"/>
                    <a:pt x="7757" y="18468"/>
                    <a:pt x="9889" y="16224"/>
                  </a:cubicBezTo>
                  <a:cubicBezTo>
                    <a:pt x="10005" y="16118"/>
                    <a:pt x="9894" y="15959"/>
                    <a:pt x="9776" y="15959"/>
                  </a:cubicBezTo>
                  <a:cubicBezTo>
                    <a:pt x="9742" y="15959"/>
                    <a:pt x="9708" y="15971"/>
                    <a:pt x="9678" y="16001"/>
                  </a:cubicBezTo>
                  <a:cubicBezTo>
                    <a:pt x="8154" y="17513"/>
                    <a:pt x="6703" y="19075"/>
                    <a:pt x="5142" y="20525"/>
                  </a:cubicBezTo>
                  <a:cubicBezTo>
                    <a:pt x="5154" y="20191"/>
                    <a:pt x="5117" y="19868"/>
                    <a:pt x="5105" y="19509"/>
                  </a:cubicBezTo>
                  <a:cubicBezTo>
                    <a:pt x="5105" y="19398"/>
                    <a:pt x="5005" y="19317"/>
                    <a:pt x="4907" y="19317"/>
                  </a:cubicBezTo>
                  <a:cubicBezTo>
                    <a:pt x="4862" y="19317"/>
                    <a:pt x="4817" y="19334"/>
                    <a:pt x="4782" y="19372"/>
                  </a:cubicBezTo>
                  <a:cubicBezTo>
                    <a:pt x="4485" y="19720"/>
                    <a:pt x="4163" y="20042"/>
                    <a:pt x="3803" y="20352"/>
                  </a:cubicBezTo>
                  <a:cubicBezTo>
                    <a:pt x="3617" y="20525"/>
                    <a:pt x="3419" y="20661"/>
                    <a:pt x="3196" y="20798"/>
                  </a:cubicBezTo>
                  <a:cubicBezTo>
                    <a:pt x="3039" y="20897"/>
                    <a:pt x="2908" y="20940"/>
                    <a:pt x="2798" y="20940"/>
                  </a:cubicBezTo>
                  <a:cubicBezTo>
                    <a:pt x="2290" y="20940"/>
                    <a:pt x="2245" y="20029"/>
                    <a:pt x="2316" y="19571"/>
                  </a:cubicBezTo>
                  <a:cubicBezTo>
                    <a:pt x="2345" y="19444"/>
                    <a:pt x="2243" y="19286"/>
                    <a:pt x="2114" y="19286"/>
                  </a:cubicBezTo>
                  <a:cubicBezTo>
                    <a:pt x="2079" y="19286"/>
                    <a:pt x="2043" y="19297"/>
                    <a:pt x="2006" y="19323"/>
                  </a:cubicBezTo>
                  <a:cubicBezTo>
                    <a:pt x="1932" y="19385"/>
                    <a:pt x="1857" y="19422"/>
                    <a:pt x="1795" y="19496"/>
                  </a:cubicBezTo>
                  <a:cubicBezTo>
                    <a:pt x="3878" y="16968"/>
                    <a:pt x="6282" y="14749"/>
                    <a:pt x="8773" y="12618"/>
                  </a:cubicBezTo>
                  <a:cubicBezTo>
                    <a:pt x="10161" y="11440"/>
                    <a:pt x="11550" y="10288"/>
                    <a:pt x="12950" y="9147"/>
                  </a:cubicBezTo>
                  <a:cubicBezTo>
                    <a:pt x="14450" y="7883"/>
                    <a:pt x="15739" y="6371"/>
                    <a:pt x="17499" y="5491"/>
                  </a:cubicBezTo>
                  <a:lnTo>
                    <a:pt x="17499" y="5491"/>
                  </a:lnTo>
                  <a:cubicBezTo>
                    <a:pt x="17350" y="5900"/>
                    <a:pt x="17201" y="6334"/>
                    <a:pt x="17065" y="6768"/>
                  </a:cubicBezTo>
                  <a:cubicBezTo>
                    <a:pt x="17032" y="6867"/>
                    <a:pt x="17120" y="6938"/>
                    <a:pt x="17205" y="6938"/>
                  </a:cubicBezTo>
                  <a:cubicBezTo>
                    <a:pt x="17247" y="6938"/>
                    <a:pt x="17288" y="6920"/>
                    <a:pt x="17313" y="6879"/>
                  </a:cubicBezTo>
                  <a:cubicBezTo>
                    <a:pt x="17548" y="6396"/>
                    <a:pt x="17784" y="5838"/>
                    <a:pt x="17945" y="5305"/>
                  </a:cubicBezTo>
                  <a:cubicBezTo>
                    <a:pt x="17945" y="5305"/>
                    <a:pt x="17970" y="5305"/>
                    <a:pt x="17970" y="5280"/>
                  </a:cubicBezTo>
                  <a:cubicBezTo>
                    <a:pt x="18044" y="5255"/>
                    <a:pt x="18044" y="5144"/>
                    <a:pt x="17995" y="5094"/>
                  </a:cubicBezTo>
                  <a:cubicBezTo>
                    <a:pt x="18057" y="4834"/>
                    <a:pt x="18119" y="4586"/>
                    <a:pt x="18131" y="4326"/>
                  </a:cubicBezTo>
                  <a:cubicBezTo>
                    <a:pt x="19346" y="4633"/>
                    <a:pt x="20500" y="5243"/>
                    <a:pt x="21750" y="5243"/>
                  </a:cubicBezTo>
                  <a:cubicBezTo>
                    <a:pt x="21762" y="5243"/>
                    <a:pt x="21775" y="5243"/>
                    <a:pt x="21787" y="5243"/>
                  </a:cubicBezTo>
                  <a:cubicBezTo>
                    <a:pt x="23188" y="5218"/>
                    <a:pt x="23275" y="3843"/>
                    <a:pt x="23113" y="2777"/>
                  </a:cubicBezTo>
                  <a:cubicBezTo>
                    <a:pt x="23098" y="2698"/>
                    <a:pt x="23042" y="2663"/>
                    <a:pt x="22982" y="2663"/>
                  </a:cubicBezTo>
                  <a:cubicBezTo>
                    <a:pt x="22900" y="2663"/>
                    <a:pt x="22811" y="2726"/>
                    <a:pt x="22804" y="2826"/>
                  </a:cubicBezTo>
                  <a:cubicBezTo>
                    <a:pt x="22766" y="3458"/>
                    <a:pt x="22556" y="3942"/>
                    <a:pt x="22023" y="4314"/>
                  </a:cubicBezTo>
                  <a:cubicBezTo>
                    <a:pt x="21817" y="4456"/>
                    <a:pt x="21608" y="4515"/>
                    <a:pt x="21403" y="4515"/>
                  </a:cubicBezTo>
                  <a:cubicBezTo>
                    <a:pt x="20930" y="4515"/>
                    <a:pt x="20473" y="4203"/>
                    <a:pt x="20102" y="3892"/>
                  </a:cubicBezTo>
                  <a:cubicBezTo>
                    <a:pt x="20074" y="3867"/>
                    <a:pt x="20040" y="3856"/>
                    <a:pt x="20008" y="3856"/>
                  </a:cubicBezTo>
                  <a:cubicBezTo>
                    <a:pt x="19910" y="3856"/>
                    <a:pt x="19817" y="3954"/>
                    <a:pt x="19891" y="4066"/>
                  </a:cubicBezTo>
                  <a:cubicBezTo>
                    <a:pt x="19990" y="4214"/>
                    <a:pt x="20102" y="4338"/>
                    <a:pt x="20213" y="4450"/>
                  </a:cubicBezTo>
                  <a:cubicBezTo>
                    <a:pt x="19804" y="4326"/>
                    <a:pt x="19408" y="4165"/>
                    <a:pt x="18999" y="4041"/>
                  </a:cubicBezTo>
                  <a:cubicBezTo>
                    <a:pt x="18677" y="3942"/>
                    <a:pt x="18342" y="3843"/>
                    <a:pt x="17996" y="3781"/>
                  </a:cubicBezTo>
                  <a:lnTo>
                    <a:pt x="17996" y="3781"/>
                  </a:lnTo>
                  <a:cubicBezTo>
                    <a:pt x="17996" y="3781"/>
                    <a:pt x="17996" y="3781"/>
                    <a:pt x="17996" y="3781"/>
                  </a:cubicBezTo>
                  <a:cubicBezTo>
                    <a:pt x="18044" y="3781"/>
                    <a:pt x="18044" y="3272"/>
                    <a:pt x="18044" y="3260"/>
                  </a:cubicBezTo>
                  <a:cubicBezTo>
                    <a:pt x="18061" y="2753"/>
                    <a:pt x="18124" y="2591"/>
                    <a:pt x="18352" y="2591"/>
                  </a:cubicBezTo>
                  <a:cubicBezTo>
                    <a:pt x="18457" y="2591"/>
                    <a:pt x="18599" y="2626"/>
                    <a:pt x="18788" y="2677"/>
                  </a:cubicBezTo>
                  <a:cubicBezTo>
                    <a:pt x="19475" y="2884"/>
                    <a:pt x="20209" y="2991"/>
                    <a:pt x="20935" y="2991"/>
                  </a:cubicBezTo>
                  <a:cubicBezTo>
                    <a:pt x="21387" y="2991"/>
                    <a:pt x="21837" y="2949"/>
                    <a:pt x="22271" y="2863"/>
                  </a:cubicBezTo>
                  <a:cubicBezTo>
                    <a:pt x="22457" y="2839"/>
                    <a:pt x="22457" y="2591"/>
                    <a:pt x="22320" y="2492"/>
                  </a:cubicBezTo>
                  <a:cubicBezTo>
                    <a:pt x="21620" y="2027"/>
                    <a:pt x="20797" y="1830"/>
                    <a:pt x="19966" y="1830"/>
                  </a:cubicBezTo>
                  <a:cubicBezTo>
                    <a:pt x="19400" y="1830"/>
                    <a:pt x="18830" y="1922"/>
                    <a:pt x="18292" y="2083"/>
                  </a:cubicBezTo>
                  <a:cubicBezTo>
                    <a:pt x="18243" y="2058"/>
                    <a:pt x="18181" y="2045"/>
                    <a:pt x="18131" y="2021"/>
                  </a:cubicBezTo>
                  <a:cubicBezTo>
                    <a:pt x="18114" y="2012"/>
                    <a:pt x="18093" y="2008"/>
                    <a:pt x="18073" y="2008"/>
                  </a:cubicBezTo>
                  <a:cubicBezTo>
                    <a:pt x="18004" y="2008"/>
                    <a:pt x="17927" y="2050"/>
                    <a:pt x="17908" y="2107"/>
                  </a:cubicBezTo>
                  <a:cubicBezTo>
                    <a:pt x="17883" y="2145"/>
                    <a:pt x="17871" y="2182"/>
                    <a:pt x="17858" y="2219"/>
                  </a:cubicBezTo>
                  <a:cubicBezTo>
                    <a:pt x="17821" y="2231"/>
                    <a:pt x="17796" y="2231"/>
                    <a:pt x="17759" y="2244"/>
                  </a:cubicBezTo>
                  <a:cubicBezTo>
                    <a:pt x="17660" y="2293"/>
                    <a:pt x="17672" y="2430"/>
                    <a:pt x="17747" y="2467"/>
                  </a:cubicBezTo>
                  <a:cubicBezTo>
                    <a:pt x="17573" y="2950"/>
                    <a:pt x="17561" y="3458"/>
                    <a:pt x="17548" y="3979"/>
                  </a:cubicBezTo>
                  <a:cubicBezTo>
                    <a:pt x="17548" y="4090"/>
                    <a:pt x="17623" y="4202"/>
                    <a:pt x="17734" y="4214"/>
                  </a:cubicBezTo>
                  <a:cubicBezTo>
                    <a:pt x="17809" y="4227"/>
                    <a:pt x="17908" y="4252"/>
                    <a:pt x="17982" y="4276"/>
                  </a:cubicBezTo>
                  <a:cubicBezTo>
                    <a:pt x="17883" y="4561"/>
                    <a:pt x="17722" y="4884"/>
                    <a:pt x="17623" y="5144"/>
                  </a:cubicBezTo>
                  <a:cubicBezTo>
                    <a:pt x="17623" y="5156"/>
                    <a:pt x="17610" y="5181"/>
                    <a:pt x="17610" y="5194"/>
                  </a:cubicBezTo>
                  <a:cubicBezTo>
                    <a:pt x="16111" y="5801"/>
                    <a:pt x="14958" y="6879"/>
                    <a:pt x="13781" y="7982"/>
                  </a:cubicBezTo>
                  <a:cubicBezTo>
                    <a:pt x="12194" y="9457"/>
                    <a:pt x="10484" y="10734"/>
                    <a:pt x="8872" y="12085"/>
                  </a:cubicBezTo>
                  <a:cubicBezTo>
                    <a:pt x="5687" y="14737"/>
                    <a:pt x="2589" y="17538"/>
                    <a:pt x="122" y="20922"/>
                  </a:cubicBezTo>
                  <a:cubicBezTo>
                    <a:pt x="0" y="21072"/>
                    <a:pt x="161" y="21243"/>
                    <a:pt x="317" y="21243"/>
                  </a:cubicBezTo>
                  <a:cubicBezTo>
                    <a:pt x="367" y="21243"/>
                    <a:pt x="417" y="21225"/>
                    <a:pt x="457" y="21182"/>
                  </a:cubicBezTo>
                  <a:cubicBezTo>
                    <a:pt x="891" y="20761"/>
                    <a:pt x="1349" y="20389"/>
                    <a:pt x="1808" y="20029"/>
                  </a:cubicBezTo>
                  <a:lnTo>
                    <a:pt x="1808" y="20029"/>
                  </a:lnTo>
                  <a:cubicBezTo>
                    <a:pt x="1747" y="20668"/>
                    <a:pt x="1793" y="21494"/>
                    <a:pt x="2467" y="21494"/>
                  </a:cubicBezTo>
                  <a:cubicBezTo>
                    <a:pt x="2486" y="21494"/>
                    <a:pt x="2506" y="21493"/>
                    <a:pt x="2527" y="21492"/>
                  </a:cubicBezTo>
                  <a:cubicBezTo>
                    <a:pt x="3407" y="21430"/>
                    <a:pt x="4163" y="20711"/>
                    <a:pt x="4733" y="20042"/>
                  </a:cubicBezTo>
                  <a:lnTo>
                    <a:pt x="4733" y="20042"/>
                  </a:lnTo>
                  <a:cubicBezTo>
                    <a:pt x="4758" y="20352"/>
                    <a:pt x="4770" y="20661"/>
                    <a:pt x="4708" y="20996"/>
                  </a:cubicBezTo>
                  <a:cubicBezTo>
                    <a:pt x="4681" y="21120"/>
                    <a:pt x="4781" y="21225"/>
                    <a:pt x="4891" y="21225"/>
                  </a:cubicBezTo>
                  <a:cubicBezTo>
                    <a:pt x="4934" y="21225"/>
                    <a:pt x="4979" y="21209"/>
                    <a:pt x="5018" y="21170"/>
                  </a:cubicBezTo>
                  <a:lnTo>
                    <a:pt x="5997" y="20240"/>
                  </a:lnTo>
                  <a:lnTo>
                    <a:pt x="5997" y="20240"/>
                  </a:lnTo>
                  <a:cubicBezTo>
                    <a:pt x="5105" y="21480"/>
                    <a:pt x="4411" y="22843"/>
                    <a:pt x="4138" y="24392"/>
                  </a:cubicBezTo>
                  <a:cubicBezTo>
                    <a:pt x="4111" y="24509"/>
                    <a:pt x="4194" y="24593"/>
                    <a:pt x="4294" y="24593"/>
                  </a:cubicBezTo>
                  <a:cubicBezTo>
                    <a:pt x="4332" y="24593"/>
                    <a:pt x="4373" y="24581"/>
                    <a:pt x="4411" y="24553"/>
                  </a:cubicBezTo>
                  <a:cubicBezTo>
                    <a:pt x="5290" y="23859"/>
                    <a:pt x="5898" y="22868"/>
                    <a:pt x="6852" y="22236"/>
                  </a:cubicBezTo>
                  <a:lnTo>
                    <a:pt x="6852" y="22236"/>
                  </a:lnTo>
                  <a:cubicBezTo>
                    <a:pt x="6790" y="22285"/>
                    <a:pt x="6468" y="24082"/>
                    <a:pt x="6394" y="24305"/>
                  </a:cubicBezTo>
                  <a:cubicBezTo>
                    <a:pt x="6195" y="24925"/>
                    <a:pt x="6009" y="25520"/>
                    <a:pt x="5898" y="26152"/>
                  </a:cubicBezTo>
                  <a:cubicBezTo>
                    <a:pt x="5874" y="26294"/>
                    <a:pt x="5971" y="26386"/>
                    <a:pt x="6073" y="26386"/>
                  </a:cubicBezTo>
                  <a:cubicBezTo>
                    <a:pt x="6132" y="26386"/>
                    <a:pt x="6192" y="26356"/>
                    <a:pt x="6232" y="26288"/>
                  </a:cubicBezTo>
                  <a:cubicBezTo>
                    <a:pt x="6827" y="25458"/>
                    <a:pt x="7373" y="24553"/>
                    <a:pt x="7943" y="23710"/>
                  </a:cubicBezTo>
                  <a:cubicBezTo>
                    <a:pt x="8265" y="23227"/>
                    <a:pt x="8625" y="22806"/>
                    <a:pt x="9034" y="22384"/>
                  </a:cubicBezTo>
                  <a:cubicBezTo>
                    <a:pt x="9347" y="22061"/>
                    <a:pt x="9566" y="21900"/>
                    <a:pt x="9717" y="21900"/>
                  </a:cubicBezTo>
                  <a:cubicBezTo>
                    <a:pt x="9924" y="21900"/>
                    <a:pt x="10004" y="22203"/>
                    <a:pt x="10025" y="22806"/>
                  </a:cubicBezTo>
                  <a:cubicBezTo>
                    <a:pt x="10062" y="24690"/>
                    <a:pt x="9071" y="26512"/>
                    <a:pt x="8996" y="28420"/>
                  </a:cubicBezTo>
                  <a:cubicBezTo>
                    <a:pt x="8989" y="28531"/>
                    <a:pt x="9078" y="28589"/>
                    <a:pt x="9173" y="28589"/>
                  </a:cubicBezTo>
                  <a:cubicBezTo>
                    <a:pt x="9237" y="28589"/>
                    <a:pt x="9303" y="28562"/>
                    <a:pt x="9343" y="28507"/>
                  </a:cubicBezTo>
                  <a:cubicBezTo>
                    <a:pt x="9976" y="27516"/>
                    <a:pt x="10484" y="26462"/>
                    <a:pt x="11153" y="25483"/>
                  </a:cubicBezTo>
                  <a:cubicBezTo>
                    <a:pt x="11407" y="25103"/>
                    <a:pt x="11571" y="24956"/>
                    <a:pt x="11674" y="24956"/>
                  </a:cubicBezTo>
                  <a:cubicBezTo>
                    <a:pt x="11947" y="24956"/>
                    <a:pt x="11794" y="25994"/>
                    <a:pt x="11785" y="26462"/>
                  </a:cubicBezTo>
                  <a:cubicBezTo>
                    <a:pt x="11773" y="27317"/>
                    <a:pt x="11723" y="28148"/>
                    <a:pt x="11785" y="29003"/>
                  </a:cubicBezTo>
                  <a:cubicBezTo>
                    <a:pt x="11794" y="29131"/>
                    <a:pt x="11885" y="29205"/>
                    <a:pt x="11986" y="29205"/>
                  </a:cubicBezTo>
                  <a:cubicBezTo>
                    <a:pt x="12022" y="29205"/>
                    <a:pt x="12059" y="29196"/>
                    <a:pt x="12095" y="29176"/>
                  </a:cubicBezTo>
                  <a:cubicBezTo>
                    <a:pt x="13347" y="28631"/>
                    <a:pt x="13818" y="27156"/>
                    <a:pt x="14314" y="25904"/>
                  </a:cubicBezTo>
                  <a:cubicBezTo>
                    <a:pt x="14314" y="26945"/>
                    <a:pt x="14338" y="27962"/>
                    <a:pt x="14437" y="29003"/>
                  </a:cubicBezTo>
                  <a:cubicBezTo>
                    <a:pt x="14447" y="29108"/>
                    <a:pt x="14545" y="29221"/>
                    <a:pt x="14653" y="29221"/>
                  </a:cubicBezTo>
                  <a:cubicBezTo>
                    <a:pt x="14684" y="29221"/>
                    <a:pt x="14716" y="29211"/>
                    <a:pt x="14747" y="29189"/>
                  </a:cubicBezTo>
                  <a:cubicBezTo>
                    <a:pt x="15603" y="28631"/>
                    <a:pt x="15925" y="27652"/>
                    <a:pt x="16321" y="26735"/>
                  </a:cubicBezTo>
                  <a:cubicBezTo>
                    <a:pt x="16495" y="27664"/>
                    <a:pt x="16606" y="28619"/>
                    <a:pt x="16929" y="29511"/>
                  </a:cubicBezTo>
                  <a:cubicBezTo>
                    <a:pt x="16961" y="29616"/>
                    <a:pt x="17063" y="29690"/>
                    <a:pt x="17164" y="29690"/>
                  </a:cubicBezTo>
                  <a:cubicBezTo>
                    <a:pt x="17217" y="29690"/>
                    <a:pt x="17270" y="29670"/>
                    <a:pt x="17313" y="29623"/>
                  </a:cubicBezTo>
                  <a:cubicBezTo>
                    <a:pt x="17437" y="29461"/>
                    <a:pt x="17548" y="29313"/>
                    <a:pt x="17635" y="29152"/>
                  </a:cubicBezTo>
                  <a:cubicBezTo>
                    <a:pt x="19098" y="31940"/>
                    <a:pt x="18181" y="35597"/>
                    <a:pt x="19160" y="38534"/>
                  </a:cubicBezTo>
                  <a:cubicBezTo>
                    <a:pt x="19194" y="38636"/>
                    <a:pt x="19294" y="38686"/>
                    <a:pt x="19390" y="38686"/>
                  </a:cubicBezTo>
                  <a:cubicBezTo>
                    <a:pt x="19505" y="38686"/>
                    <a:pt x="19614" y="38614"/>
                    <a:pt x="19593" y="38472"/>
                  </a:cubicBezTo>
                  <a:cubicBezTo>
                    <a:pt x="19569" y="38224"/>
                    <a:pt x="19544" y="38075"/>
                    <a:pt x="19507" y="37852"/>
                  </a:cubicBezTo>
                  <a:cubicBezTo>
                    <a:pt x="19507" y="37815"/>
                    <a:pt x="19470" y="37790"/>
                    <a:pt x="19445" y="37766"/>
                  </a:cubicBezTo>
                  <a:cubicBezTo>
                    <a:pt x="18887" y="34952"/>
                    <a:pt x="19346" y="31358"/>
                    <a:pt x="17772" y="28916"/>
                  </a:cubicBezTo>
                  <a:cubicBezTo>
                    <a:pt x="18019" y="28371"/>
                    <a:pt x="18119" y="27788"/>
                    <a:pt x="18230" y="27206"/>
                  </a:cubicBezTo>
                  <a:cubicBezTo>
                    <a:pt x="18391" y="27639"/>
                    <a:pt x="18565" y="28061"/>
                    <a:pt x="18714" y="28507"/>
                  </a:cubicBezTo>
                  <a:cubicBezTo>
                    <a:pt x="18747" y="28615"/>
                    <a:pt x="18832" y="28668"/>
                    <a:pt x="18918" y="28668"/>
                  </a:cubicBezTo>
                  <a:cubicBezTo>
                    <a:pt x="18991" y="28668"/>
                    <a:pt x="19065" y="28630"/>
                    <a:pt x="19110" y="28557"/>
                  </a:cubicBezTo>
                  <a:cubicBezTo>
                    <a:pt x="19446" y="28084"/>
                    <a:pt x="19570" y="27842"/>
                    <a:pt x="19720" y="27842"/>
                  </a:cubicBezTo>
                  <a:cubicBezTo>
                    <a:pt x="19841" y="27842"/>
                    <a:pt x="19980" y="28000"/>
                    <a:pt x="20263" y="28321"/>
                  </a:cubicBezTo>
                  <a:cubicBezTo>
                    <a:pt x="20697" y="28805"/>
                    <a:pt x="21118" y="29263"/>
                    <a:pt x="21626" y="29635"/>
                  </a:cubicBezTo>
                  <a:cubicBezTo>
                    <a:pt x="21862" y="29808"/>
                    <a:pt x="22085" y="29883"/>
                    <a:pt x="22295" y="29883"/>
                  </a:cubicBezTo>
                  <a:cubicBezTo>
                    <a:pt x="22023" y="30490"/>
                    <a:pt x="22048" y="31358"/>
                    <a:pt x="22023" y="31841"/>
                  </a:cubicBezTo>
                  <a:cubicBezTo>
                    <a:pt x="21936" y="33899"/>
                    <a:pt x="22110" y="35745"/>
                    <a:pt x="20821" y="37493"/>
                  </a:cubicBezTo>
                  <a:cubicBezTo>
                    <a:pt x="20732" y="37621"/>
                    <a:pt x="20855" y="37773"/>
                    <a:pt x="20978" y="37773"/>
                  </a:cubicBezTo>
                  <a:cubicBezTo>
                    <a:pt x="21009" y="37773"/>
                    <a:pt x="21041" y="37763"/>
                    <a:pt x="21068" y="37741"/>
                  </a:cubicBezTo>
                  <a:cubicBezTo>
                    <a:pt x="22147" y="36985"/>
                    <a:pt x="22320" y="35510"/>
                    <a:pt x="22395" y="34308"/>
                  </a:cubicBezTo>
                  <a:cubicBezTo>
                    <a:pt x="22457" y="33378"/>
                    <a:pt x="22419" y="32448"/>
                    <a:pt x="22444" y="31519"/>
                  </a:cubicBezTo>
                  <a:cubicBezTo>
                    <a:pt x="22457" y="30862"/>
                    <a:pt x="22667" y="30317"/>
                    <a:pt x="22816" y="29734"/>
                  </a:cubicBezTo>
                  <a:cubicBezTo>
                    <a:pt x="23163" y="29536"/>
                    <a:pt x="23436" y="29176"/>
                    <a:pt x="23634" y="28792"/>
                  </a:cubicBezTo>
                  <a:lnTo>
                    <a:pt x="23634" y="28792"/>
                  </a:lnTo>
                  <a:cubicBezTo>
                    <a:pt x="23411" y="29660"/>
                    <a:pt x="23101" y="30490"/>
                    <a:pt x="22543" y="31271"/>
                  </a:cubicBezTo>
                  <a:cubicBezTo>
                    <a:pt x="22413" y="31429"/>
                    <a:pt x="22591" y="31630"/>
                    <a:pt x="22766" y="31630"/>
                  </a:cubicBezTo>
                  <a:cubicBezTo>
                    <a:pt x="22824" y="31630"/>
                    <a:pt x="22881" y="31608"/>
                    <a:pt x="22928" y="31556"/>
                  </a:cubicBezTo>
                  <a:cubicBezTo>
                    <a:pt x="24055" y="30230"/>
                    <a:pt x="24192" y="28507"/>
                    <a:pt x="24675" y="26896"/>
                  </a:cubicBezTo>
                  <a:cubicBezTo>
                    <a:pt x="24923" y="27032"/>
                    <a:pt x="25171" y="27193"/>
                    <a:pt x="25431" y="27330"/>
                  </a:cubicBezTo>
                  <a:cubicBezTo>
                    <a:pt x="25471" y="27353"/>
                    <a:pt x="25515" y="27364"/>
                    <a:pt x="25558" y="27364"/>
                  </a:cubicBezTo>
                  <a:cubicBezTo>
                    <a:pt x="25717" y="27364"/>
                    <a:pt x="25871" y="27217"/>
                    <a:pt x="25803" y="27032"/>
                  </a:cubicBezTo>
                  <a:cubicBezTo>
                    <a:pt x="25605" y="26450"/>
                    <a:pt x="25431" y="25879"/>
                    <a:pt x="25332" y="25285"/>
                  </a:cubicBezTo>
                  <a:lnTo>
                    <a:pt x="25332" y="25285"/>
                  </a:lnTo>
                  <a:cubicBezTo>
                    <a:pt x="25865" y="26003"/>
                    <a:pt x="26324" y="26784"/>
                    <a:pt x="26819" y="27528"/>
                  </a:cubicBezTo>
                  <a:cubicBezTo>
                    <a:pt x="26872" y="27607"/>
                    <a:pt x="26955" y="27643"/>
                    <a:pt x="27035" y="27643"/>
                  </a:cubicBezTo>
                  <a:cubicBezTo>
                    <a:pt x="27182" y="27643"/>
                    <a:pt x="27321" y="27526"/>
                    <a:pt x="27266" y="27342"/>
                  </a:cubicBezTo>
                  <a:cubicBezTo>
                    <a:pt x="27067" y="26660"/>
                    <a:pt x="26919" y="26028"/>
                    <a:pt x="26943" y="25347"/>
                  </a:cubicBezTo>
                  <a:lnTo>
                    <a:pt x="26943" y="25347"/>
                  </a:lnTo>
                  <a:cubicBezTo>
                    <a:pt x="28009" y="26127"/>
                    <a:pt x="28840" y="27094"/>
                    <a:pt x="30265" y="27243"/>
                  </a:cubicBezTo>
                  <a:cubicBezTo>
                    <a:pt x="30270" y="27243"/>
                    <a:pt x="30275" y="27243"/>
                    <a:pt x="30281" y="27243"/>
                  </a:cubicBezTo>
                  <a:cubicBezTo>
                    <a:pt x="30448" y="27243"/>
                    <a:pt x="30598" y="27052"/>
                    <a:pt x="30538" y="26896"/>
                  </a:cubicBezTo>
                  <a:cubicBezTo>
                    <a:pt x="30079" y="25756"/>
                    <a:pt x="29187" y="24789"/>
                    <a:pt x="28778" y="23649"/>
                  </a:cubicBezTo>
                  <a:lnTo>
                    <a:pt x="28778" y="23649"/>
                  </a:lnTo>
                  <a:cubicBezTo>
                    <a:pt x="29526" y="24005"/>
                    <a:pt x="30264" y="24298"/>
                    <a:pt x="31110" y="24298"/>
                  </a:cubicBezTo>
                  <a:cubicBezTo>
                    <a:pt x="31175" y="24298"/>
                    <a:pt x="31240" y="24297"/>
                    <a:pt x="31306" y="24293"/>
                  </a:cubicBezTo>
                  <a:cubicBezTo>
                    <a:pt x="31480" y="24281"/>
                    <a:pt x="31604" y="24119"/>
                    <a:pt x="31566" y="23958"/>
                  </a:cubicBezTo>
                  <a:cubicBezTo>
                    <a:pt x="31368" y="23153"/>
                    <a:pt x="30971" y="22434"/>
                    <a:pt x="30686" y="21665"/>
                  </a:cubicBezTo>
                  <a:lnTo>
                    <a:pt x="30686" y="21665"/>
                  </a:lnTo>
                  <a:cubicBezTo>
                    <a:pt x="31226" y="21860"/>
                    <a:pt x="31746" y="21998"/>
                    <a:pt x="32311" y="21998"/>
                  </a:cubicBezTo>
                  <a:cubicBezTo>
                    <a:pt x="32537" y="21998"/>
                    <a:pt x="32771" y="21975"/>
                    <a:pt x="33016" y="21926"/>
                  </a:cubicBezTo>
                  <a:cubicBezTo>
                    <a:pt x="33178" y="21889"/>
                    <a:pt x="33264" y="21665"/>
                    <a:pt x="33178" y="21517"/>
                  </a:cubicBezTo>
                  <a:cubicBezTo>
                    <a:pt x="32893" y="21033"/>
                    <a:pt x="32707" y="20513"/>
                    <a:pt x="32521" y="19992"/>
                  </a:cubicBezTo>
                  <a:lnTo>
                    <a:pt x="32521" y="19992"/>
                  </a:lnTo>
                  <a:cubicBezTo>
                    <a:pt x="32806" y="20042"/>
                    <a:pt x="33116" y="20129"/>
                    <a:pt x="33401" y="20265"/>
                  </a:cubicBezTo>
                  <a:cubicBezTo>
                    <a:pt x="33446" y="20287"/>
                    <a:pt x="33490" y="20297"/>
                    <a:pt x="33533" y="20297"/>
                  </a:cubicBezTo>
                  <a:cubicBezTo>
                    <a:pt x="33750" y="20297"/>
                    <a:pt x="33909" y="20038"/>
                    <a:pt x="33723" y="19831"/>
                  </a:cubicBezTo>
                  <a:cubicBezTo>
                    <a:pt x="33401" y="19447"/>
                    <a:pt x="33140" y="19025"/>
                    <a:pt x="32843" y="18604"/>
                  </a:cubicBezTo>
                  <a:cubicBezTo>
                    <a:pt x="33537" y="18517"/>
                    <a:pt x="34231" y="18468"/>
                    <a:pt x="34938" y="18381"/>
                  </a:cubicBezTo>
                  <a:cubicBezTo>
                    <a:pt x="35210" y="18294"/>
                    <a:pt x="35210" y="17947"/>
                    <a:pt x="35024" y="17823"/>
                  </a:cubicBezTo>
                  <a:cubicBezTo>
                    <a:pt x="31913" y="15915"/>
                    <a:pt x="27737" y="14068"/>
                    <a:pt x="25753" y="10907"/>
                  </a:cubicBezTo>
                  <a:cubicBezTo>
                    <a:pt x="25493" y="10486"/>
                    <a:pt x="25245" y="10015"/>
                    <a:pt x="24997" y="9519"/>
                  </a:cubicBezTo>
                  <a:cubicBezTo>
                    <a:pt x="25679" y="8738"/>
                    <a:pt x="26274" y="7920"/>
                    <a:pt x="26398" y="6830"/>
                  </a:cubicBezTo>
                  <a:cubicBezTo>
                    <a:pt x="26472" y="6148"/>
                    <a:pt x="26063" y="5429"/>
                    <a:pt x="25791" y="4834"/>
                  </a:cubicBezTo>
                  <a:cubicBezTo>
                    <a:pt x="25059" y="3272"/>
                    <a:pt x="25196" y="1859"/>
                    <a:pt x="25010" y="186"/>
                  </a:cubicBezTo>
                  <a:cubicBezTo>
                    <a:pt x="24997" y="99"/>
                    <a:pt x="24935" y="0"/>
                    <a:pt x="24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7233812" y="3581229"/>
              <a:ext cx="224549" cy="1018194"/>
            </a:xfrm>
            <a:custGeom>
              <a:avLst/>
              <a:gdLst/>
              <a:ahLst/>
              <a:cxnLst/>
              <a:rect l="l" t="t" r="r" b="b"/>
              <a:pathLst>
                <a:path w="2951" h="13381" extrusionOk="0">
                  <a:moveTo>
                    <a:pt x="1265" y="11026"/>
                  </a:moveTo>
                  <a:cubicBezTo>
                    <a:pt x="1352" y="11174"/>
                    <a:pt x="1476" y="11298"/>
                    <a:pt x="1600" y="11447"/>
                  </a:cubicBezTo>
                  <a:cubicBezTo>
                    <a:pt x="1922" y="11881"/>
                    <a:pt x="2195" y="12364"/>
                    <a:pt x="2393" y="12872"/>
                  </a:cubicBezTo>
                  <a:cubicBezTo>
                    <a:pt x="2202" y="12909"/>
                    <a:pt x="1999" y="12920"/>
                    <a:pt x="1792" y="12920"/>
                  </a:cubicBezTo>
                  <a:cubicBezTo>
                    <a:pt x="1650" y="12920"/>
                    <a:pt x="1506" y="12915"/>
                    <a:pt x="1364" y="12910"/>
                  </a:cubicBezTo>
                  <a:cubicBezTo>
                    <a:pt x="1279" y="12929"/>
                    <a:pt x="1209" y="12939"/>
                    <a:pt x="1154" y="12939"/>
                  </a:cubicBezTo>
                  <a:cubicBezTo>
                    <a:pt x="999" y="12939"/>
                    <a:pt x="960" y="12860"/>
                    <a:pt x="1042" y="12687"/>
                  </a:cubicBezTo>
                  <a:cubicBezTo>
                    <a:pt x="1092" y="12253"/>
                    <a:pt x="1154" y="11819"/>
                    <a:pt x="1216" y="11385"/>
                  </a:cubicBezTo>
                  <a:cubicBezTo>
                    <a:pt x="1228" y="11261"/>
                    <a:pt x="1240" y="11150"/>
                    <a:pt x="1265" y="11026"/>
                  </a:cubicBezTo>
                  <a:close/>
                  <a:moveTo>
                    <a:pt x="42" y="1"/>
                  </a:moveTo>
                  <a:cubicBezTo>
                    <a:pt x="20" y="1"/>
                    <a:pt x="1" y="17"/>
                    <a:pt x="1" y="44"/>
                  </a:cubicBezTo>
                  <a:cubicBezTo>
                    <a:pt x="472" y="2474"/>
                    <a:pt x="472" y="4928"/>
                    <a:pt x="794" y="7369"/>
                  </a:cubicBezTo>
                  <a:cubicBezTo>
                    <a:pt x="844" y="7716"/>
                    <a:pt x="645" y="9142"/>
                    <a:pt x="1154" y="9291"/>
                  </a:cubicBezTo>
                  <a:cubicBezTo>
                    <a:pt x="968" y="10542"/>
                    <a:pt x="670" y="11769"/>
                    <a:pt x="546" y="13021"/>
                  </a:cubicBezTo>
                  <a:cubicBezTo>
                    <a:pt x="534" y="13133"/>
                    <a:pt x="621" y="13232"/>
                    <a:pt x="720" y="13257"/>
                  </a:cubicBezTo>
                  <a:cubicBezTo>
                    <a:pt x="1043" y="13340"/>
                    <a:pt x="1374" y="13381"/>
                    <a:pt x="1706" y="13381"/>
                  </a:cubicBezTo>
                  <a:cubicBezTo>
                    <a:pt x="2062" y="13381"/>
                    <a:pt x="2418" y="13334"/>
                    <a:pt x="2765" y="13244"/>
                  </a:cubicBezTo>
                  <a:cubicBezTo>
                    <a:pt x="2864" y="13207"/>
                    <a:pt x="2951" y="13083"/>
                    <a:pt x="2914" y="12984"/>
                  </a:cubicBezTo>
                  <a:cubicBezTo>
                    <a:pt x="2641" y="12315"/>
                    <a:pt x="2083" y="10889"/>
                    <a:pt x="1340" y="10617"/>
                  </a:cubicBezTo>
                  <a:cubicBezTo>
                    <a:pt x="1401" y="10096"/>
                    <a:pt x="1463" y="9588"/>
                    <a:pt x="1476" y="9080"/>
                  </a:cubicBezTo>
                  <a:lnTo>
                    <a:pt x="1476" y="9030"/>
                  </a:lnTo>
                  <a:cubicBezTo>
                    <a:pt x="1476" y="8795"/>
                    <a:pt x="1476" y="8547"/>
                    <a:pt x="1463" y="8324"/>
                  </a:cubicBezTo>
                  <a:cubicBezTo>
                    <a:pt x="1463" y="8263"/>
                    <a:pt x="1416" y="8232"/>
                    <a:pt x="1368" y="8232"/>
                  </a:cubicBezTo>
                  <a:cubicBezTo>
                    <a:pt x="1329" y="8232"/>
                    <a:pt x="1289" y="8254"/>
                    <a:pt x="1278" y="8299"/>
                  </a:cubicBezTo>
                  <a:cubicBezTo>
                    <a:pt x="1166" y="7345"/>
                    <a:pt x="918" y="5634"/>
                    <a:pt x="906" y="5498"/>
                  </a:cubicBezTo>
                  <a:cubicBezTo>
                    <a:pt x="707" y="3651"/>
                    <a:pt x="559" y="1829"/>
                    <a:pt x="88" y="32"/>
                  </a:cubicBezTo>
                  <a:cubicBezTo>
                    <a:pt x="77" y="10"/>
                    <a:pt x="59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6972586" y="1243509"/>
              <a:ext cx="301631" cy="180339"/>
            </a:xfrm>
            <a:custGeom>
              <a:avLst/>
              <a:gdLst/>
              <a:ahLst/>
              <a:cxnLst/>
              <a:rect l="l" t="t" r="r" b="b"/>
              <a:pathLst>
                <a:path w="3964" h="2370" extrusionOk="0">
                  <a:moveTo>
                    <a:pt x="3929" y="1"/>
                  </a:moveTo>
                  <a:cubicBezTo>
                    <a:pt x="3921" y="1"/>
                    <a:pt x="3912" y="5"/>
                    <a:pt x="3905" y="16"/>
                  </a:cubicBezTo>
                  <a:cubicBezTo>
                    <a:pt x="3747" y="202"/>
                    <a:pt x="3544" y="262"/>
                    <a:pt x="3318" y="262"/>
                  </a:cubicBezTo>
                  <a:cubicBezTo>
                    <a:pt x="2904" y="262"/>
                    <a:pt x="2414" y="61"/>
                    <a:pt x="1988" y="61"/>
                  </a:cubicBezTo>
                  <a:cubicBezTo>
                    <a:pt x="1806" y="61"/>
                    <a:pt x="1636" y="98"/>
                    <a:pt x="1488" y="202"/>
                  </a:cubicBezTo>
                  <a:cubicBezTo>
                    <a:pt x="1451" y="215"/>
                    <a:pt x="1438" y="252"/>
                    <a:pt x="1426" y="264"/>
                  </a:cubicBezTo>
                  <a:cubicBezTo>
                    <a:pt x="546" y="500"/>
                    <a:pt x="1" y="1268"/>
                    <a:pt x="87" y="2247"/>
                  </a:cubicBezTo>
                  <a:cubicBezTo>
                    <a:pt x="102" y="2318"/>
                    <a:pt x="177" y="2369"/>
                    <a:pt x="241" y="2369"/>
                  </a:cubicBezTo>
                  <a:cubicBezTo>
                    <a:pt x="289" y="2369"/>
                    <a:pt x="330" y="2341"/>
                    <a:pt x="335" y="2272"/>
                  </a:cubicBezTo>
                  <a:cubicBezTo>
                    <a:pt x="459" y="1380"/>
                    <a:pt x="943" y="723"/>
                    <a:pt x="1810" y="463"/>
                  </a:cubicBezTo>
                  <a:cubicBezTo>
                    <a:pt x="1933" y="454"/>
                    <a:pt x="2049" y="445"/>
                    <a:pt x="2177" y="445"/>
                  </a:cubicBezTo>
                  <a:cubicBezTo>
                    <a:pt x="2230" y="445"/>
                    <a:pt x="2285" y="447"/>
                    <a:pt x="2343" y="450"/>
                  </a:cubicBezTo>
                  <a:cubicBezTo>
                    <a:pt x="2591" y="463"/>
                    <a:pt x="2827" y="512"/>
                    <a:pt x="3087" y="525"/>
                  </a:cubicBezTo>
                  <a:cubicBezTo>
                    <a:pt x="3105" y="525"/>
                    <a:pt x="3122" y="525"/>
                    <a:pt x="3139" y="525"/>
                  </a:cubicBezTo>
                  <a:cubicBezTo>
                    <a:pt x="3538" y="525"/>
                    <a:pt x="3741" y="386"/>
                    <a:pt x="3955" y="41"/>
                  </a:cubicBezTo>
                  <a:cubicBezTo>
                    <a:pt x="3963" y="24"/>
                    <a:pt x="3948" y="1"/>
                    <a:pt x="3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7171568" y="573209"/>
              <a:ext cx="370723" cy="763664"/>
            </a:xfrm>
            <a:custGeom>
              <a:avLst/>
              <a:gdLst/>
              <a:ahLst/>
              <a:cxnLst/>
              <a:rect l="l" t="t" r="r" b="b"/>
              <a:pathLst>
                <a:path w="4872" h="10036" extrusionOk="0">
                  <a:moveTo>
                    <a:pt x="2124" y="610"/>
                  </a:moveTo>
                  <a:cubicBezTo>
                    <a:pt x="2487" y="610"/>
                    <a:pt x="2868" y="782"/>
                    <a:pt x="3112" y="1017"/>
                  </a:cubicBezTo>
                  <a:cubicBezTo>
                    <a:pt x="3570" y="1438"/>
                    <a:pt x="3360" y="2033"/>
                    <a:pt x="2914" y="2306"/>
                  </a:cubicBezTo>
                  <a:cubicBezTo>
                    <a:pt x="2901" y="2306"/>
                    <a:pt x="2901" y="2318"/>
                    <a:pt x="2889" y="2318"/>
                  </a:cubicBezTo>
                  <a:cubicBezTo>
                    <a:pt x="2678" y="1909"/>
                    <a:pt x="2467" y="1575"/>
                    <a:pt x="2269" y="1376"/>
                  </a:cubicBezTo>
                  <a:cubicBezTo>
                    <a:pt x="2244" y="1352"/>
                    <a:pt x="2213" y="1339"/>
                    <a:pt x="2182" y="1339"/>
                  </a:cubicBezTo>
                  <a:cubicBezTo>
                    <a:pt x="2151" y="1339"/>
                    <a:pt x="2120" y="1352"/>
                    <a:pt x="2096" y="1376"/>
                  </a:cubicBezTo>
                  <a:cubicBezTo>
                    <a:pt x="1848" y="1575"/>
                    <a:pt x="1773" y="1723"/>
                    <a:pt x="1724" y="1947"/>
                  </a:cubicBezTo>
                  <a:cubicBezTo>
                    <a:pt x="1612" y="1947"/>
                    <a:pt x="1501" y="1947"/>
                    <a:pt x="1401" y="1909"/>
                  </a:cubicBezTo>
                  <a:cubicBezTo>
                    <a:pt x="695" y="1810"/>
                    <a:pt x="1377" y="905"/>
                    <a:pt x="1587" y="769"/>
                  </a:cubicBezTo>
                  <a:cubicBezTo>
                    <a:pt x="1746" y="658"/>
                    <a:pt x="1932" y="610"/>
                    <a:pt x="2124" y="610"/>
                  </a:cubicBezTo>
                  <a:close/>
                  <a:moveTo>
                    <a:pt x="683" y="1352"/>
                  </a:moveTo>
                  <a:lnTo>
                    <a:pt x="683" y="1352"/>
                  </a:lnTo>
                  <a:cubicBezTo>
                    <a:pt x="670" y="1414"/>
                    <a:pt x="670" y="1500"/>
                    <a:pt x="670" y="1562"/>
                  </a:cubicBezTo>
                  <a:cubicBezTo>
                    <a:pt x="681" y="2110"/>
                    <a:pt x="1045" y="2267"/>
                    <a:pt x="1464" y="2267"/>
                  </a:cubicBezTo>
                  <a:cubicBezTo>
                    <a:pt x="1529" y="2267"/>
                    <a:pt x="1595" y="2263"/>
                    <a:pt x="1662" y="2256"/>
                  </a:cubicBezTo>
                  <a:lnTo>
                    <a:pt x="1662" y="2256"/>
                  </a:lnTo>
                  <a:cubicBezTo>
                    <a:pt x="1662" y="2269"/>
                    <a:pt x="1662" y="2281"/>
                    <a:pt x="1649" y="2306"/>
                  </a:cubicBezTo>
                  <a:cubicBezTo>
                    <a:pt x="1649" y="2331"/>
                    <a:pt x="1649" y="2368"/>
                    <a:pt x="1662" y="2380"/>
                  </a:cubicBezTo>
                  <a:lnTo>
                    <a:pt x="1625" y="2405"/>
                  </a:lnTo>
                  <a:cubicBezTo>
                    <a:pt x="1612" y="2418"/>
                    <a:pt x="1612" y="2455"/>
                    <a:pt x="1600" y="2467"/>
                  </a:cubicBezTo>
                  <a:cubicBezTo>
                    <a:pt x="1228" y="2442"/>
                    <a:pt x="757" y="2281"/>
                    <a:pt x="608" y="1909"/>
                  </a:cubicBezTo>
                  <a:cubicBezTo>
                    <a:pt x="546" y="1723"/>
                    <a:pt x="571" y="1525"/>
                    <a:pt x="683" y="1352"/>
                  </a:cubicBezTo>
                  <a:close/>
                  <a:moveTo>
                    <a:pt x="2154" y="1723"/>
                  </a:moveTo>
                  <a:cubicBezTo>
                    <a:pt x="2225" y="1723"/>
                    <a:pt x="2314" y="1790"/>
                    <a:pt x="2430" y="1959"/>
                  </a:cubicBezTo>
                  <a:cubicBezTo>
                    <a:pt x="2529" y="2095"/>
                    <a:pt x="2604" y="2244"/>
                    <a:pt x="2678" y="2393"/>
                  </a:cubicBezTo>
                  <a:cubicBezTo>
                    <a:pt x="2666" y="2393"/>
                    <a:pt x="2653" y="2405"/>
                    <a:pt x="2641" y="2405"/>
                  </a:cubicBezTo>
                  <a:cubicBezTo>
                    <a:pt x="2615" y="2340"/>
                    <a:pt x="2541" y="2306"/>
                    <a:pt x="2471" y="2306"/>
                  </a:cubicBezTo>
                  <a:cubicBezTo>
                    <a:pt x="2408" y="2306"/>
                    <a:pt x="2349" y="2334"/>
                    <a:pt x="2331" y="2393"/>
                  </a:cubicBezTo>
                  <a:lnTo>
                    <a:pt x="2281" y="2492"/>
                  </a:lnTo>
                  <a:cubicBezTo>
                    <a:pt x="2133" y="2504"/>
                    <a:pt x="1984" y="2504"/>
                    <a:pt x="1848" y="2504"/>
                  </a:cubicBezTo>
                  <a:cubicBezTo>
                    <a:pt x="1860" y="2455"/>
                    <a:pt x="1835" y="2430"/>
                    <a:pt x="1798" y="2393"/>
                  </a:cubicBezTo>
                  <a:lnTo>
                    <a:pt x="1835" y="2368"/>
                  </a:lnTo>
                  <a:cubicBezTo>
                    <a:pt x="1848" y="2318"/>
                    <a:pt x="1860" y="2281"/>
                    <a:pt x="1860" y="2244"/>
                  </a:cubicBezTo>
                  <a:cubicBezTo>
                    <a:pt x="1984" y="2219"/>
                    <a:pt x="2108" y="2194"/>
                    <a:pt x="2219" y="2157"/>
                  </a:cubicBezTo>
                  <a:cubicBezTo>
                    <a:pt x="2352" y="2133"/>
                    <a:pt x="2332" y="1909"/>
                    <a:pt x="2193" y="1909"/>
                  </a:cubicBezTo>
                  <a:cubicBezTo>
                    <a:pt x="2190" y="1909"/>
                    <a:pt x="2186" y="1909"/>
                    <a:pt x="2182" y="1909"/>
                  </a:cubicBezTo>
                  <a:cubicBezTo>
                    <a:pt x="2108" y="1934"/>
                    <a:pt x="2046" y="1934"/>
                    <a:pt x="1972" y="1934"/>
                  </a:cubicBezTo>
                  <a:cubicBezTo>
                    <a:pt x="2018" y="1809"/>
                    <a:pt x="2074" y="1723"/>
                    <a:pt x="2154" y="1723"/>
                  </a:cubicBezTo>
                  <a:close/>
                  <a:moveTo>
                    <a:pt x="2901" y="2827"/>
                  </a:moveTo>
                  <a:cubicBezTo>
                    <a:pt x="3050" y="3149"/>
                    <a:pt x="3174" y="3483"/>
                    <a:pt x="3273" y="3818"/>
                  </a:cubicBezTo>
                  <a:cubicBezTo>
                    <a:pt x="3025" y="3583"/>
                    <a:pt x="2852" y="3248"/>
                    <a:pt x="2740" y="2876"/>
                  </a:cubicBezTo>
                  <a:cubicBezTo>
                    <a:pt x="2790" y="2864"/>
                    <a:pt x="2852" y="2839"/>
                    <a:pt x="2901" y="2827"/>
                  </a:cubicBezTo>
                  <a:close/>
                  <a:moveTo>
                    <a:pt x="1649" y="2963"/>
                  </a:moveTo>
                  <a:cubicBezTo>
                    <a:pt x="1718" y="2975"/>
                    <a:pt x="1783" y="2982"/>
                    <a:pt x="1848" y="2982"/>
                  </a:cubicBezTo>
                  <a:cubicBezTo>
                    <a:pt x="1913" y="2982"/>
                    <a:pt x="1978" y="2975"/>
                    <a:pt x="2046" y="2963"/>
                  </a:cubicBezTo>
                  <a:lnTo>
                    <a:pt x="2046" y="2963"/>
                  </a:lnTo>
                  <a:cubicBezTo>
                    <a:pt x="1810" y="3434"/>
                    <a:pt x="1488" y="3880"/>
                    <a:pt x="1030" y="3992"/>
                  </a:cubicBezTo>
                  <a:lnTo>
                    <a:pt x="1253" y="3620"/>
                  </a:lnTo>
                  <a:cubicBezTo>
                    <a:pt x="1377" y="3422"/>
                    <a:pt x="1538" y="3198"/>
                    <a:pt x="1649" y="2963"/>
                  </a:cubicBezTo>
                  <a:close/>
                  <a:moveTo>
                    <a:pt x="2418" y="3000"/>
                  </a:moveTo>
                  <a:cubicBezTo>
                    <a:pt x="2604" y="3558"/>
                    <a:pt x="2963" y="4128"/>
                    <a:pt x="3422" y="4401"/>
                  </a:cubicBezTo>
                  <a:cubicBezTo>
                    <a:pt x="3459" y="4512"/>
                    <a:pt x="3484" y="4636"/>
                    <a:pt x="3509" y="4748"/>
                  </a:cubicBezTo>
                  <a:cubicBezTo>
                    <a:pt x="3645" y="5442"/>
                    <a:pt x="3657" y="6161"/>
                    <a:pt x="3471" y="6842"/>
                  </a:cubicBezTo>
                  <a:cubicBezTo>
                    <a:pt x="3305" y="7424"/>
                    <a:pt x="2749" y="7894"/>
                    <a:pt x="2209" y="7894"/>
                  </a:cubicBezTo>
                  <a:cubicBezTo>
                    <a:pt x="1945" y="7894"/>
                    <a:pt x="1684" y="7781"/>
                    <a:pt x="1476" y="7512"/>
                  </a:cubicBezTo>
                  <a:cubicBezTo>
                    <a:pt x="918" y="6780"/>
                    <a:pt x="869" y="5566"/>
                    <a:pt x="819" y="4686"/>
                  </a:cubicBezTo>
                  <a:cubicBezTo>
                    <a:pt x="807" y="4562"/>
                    <a:pt x="819" y="4425"/>
                    <a:pt x="819" y="4264"/>
                  </a:cubicBezTo>
                  <a:cubicBezTo>
                    <a:pt x="846" y="4266"/>
                    <a:pt x="874" y="4267"/>
                    <a:pt x="900" y="4267"/>
                  </a:cubicBezTo>
                  <a:cubicBezTo>
                    <a:pt x="1623" y="4267"/>
                    <a:pt x="2095" y="3634"/>
                    <a:pt x="2418" y="3000"/>
                  </a:cubicBezTo>
                  <a:close/>
                  <a:moveTo>
                    <a:pt x="3174" y="0"/>
                  </a:moveTo>
                  <a:cubicBezTo>
                    <a:pt x="1859" y="0"/>
                    <a:pt x="383" y="354"/>
                    <a:pt x="162" y="1624"/>
                  </a:cubicBezTo>
                  <a:cubicBezTo>
                    <a:pt x="1" y="2430"/>
                    <a:pt x="633" y="2814"/>
                    <a:pt x="1401" y="2938"/>
                  </a:cubicBezTo>
                  <a:cubicBezTo>
                    <a:pt x="1278" y="3149"/>
                    <a:pt x="1166" y="3372"/>
                    <a:pt x="1042" y="3583"/>
                  </a:cubicBezTo>
                  <a:cubicBezTo>
                    <a:pt x="992" y="3682"/>
                    <a:pt x="918" y="3769"/>
                    <a:pt x="856" y="3880"/>
                  </a:cubicBezTo>
                  <a:cubicBezTo>
                    <a:pt x="856" y="3583"/>
                    <a:pt x="844" y="3310"/>
                    <a:pt x="745" y="3074"/>
                  </a:cubicBezTo>
                  <a:cubicBezTo>
                    <a:pt x="738" y="3068"/>
                    <a:pt x="726" y="3065"/>
                    <a:pt x="715" y="3065"/>
                  </a:cubicBezTo>
                  <a:cubicBezTo>
                    <a:pt x="704" y="3065"/>
                    <a:pt x="695" y="3068"/>
                    <a:pt x="695" y="3074"/>
                  </a:cubicBezTo>
                  <a:cubicBezTo>
                    <a:pt x="608" y="3273"/>
                    <a:pt x="546" y="3620"/>
                    <a:pt x="509" y="4041"/>
                  </a:cubicBezTo>
                  <a:cubicBezTo>
                    <a:pt x="447" y="4078"/>
                    <a:pt x="447" y="4165"/>
                    <a:pt x="497" y="4202"/>
                  </a:cubicBezTo>
                  <a:cubicBezTo>
                    <a:pt x="435" y="5776"/>
                    <a:pt x="906" y="8144"/>
                    <a:pt x="2083" y="8168"/>
                  </a:cubicBezTo>
                  <a:cubicBezTo>
                    <a:pt x="2244" y="8168"/>
                    <a:pt x="2393" y="8168"/>
                    <a:pt x="2529" y="8144"/>
                  </a:cubicBezTo>
                  <a:lnTo>
                    <a:pt x="2529" y="8144"/>
                  </a:lnTo>
                  <a:cubicBezTo>
                    <a:pt x="2467" y="8751"/>
                    <a:pt x="2616" y="9334"/>
                    <a:pt x="3075" y="9755"/>
                  </a:cubicBezTo>
                  <a:cubicBezTo>
                    <a:pt x="3279" y="9949"/>
                    <a:pt x="3517" y="10035"/>
                    <a:pt x="3755" y="10035"/>
                  </a:cubicBezTo>
                  <a:cubicBezTo>
                    <a:pt x="4066" y="10035"/>
                    <a:pt x="4379" y="9889"/>
                    <a:pt x="4624" y="9643"/>
                  </a:cubicBezTo>
                  <a:cubicBezTo>
                    <a:pt x="4687" y="9581"/>
                    <a:pt x="4617" y="9456"/>
                    <a:pt x="4542" y="9456"/>
                  </a:cubicBezTo>
                  <a:cubicBezTo>
                    <a:pt x="4528" y="9456"/>
                    <a:pt x="4514" y="9460"/>
                    <a:pt x="4500" y="9470"/>
                  </a:cubicBezTo>
                  <a:cubicBezTo>
                    <a:pt x="4273" y="9613"/>
                    <a:pt x="4045" y="9701"/>
                    <a:pt x="3820" y="9701"/>
                  </a:cubicBezTo>
                  <a:cubicBezTo>
                    <a:pt x="3615" y="9701"/>
                    <a:pt x="3412" y="9628"/>
                    <a:pt x="3211" y="9457"/>
                  </a:cubicBezTo>
                  <a:cubicBezTo>
                    <a:pt x="2839" y="9135"/>
                    <a:pt x="2703" y="8565"/>
                    <a:pt x="2728" y="8082"/>
                  </a:cubicBezTo>
                  <a:cubicBezTo>
                    <a:pt x="4004" y="7722"/>
                    <a:pt x="4066" y="6111"/>
                    <a:pt x="3694" y="4512"/>
                  </a:cubicBezTo>
                  <a:lnTo>
                    <a:pt x="3694" y="4512"/>
                  </a:lnTo>
                  <a:cubicBezTo>
                    <a:pt x="3814" y="4554"/>
                    <a:pt x="3939" y="4576"/>
                    <a:pt x="4068" y="4576"/>
                  </a:cubicBezTo>
                  <a:cubicBezTo>
                    <a:pt x="4287" y="4576"/>
                    <a:pt x="4519" y="4511"/>
                    <a:pt x="4760" y="4363"/>
                  </a:cubicBezTo>
                  <a:cubicBezTo>
                    <a:pt x="4871" y="4297"/>
                    <a:pt x="4823" y="4121"/>
                    <a:pt x="4705" y="4121"/>
                  </a:cubicBezTo>
                  <a:cubicBezTo>
                    <a:pt x="4691" y="4121"/>
                    <a:pt x="4677" y="4123"/>
                    <a:pt x="4661" y="4128"/>
                  </a:cubicBezTo>
                  <a:cubicBezTo>
                    <a:pt x="4495" y="4170"/>
                    <a:pt x="4340" y="4189"/>
                    <a:pt x="4198" y="4189"/>
                  </a:cubicBezTo>
                  <a:cubicBezTo>
                    <a:pt x="3957" y="4189"/>
                    <a:pt x="3749" y="4134"/>
                    <a:pt x="3570" y="4041"/>
                  </a:cubicBezTo>
                  <a:cubicBezTo>
                    <a:pt x="3422" y="3583"/>
                    <a:pt x="3273" y="3136"/>
                    <a:pt x="3099" y="2740"/>
                  </a:cubicBezTo>
                  <a:cubicBezTo>
                    <a:pt x="4203" y="2157"/>
                    <a:pt x="3918" y="1067"/>
                    <a:pt x="3149" y="509"/>
                  </a:cubicBezTo>
                  <a:cubicBezTo>
                    <a:pt x="3645" y="484"/>
                    <a:pt x="4128" y="484"/>
                    <a:pt x="4599" y="410"/>
                  </a:cubicBezTo>
                  <a:cubicBezTo>
                    <a:pt x="4748" y="385"/>
                    <a:pt x="4748" y="162"/>
                    <a:pt x="4599" y="137"/>
                  </a:cubicBezTo>
                  <a:cubicBezTo>
                    <a:pt x="4213" y="58"/>
                    <a:pt x="3707" y="0"/>
                    <a:pt x="3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7082007" y="1537760"/>
              <a:ext cx="660255" cy="1679209"/>
            </a:xfrm>
            <a:custGeom>
              <a:avLst/>
              <a:gdLst/>
              <a:ahLst/>
              <a:cxnLst/>
              <a:rect l="l" t="t" r="r" b="b"/>
              <a:pathLst>
                <a:path w="8677" h="22068" extrusionOk="0">
                  <a:moveTo>
                    <a:pt x="916" y="1575"/>
                  </a:moveTo>
                  <a:cubicBezTo>
                    <a:pt x="1202" y="1575"/>
                    <a:pt x="1776" y="1949"/>
                    <a:pt x="2157" y="2223"/>
                  </a:cubicBezTo>
                  <a:cubicBezTo>
                    <a:pt x="1872" y="2495"/>
                    <a:pt x="1500" y="2929"/>
                    <a:pt x="1116" y="2979"/>
                  </a:cubicBezTo>
                  <a:cubicBezTo>
                    <a:pt x="1110" y="2979"/>
                    <a:pt x="1104" y="2980"/>
                    <a:pt x="1098" y="2980"/>
                  </a:cubicBezTo>
                  <a:cubicBezTo>
                    <a:pt x="741" y="2980"/>
                    <a:pt x="659" y="1909"/>
                    <a:pt x="757" y="1665"/>
                  </a:cubicBezTo>
                  <a:cubicBezTo>
                    <a:pt x="783" y="1602"/>
                    <a:pt x="839" y="1575"/>
                    <a:pt x="916" y="1575"/>
                  </a:cubicBezTo>
                  <a:close/>
                  <a:moveTo>
                    <a:pt x="5119" y="909"/>
                  </a:moveTo>
                  <a:cubicBezTo>
                    <a:pt x="5156" y="1181"/>
                    <a:pt x="5206" y="1467"/>
                    <a:pt x="5243" y="1752"/>
                  </a:cubicBezTo>
                  <a:cubicBezTo>
                    <a:pt x="5280" y="2185"/>
                    <a:pt x="5429" y="2842"/>
                    <a:pt x="5218" y="3251"/>
                  </a:cubicBezTo>
                  <a:cubicBezTo>
                    <a:pt x="5209" y="3272"/>
                    <a:pt x="5190" y="3281"/>
                    <a:pt x="5162" y="3281"/>
                  </a:cubicBezTo>
                  <a:cubicBezTo>
                    <a:pt x="5006" y="3281"/>
                    <a:pt x="4580" y="2979"/>
                    <a:pt x="4128" y="2632"/>
                  </a:cubicBezTo>
                  <a:cubicBezTo>
                    <a:pt x="4091" y="2570"/>
                    <a:pt x="4029" y="2532"/>
                    <a:pt x="3967" y="2508"/>
                  </a:cubicBezTo>
                  <a:cubicBezTo>
                    <a:pt x="3793" y="2384"/>
                    <a:pt x="3632" y="2247"/>
                    <a:pt x="3471" y="2136"/>
                  </a:cubicBezTo>
                  <a:cubicBezTo>
                    <a:pt x="4029" y="1727"/>
                    <a:pt x="4586" y="1343"/>
                    <a:pt x="5119" y="909"/>
                  </a:cubicBezTo>
                  <a:close/>
                  <a:moveTo>
                    <a:pt x="5346" y="0"/>
                  </a:moveTo>
                  <a:cubicBezTo>
                    <a:pt x="5267" y="0"/>
                    <a:pt x="5188" y="27"/>
                    <a:pt x="5132" y="78"/>
                  </a:cubicBezTo>
                  <a:cubicBezTo>
                    <a:pt x="4450" y="673"/>
                    <a:pt x="3706" y="1194"/>
                    <a:pt x="2963" y="1727"/>
                  </a:cubicBezTo>
                  <a:cubicBezTo>
                    <a:pt x="2901" y="1677"/>
                    <a:pt x="2839" y="1652"/>
                    <a:pt x="2802" y="1628"/>
                  </a:cubicBezTo>
                  <a:cubicBezTo>
                    <a:pt x="2763" y="1616"/>
                    <a:pt x="2726" y="1611"/>
                    <a:pt x="2691" y="1611"/>
                  </a:cubicBezTo>
                  <a:cubicBezTo>
                    <a:pt x="2613" y="1611"/>
                    <a:pt x="2547" y="1638"/>
                    <a:pt x="2504" y="1690"/>
                  </a:cubicBezTo>
                  <a:cubicBezTo>
                    <a:pt x="2031" y="1352"/>
                    <a:pt x="1357" y="945"/>
                    <a:pt x="842" y="945"/>
                  </a:cubicBezTo>
                  <a:cubicBezTo>
                    <a:pt x="507" y="945"/>
                    <a:pt x="239" y="1117"/>
                    <a:pt x="137" y="1590"/>
                  </a:cubicBezTo>
                  <a:cubicBezTo>
                    <a:pt x="0" y="2235"/>
                    <a:pt x="211" y="3301"/>
                    <a:pt x="918" y="3536"/>
                  </a:cubicBezTo>
                  <a:cubicBezTo>
                    <a:pt x="996" y="3565"/>
                    <a:pt x="1075" y="3577"/>
                    <a:pt x="1155" y="3577"/>
                  </a:cubicBezTo>
                  <a:cubicBezTo>
                    <a:pt x="1705" y="3577"/>
                    <a:pt x="2268" y="2966"/>
                    <a:pt x="2603" y="2619"/>
                  </a:cubicBezTo>
                  <a:cubicBezTo>
                    <a:pt x="2621" y="2626"/>
                    <a:pt x="2638" y="2629"/>
                    <a:pt x="2655" y="2629"/>
                  </a:cubicBezTo>
                  <a:cubicBezTo>
                    <a:pt x="2700" y="2629"/>
                    <a:pt x="2745" y="2609"/>
                    <a:pt x="2789" y="2582"/>
                  </a:cubicBezTo>
                  <a:cubicBezTo>
                    <a:pt x="2851" y="2532"/>
                    <a:pt x="2926" y="2483"/>
                    <a:pt x="2987" y="2433"/>
                  </a:cubicBezTo>
                  <a:cubicBezTo>
                    <a:pt x="3173" y="2582"/>
                    <a:pt x="3372" y="2768"/>
                    <a:pt x="3582" y="2966"/>
                  </a:cubicBezTo>
                  <a:cubicBezTo>
                    <a:pt x="3644" y="3598"/>
                    <a:pt x="3297" y="4255"/>
                    <a:pt x="3037" y="4788"/>
                  </a:cubicBezTo>
                  <a:cubicBezTo>
                    <a:pt x="2715" y="5470"/>
                    <a:pt x="2318" y="6127"/>
                    <a:pt x="2033" y="6821"/>
                  </a:cubicBezTo>
                  <a:cubicBezTo>
                    <a:pt x="1661" y="7726"/>
                    <a:pt x="1314" y="9238"/>
                    <a:pt x="2492" y="9733"/>
                  </a:cubicBezTo>
                  <a:cubicBezTo>
                    <a:pt x="2687" y="9814"/>
                    <a:pt x="2887" y="9847"/>
                    <a:pt x="3088" y="9847"/>
                  </a:cubicBezTo>
                  <a:cubicBezTo>
                    <a:pt x="3473" y="9847"/>
                    <a:pt x="3861" y="9727"/>
                    <a:pt x="4227" y="9597"/>
                  </a:cubicBezTo>
                  <a:cubicBezTo>
                    <a:pt x="4678" y="9435"/>
                    <a:pt x="5263" y="9116"/>
                    <a:pt x="5786" y="9116"/>
                  </a:cubicBezTo>
                  <a:cubicBezTo>
                    <a:pt x="6025" y="9116"/>
                    <a:pt x="6251" y="9183"/>
                    <a:pt x="6445" y="9362"/>
                  </a:cubicBezTo>
                  <a:cubicBezTo>
                    <a:pt x="6916" y="9783"/>
                    <a:pt x="6445" y="10861"/>
                    <a:pt x="6309" y="11345"/>
                  </a:cubicBezTo>
                  <a:cubicBezTo>
                    <a:pt x="6098" y="11964"/>
                    <a:pt x="5851" y="12584"/>
                    <a:pt x="5789" y="13241"/>
                  </a:cubicBezTo>
                  <a:cubicBezTo>
                    <a:pt x="5772" y="13424"/>
                    <a:pt x="5940" y="13535"/>
                    <a:pt x="6105" y="13535"/>
                  </a:cubicBezTo>
                  <a:cubicBezTo>
                    <a:pt x="6185" y="13535"/>
                    <a:pt x="6265" y="13509"/>
                    <a:pt x="6322" y="13452"/>
                  </a:cubicBezTo>
                  <a:cubicBezTo>
                    <a:pt x="6768" y="13030"/>
                    <a:pt x="7090" y="12324"/>
                    <a:pt x="7635" y="12026"/>
                  </a:cubicBezTo>
                  <a:lnTo>
                    <a:pt x="7635" y="12026"/>
                  </a:lnTo>
                  <a:cubicBezTo>
                    <a:pt x="7673" y="12411"/>
                    <a:pt x="7586" y="12770"/>
                    <a:pt x="7648" y="13154"/>
                  </a:cubicBezTo>
                  <a:cubicBezTo>
                    <a:pt x="7734" y="13576"/>
                    <a:pt x="7871" y="13985"/>
                    <a:pt x="7958" y="14394"/>
                  </a:cubicBezTo>
                  <a:cubicBezTo>
                    <a:pt x="8181" y="15484"/>
                    <a:pt x="7896" y="16600"/>
                    <a:pt x="7400" y="17554"/>
                  </a:cubicBezTo>
                  <a:cubicBezTo>
                    <a:pt x="6495" y="19351"/>
                    <a:pt x="4710" y="20678"/>
                    <a:pt x="2913" y="21496"/>
                  </a:cubicBezTo>
                  <a:cubicBezTo>
                    <a:pt x="2598" y="21648"/>
                    <a:pt x="2798" y="22067"/>
                    <a:pt x="3094" y="22067"/>
                  </a:cubicBezTo>
                  <a:cubicBezTo>
                    <a:pt x="3136" y="22067"/>
                    <a:pt x="3179" y="22059"/>
                    <a:pt x="3223" y="22041"/>
                  </a:cubicBezTo>
                  <a:cubicBezTo>
                    <a:pt x="5156" y="21149"/>
                    <a:pt x="6892" y="19760"/>
                    <a:pt x="7945" y="17889"/>
                  </a:cubicBezTo>
                  <a:cubicBezTo>
                    <a:pt x="8441" y="16996"/>
                    <a:pt x="8676" y="16005"/>
                    <a:pt x="8639" y="15001"/>
                  </a:cubicBezTo>
                  <a:cubicBezTo>
                    <a:pt x="8664" y="14493"/>
                    <a:pt x="8528" y="13985"/>
                    <a:pt x="8367" y="13489"/>
                  </a:cubicBezTo>
                  <a:cubicBezTo>
                    <a:pt x="8168" y="12832"/>
                    <a:pt x="8379" y="12200"/>
                    <a:pt x="8193" y="11543"/>
                  </a:cubicBezTo>
                  <a:cubicBezTo>
                    <a:pt x="8162" y="11407"/>
                    <a:pt x="8033" y="11324"/>
                    <a:pt x="7889" y="11324"/>
                  </a:cubicBezTo>
                  <a:cubicBezTo>
                    <a:pt x="7863" y="11324"/>
                    <a:pt x="7836" y="11327"/>
                    <a:pt x="7809" y="11332"/>
                  </a:cubicBezTo>
                  <a:cubicBezTo>
                    <a:pt x="7325" y="11419"/>
                    <a:pt x="7003" y="11717"/>
                    <a:pt x="6706" y="12076"/>
                  </a:cubicBezTo>
                  <a:cubicBezTo>
                    <a:pt x="6991" y="11233"/>
                    <a:pt x="7363" y="10415"/>
                    <a:pt x="7202" y="9523"/>
                  </a:cubicBezTo>
                  <a:cubicBezTo>
                    <a:pt x="7077" y="8783"/>
                    <a:pt x="6560" y="8558"/>
                    <a:pt x="5964" y="8558"/>
                  </a:cubicBezTo>
                  <a:cubicBezTo>
                    <a:pt x="5372" y="8558"/>
                    <a:pt x="4703" y="8780"/>
                    <a:pt x="4264" y="8940"/>
                  </a:cubicBezTo>
                  <a:cubicBezTo>
                    <a:pt x="3925" y="9076"/>
                    <a:pt x="3512" y="9227"/>
                    <a:pt x="3148" y="9227"/>
                  </a:cubicBezTo>
                  <a:cubicBezTo>
                    <a:pt x="2780" y="9227"/>
                    <a:pt x="2461" y="9073"/>
                    <a:pt x="2318" y="8593"/>
                  </a:cubicBezTo>
                  <a:cubicBezTo>
                    <a:pt x="2120" y="7887"/>
                    <a:pt x="2616" y="7019"/>
                    <a:pt x="2913" y="6424"/>
                  </a:cubicBezTo>
                  <a:cubicBezTo>
                    <a:pt x="3347" y="5519"/>
                    <a:pt x="4041" y="4528"/>
                    <a:pt x="4190" y="3487"/>
                  </a:cubicBezTo>
                  <a:cubicBezTo>
                    <a:pt x="4484" y="3728"/>
                    <a:pt x="4792" y="3901"/>
                    <a:pt x="5100" y="3901"/>
                  </a:cubicBezTo>
                  <a:cubicBezTo>
                    <a:pt x="5298" y="3901"/>
                    <a:pt x="5496" y="3830"/>
                    <a:pt x="5689" y="3660"/>
                  </a:cubicBezTo>
                  <a:cubicBezTo>
                    <a:pt x="6074" y="3326"/>
                    <a:pt x="5937" y="2458"/>
                    <a:pt x="5900" y="2024"/>
                  </a:cubicBezTo>
                  <a:cubicBezTo>
                    <a:pt x="5851" y="1417"/>
                    <a:pt x="5751" y="810"/>
                    <a:pt x="5640" y="227"/>
                  </a:cubicBezTo>
                  <a:cubicBezTo>
                    <a:pt x="5609" y="73"/>
                    <a:pt x="5477" y="0"/>
                    <a:pt x="5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848098" y="1770071"/>
              <a:ext cx="616882" cy="1308106"/>
            </a:xfrm>
            <a:custGeom>
              <a:avLst/>
              <a:gdLst/>
              <a:ahLst/>
              <a:cxnLst/>
              <a:rect l="l" t="t" r="r" b="b"/>
              <a:pathLst>
                <a:path w="8107" h="17191" extrusionOk="0">
                  <a:moveTo>
                    <a:pt x="6157" y="0"/>
                  </a:moveTo>
                  <a:cubicBezTo>
                    <a:pt x="6062" y="0"/>
                    <a:pt x="5967" y="40"/>
                    <a:pt x="5900" y="136"/>
                  </a:cubicBezTo>
                  <a:cubicBezTo>
                    <a:pt x="5293" y="1004"/>
                    <a:pt x="4376" y="1648"/>
                    <a:pt x="3632" y="2392"/>
                  </a:cubicBezTo>
                  <a:cubicBezTo>
                    <a:pt x="3186" y="2838"/>
                    <a:pt x="2752" y="3284"/>
                    <a:pt x="2331" y="3755"/>
                  </a:cubicBezTo>
                  <a:cubicBezTo>
                    <a:pt x="1500" y="4673"/>
                    <a:pt x="298" y="5862"/>
                    <a:pt x="137" y="7151"/>
                  </a:cubicBezTo>
                  <a:cubicBezTo>
                    <a:pt x="1" y="8087"/>
                    <a:pt x="649" y="8364"/>
                    <a:pt x="1549" y="8364"/>
                  </a:cubicBezTo>
                  <a:cubicBezTo>
                    <a:pt x="2700" y="8364"/>
                    <a:pt x="4263" y="7913"/>
                    <a:pt x="5132" y="7808"/>
                  </a:cubicBezTo>
                  <a:lnTo>
                    <a:pt x="5132" y="7808"/>
                  </a:lnTo>
                  <a:cubicBezTo>
                    <a:pt x="4425" y="8713"/>
                    <a:pt x="3211" y="9135"/>
                    <a:pt x="3062" y="10448"/>
                  </a:cubicBezTo>
                  <a:cubicBezTo>
                    <a:pt x="3050" y="10622"/>
                    <a:pt x="3211" y="10746"/>
                    <a:pt x="3372" y="10758"/>
                  </a:cubicBezTo>
                  <a:cubicBezTo>
                    <a:pt x="3418" y="10762"/>
                    <a:pt x="3463" y="10763"/>
                    <a:pt x="3508" y="10763"/>
                  </a:cubicBezTo>
                  <a:cubicBezTo>
                    <a:pt x="4396" y="10763"/>
                    <a:pt x="5200" y="10101"/>
                    <a:pt x="6049" y="10101"/>
                  </a:cubicBezTo>
                  <a:cubicBezTo>
                    <a:pt x="5900" y="11056"/>
                    <a:pt x="5181" y="11824"/>
                    <a:pt x="4673" y="12605"/>
                  </a:cubicBezTo>
                  <a:cubicBezTo>
                    <a:pt x="4140" y="13373"/>
                    <a:pt x="3831" y="14216"/>
                    <a:pt x="3979" y="15158"/>
                  </a:cubicBezTo>
                  <a:cubicBezTo>
                    <a:pt x="4202" y="16831"/>
                    <a:pt x="6371" y="17166"/>
                    <a:pt x="7710" y="17191"/>
                  </a:cubicBezTo>
                  <a:cubicBezTo>
                    <a:pt x="8107" y="17191"/>
                    <a:pt x="8107" y="16571"/>
                    <a:pt x="7710" y="16546"/>
                  </a:cubicBezTo>
                  <a:cubicBezTo>
                    <a:pt x="6123" y="16534"/>
                    <a:pt x="4066" y="15989"/>
                    <a:pt x="4661" y="13943"/>
                  </a:cubicBezTo>
                  <a:cubicBezTo>
                    <a:pt x="5095" y="12431"/>
                    <a:pt x="6619" y="11489"/>
                    <a:pt x="6706" y="9804"/>
                  </a:cubicBezTo>
                  <a:cubicBezTo>
                    <a:pt x="6706" y="9680"/>
                    <a:pt x="6607" y="9531"/>
                    <a:pt x="6470" y="9519"/>
                  </a:cubicBezTo>
                  <a:cubicBezTo>
                    <a:pt x="6364" y="9501"/>
                    <a:pt x="6260" y="9493"/>
                    <a:pt x="6158" y="9493"/>
                  </a:cubicBezTo>
                  <a:cubicBezTo>
                    <a:pt x="5315" y="9493"/>
                    <a:pt x="4585" y="10025"/>
                    <a:pt x="3756" y="10114"/>
                  </a:cubicBezTo>
                  <a:cubicBezTo>
                    <a:pt x="4116" y="9097"/>
                    <a:pt x="5504" y="8651"/>
                    <a:pt x="5962" y="7660"/>
                  </a:cubicBezTo>
                  <a:cubicBezTo>
                    <a:pt x="6037" y="7486"/>
                    <a:pt x="5987" y="7238"/>
                    <a:pt x="5776" y="7201"/>
                  </a:cubicBezTo>
                  <a:cubicBezTo>
                    <a:pt x="5625" y="7176"/>
                    <a:pt x="5470" y="7166"/>
                    <a:pt x="5313" y="7166"/>
                  </a:cubicBezTo>
                  <a:cubicBezTo>
                    <a:pt x="4523" y="7166"/>
                    <a:pt x="3685" y="7438"/>
                    <a:pt x="2951" y="7573"/>
                  </a:cubicBezTo>
                  <a:cubicBezTo>
                    <a:pt x="2465" y="7670"/>
                    <a:pt x="1971" y="7739"/>
                    <a:pt x="1484" y="7739"/>
                  </a:cubicBezTo>
                  <a:cubicBezTo>
                    <a:pt x="1410" y="7739"/>
                    <a:pt x="1338" y="7737"/>
                    <a:pt x="1265" y="7734"/>
                  </a:cubicBezTo>
                  <a:cubicBezTo>
                    <a:pt x="583" y="7684"/>
                    <a:pt x="707" y="7139"/>
                    <a:pt x="918" y="6680"/>
                  </a:cubicBezTo>
                  <a:cubicBezTo>
                    <a:pt x="1463" y="5503"/>
                    <a:pt x="2467" y="4499"/>
                    <a:pt x="3360" y="3570"/>
                  </a:cubicBezTo>
                  <a:cubicBezTo>
                    <a:pt x="4351" y="2516"/>
                    <a:pt x="5615" y="1648"/>
                    <a:pt x="6433" y="446"/>
                  </a:cubicBezTo>
                  <a:cubicBezTo>
                    <a:pt x="6598" y="220"/>
                    <a:pt x="6380" y="0"/>
                    <a:pt x="6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E8B80-5B95-EA2A-CFF1-E4D65CE6A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>
            <a:spLocks noGrp="1"/>
          </p:cNvSpPr>
          <p:nvPr>
            <p:ph type="title"/>
          </p:nvPr>
        </p:nvSpPr>
        <p:spPr>
          <a:xfrm>
            <a:off x="4685433" y="903983"/>
            <a:ext cx="1982800" cy="151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727" name="Google Shape;727;p38"/>
          <p:cNvSpPr txBox="1">
            <a:spLocks noGrp="1"/>
          </p:cNvSpPr>
          <p:nvPr>
            <p:ph type="title" idx="2"/>
          </p:nvPr>
        </p:nvSpPr>
        <p:spPr>
          <a:xfrm>
            <a:off x="4685433" y="3113935"/>
            <a:ext cx="6555600" cy="249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Problem Significance</a:t>
            </a:r>
            <a:endParaRPr dirty="0"/>
          </a:p>
        </p:txBody>
      </p:sp>
      <p:cxnSp>
        <p:nvCxnSpPr>
          <p:cNvPr id="729" name="Google Shape;729;p38"/>
          <p:cNvCxnSpPr/>
          <p:nvPr/>
        </p:nvCxnSpPr>
        <p:spPr>
          <a:xfrm>
            <a:off x="4899991" y="2334517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2410;p69">
            <a:extLst>
              <a:ext uri="{FF2B5EF4-FFF2-40B4-BE49-F238E27FC236}">
                <a16:creationId xmlns:a16="http://schemas.microsoft.com/office/drawing/2014/main" id="{E49E8299-69A3-648C-CEEC-F0828E9EA387}"/>
              </a:ext>
            </a:extLst>
          </p:cNvPr>
          <p:cNvGrpSpPr/>
          <p:nvPr/>
        </p:nvGrpSpPr>
        <p:grpSpPr>
          <a:xfrm>
            <a:off x="1801368" y="969264"/>
            <a:ext cx="2221992" cy="5166360"/>
            <a:chOff x="1880822" y="2608387"/>
            <a:chExt cx="1041499" cy="1991151"/>
          </a:xfrm>
        </p:grpSpPr>
        <p:sp>
          <p:nvSpPr>
            <p:cNvPr id="3" name="Google Shape;2411;p69">
              <a:extLst>
                <a:ext uri="{FF2B5EF4-FFF2-40B4-BE49-F238E27FC236}">
                  <a16:creationId xmlns:a16="http://schemas.microsoft.com/office/drawing/2014/main" id="{57A86ADA-E7B4-E9A4-744B-8188828AC79E}"/>
                </a:ext>
              </a:extLst>
            </p:cNvPr>
            <p:cNvSpPr/>
            <p:nvPr/>
          </p:nvSpPr>
          <p:spPr>
            <a:xfrm>
              <a:off x="1880822" y="3315023"/>
              <a:ext cx="1041499" cy="1284514"/>
            </a:xfrm>
            <a:custGeom>
              <a:avLst/>
              <a:gdLst/>
              <a:ahLst/>
              <a:cxnLst/>
              <a:rect l="l" t="t" r="r" b="b"/>
              <a:pathLst>
                <a:path w="44666" h="55088" extrusionOk="0">
                  <a:moveTo>
                    <a:pt x="31391" y="23601"/>
                  </a:moveTo>
                  <a:cubicBezTo>
                    <a:pt x="31410" y="23611"/>
                    <a:pt x="31410" y="23630"/>
                    <a:pt x="31420" y="23650"/>
                  </a:cubicBezTo>
                  <a:cubicBezTo>
                    <a:pt x="31460" y="23719"/>
                    <a:pt x="31470" y="23809"/>
                    <a:pt x="31509" y="23878"/>
                  </a:cubicBezTo>
                  <a:cubicBezTo>
                    <a:pt x="31527" y="23906"/>
                    <a:pt x="31537" y="23936"/>
                    <a:pt x="31544" y="23966"/>
                  </a:cubicBezTo>
                  <a:lnTo>
                    <a:pt x="31544" y="23966"/>
                  </a:lnTo>
                  <a:cubicBezTo>
                    <a:pt x="31540" y="23953"/>
                    <a:pt x="31535" y="23940"/>
                    <a:pt x="31529" y="23927"/>
                  </a:cubicBezTo>
                  <a:cubicBezTo>
                    <a:pt x="31490" y="23858"/>
                    <a:pt x="31470" y="23789"/>
                    <a:pt x="31440" y="23700"/>
                  </a:cubicBezTo>
                  <a:cubicBezTo>
                    <a:pt x="31420" y="23670"/>
                    <a:pt x="31420" y="23630"/>
                    <a:pt x="31391" y="23601"/>
                  </a:cubicBezTo>
                  <a:close/>
                  <a:moveTo>
                    <a:pt x="32058" y="1"/>
                  </a:moveTo>
                  <a:cubicBezTo>
                    <a:pt x="31846" y="1"/>
                    <a:pt x="31845" y="202"/>
                    <a:pt x="31806" y="338"/>
                  </a:cubicBezTo>
                  <a:cubicBezTo>
                    <a:pt x="31420" y="1634"/>
                    <a:pt x="30866" y="2852"/>
                    <a:pt x="30064" y="3941"/>
                  </a:cubicBezTo>
                  <a:cubicBezTo>
                    <a:pt x="29549" y="4644"/>
                    <a:pt x="29143" y="5406"/>
                    <a:pt x="28678" y="6139"/>
                  </a:cubicBezTo>
                  <a:cubicBezTo>
                    <a:pt x="28609" y="6228"/>
                    <a:pt x="28559" y="6317"/>
                    <a:pt x="28500" y="6396"/>
                  </a:cubicBezTo>
                  <a:cubicBezTo>
                    <a:pt x="28352" y="6564"/>
                    <a:pt x="28253" y="6762"/>
                    <a:pt x="28114" y="6931"/>
                  </a:cubicBezTo>
                  <a:cubicBezTo>
                    <a:pt x="28005" y="7059"/>
                    <a:pt x="27916" y="7208"/>
                    <a:pt x="27797" y="7326"/>
                  </a:cubicBezTo>
                  <a:cubicBezTo>
                    <a:pt x="27510" y="7663"/>
                    <a:pt x="27223" y="8000"/>
                    <a:pt x="27025" y="8396"/>
                  </a:cubicBezTo>
                  <a:cubicBezTo>
                    <a:pt x="26995" y="8524"/>
                    <a:pt x="26995" y="8663"/>
                    <a:pt x="27045" y="8801"/>
                  </a:cubicBezTo>
                  <a:cubicBezTo>
                    <a:pt x="27065" y="8861"/>
                    <a:pt x="27104" y="8900"/>
                    <a:pt x="27164" y="8920"/>
                  </a:cubicBezTo>
                  <a:cubicBezTo>
                    <a:pt x="27273" y="8920"/>
                    <a:pt x="27342" y="8851"/>
                    <a:pt x="27411" y="8792"/>
                  </a:cubicBezTo>
                  <a:cubicBezTo>
                    <a:pt x="27570" y="8603"/>
                    <a:pt x="27639" y="8346"/>
                    <a:pt x="27837" y="8168"/>
                  </a:cubicBezTo>
                  <a:cubicBezTo>
                    <a:pt x="27886" y="8821"/>
                    <a:pt x="27956" y="9455"/>
                    <a:pt x="28104" y="10078"/>
                  </a:cubicBezTo>
                  <a:cubicBezTo>
                    <a:pt x="28163" y="10326"/>
                    <a:pt x="28213" y="10583"/>
                    <a:pt x="28253" y="10831"/>
                  </a:cubicBezTo>
                  <a:cubicBezTo>
                    <a:pt x="28342" y="11197"/>
                    <a:pt x="28431" y="11583"/>
                    <a:pt x="28490" y="11969"/>
                  </a:cubicBezTo>
                  <a:cubicBezTo>
                    <a:pt x="28827" y="13652"/>
                    <a:pt x="29173" y="15325"/>
                    <a:pt x="29450" y="17018"/>
                  </a:cubicBezTo>
                  <a:cubicBezTo>
                    <a:pt x="29827" y="19196"/>
                    <a:pt x="30322" y="21344"/>
                    <a:pt x="30836" y="23502"/>
                  </a:cubicBezTo>
                  <a:cubicBezTo>
                    <a:pt x="31381" y="25739"/>
                    <a:pt x="32460" y="27768"/>
                    <a:pt x="33301" y="29897"/>
                  </a:cubicBezTo>
                  <a:cubicBezTo>
                    <a:pt x="33539" y="30431"/>
                    <a:pt x="33757" y="30946"/>
                    <a:pt x="33984" y="31480"/>
                  </a:cubicBezTo>
                  <a:cubicBezTo>
                    <a:pt x="33994" y="31510"/>
                    <a:pt x="34024" y="31540"/>
                    <a:pt x="34034" y="31579"/>
                  </a:cubicBezTo>
                  <a:cubicBezTo>
                    <a:pt x="34103" y="31768"/>
                    <a:pt x="34172" y="31965"/>
                    <a:pt x="34242" y="32154"/>
                  </a:cubicBezTo>
                  <a:cubicBezTo>
                    <a:pt x="34845" y="33638"/>
                    <a:pt x="35578" y="35074"/>
                    <a:pt x="36202" y="36539"/>
                  </a:cubicBezTo>
                  <a:cubicBezTo>
                    <a:pt x="36221" y="36588"/>
                    <a:pt x="36231" y="36658"/>
                    <a:pt x="36261" y="36707"/>
                  </a:cubicBezTo>
                  <a:cubicBezTo>
                    <a:pt x="36499" y="37133"/>
                    <a:pt x="36558" y="37657"/>
                    <a:pt x="36895" y="38044"/>
                  </a:cubicBezTo>
                  <a:cubicBezTo>
                    <a:pt x="36941" y="38063"/>
                    <a:pt x="36984" y="38075"/>
                    <a:pt x="37019" y="38075"/>
                  </a:cubicBezTo>
                  <a:cubicBezTo>
                    <a:pt x="37090" y="38075"/>
                    <a:pt x="37132" y="38027"/>
                    <a:pt x="37112" y="37895"/>
                  </a:cubicBezTo>
                  <a:cubicBezTo>
                    <a:pt x="37102" y="37766"/>
                    <a:pt x="37033" y="37657"/>
                    <a:pt x="37003" y="37529"/>
                  </a:cubicBezTo>
                  <a:cubicBezTo>
                    <a:pt x="36974" y="37450"/>
                    <a:pt x="36954" y="37361"/>
                    <a:pt x="36914" y="37271"/>
                  </a:cubicBezTo>
                  <a:cubicBezTo>
                    <a:pt x="36855" y="37153"/>
                    <a:pt x="36805" y="37014"/>
                    <a:pt x="36766" y="36875"/>
                  </a:cubicBezTo>
                  <a:cubicBezTo>
                    <a:pt x="36687" y="36687"/>
                    <a:pt x="36657" y="36489"/>
                    <a:pt x="36617" y="36291"/>
                  </a:cubicBezTo>
                  <a:cubicBezTo>
                    <a:pt x="36588" y="36232"/>
                    <a:pt x="36568" y="36163"/>
                    <a:pt x="36538" y="36084"/>
                  </a:cubicBezTo>
                  <a:cubicBezTo>
                    <a:pt x="35885" y="34450"/>
                    <a:pt x="35093" y="32886"/>
                    <a:pt x="34489" y="31243"/>
                  </a:cubicBezTo>
                  <a:cubicBezTo>
                    <a:pt x="34341" y="30956"/>
                    <a:pt x="34251" y="30649"/>
                    <a:pt x="34133" y="30352"/>
                  </a:cubicBezTo>
                  <a:cubicBezTo>
                    <a:pt x="33262" y="28313"/>
                    <a:pt x="32321" y="26293"/>
                    <a:pt x="31618" y="24195"/>
                  </a:cubicBezTo>
                  <a:cubicBezTo>
                    <a:pt x="31605" y="24171"/>
                    <a:pt x="31596" y="24147"/>
                    <a:pt x="31588" y="24124"/>
                  </a:cubicBezTo>
                  <a:lnTo>
                    <a:pt x="31588" y="24124"/>
                  </a:lnTo>
                  <a:cubicBezTo>
                    <a:pt x="31588" y="24124"/>
                    <a:pt x="31588" y="24125"/>
                    <a:pt x="31589" y="24125"/>
                  </a:cubicBezTo>
                  <a:cubicBezTo>
                    <a:pt x="32499" y="25798"/>
                    <a:pt x="33539" y="27392"/>
                    <a:pt x="34479" y="29055"/>
                  </a:cubicBezTo>
                  <a:cubicBezTo>
                    <a:pt x="34974" y="29936"/>
                    <a:pt x="35578" y="30748"/>
                    <a:pt x="36093" y="31619"/>
                  </a:cubicBezTo>
                  <a:cubicBezTo>
                    <a:pt x="36370" y="32025"/>
                    <a:pt x="36588" y="32441"/>
                    <a:pt x="36865" y="32837"/>
                  </a:cubicBezTo>
                  <a:cubicBezTo>
                    <a:pt x="36895" y="32886"/>
                    <a:pt x="36914" y="32946"/>
                    <a:pt x="36954" y="32975"/>
                  </a:cubicBezTo>
                  <a:cubicBezTo>
                    <a:pt x="37211" y="33371"/>
                    <a:pt x="37548" y="33718"/>
                    <a:pt x="37884" y="34054"/>
                  </a:cubicBezTo>
                  <a:cubicBezTo>
                    <a:pt x="38647" y="34777"/>
                    <a:pt x="39429" y="35499"/>
                    <a:pt x="40171" y="36262"/>
                  </a:cubicBezTo>
                  <a:cubicBezTo>
                    <a:pt x="40339" y="36440"/>
                    <a:pt x="40567" y="36569"/>
                    <a:pt x="40706" y="36796"/>
                  </a:cubicBezTo>
                  <a:cubicBezTo>
                    <a:pt x="40904" y="37163"/>
                    <a:pt x="40874" y="37271"/>
                    <a:pt x="40537" y="37499"/>
                  </a:cubicBezTo>
                  <a:cubicBezTo>
                    <a:pt x="39973" y="37855"/>
                    <a:pt x="39330" y="38034"/>
                    <a:pt x="38775" y="38410"/>
                  </a:cubicBezTo>
                  <a:cubicBezTo>
                    <a:pt x="38675" y="38478"/>
                    <a:pt x="38591" y="38511"/>
                    <a:pt x="38519" y="38511"/>
                  </a:cubicBezTo>
                  <a:cubicBezTo>
                    <a:pt x="38391" y="38511"/>
                    <a:pt x="38304" y="38408"/>
                    <a:pt x="38241" y="38212"/>
                  </a:cubicBezTo>
                  <a:cubicBezTo>
                    <a:pt x="38201" y="38063"/>
                    <a:pt x="38112" y="37945"/>
                    <a:pt x="38053" y="37786"/>
                  </a:cubicBezTo>
                  <a:cubicBezTo>
                    <a:pt x="37756" y="37093"/>
                    <a:pt x="37489" y="36410"/>
                    <a:pt x="37221" y="35697"/>
                  </a:cubicBezTo>
                  <a:cubicBezTo>
                    <a:pt x="37201" y="35638"/>
                    <a:pt x="37162" y="35559"/>
                    <a:pt x="37122" y="35499"/>
                  </a:cubicBezTo>
                  <a:cubicBezTo>
                    <a:pt x="37043" y="35381"/>
                    <a:pt x="36974" y="35232"/>
                    <a:pt x="36914" y="35094"/>
                  </a:cubicBezTo>
                  <a:cubicBezTo>
                    <a:pt x="36825" y="34906"/>
                    <a:pt x="36825" y="34688"/>
                    <a:pt x="36607" y="34589"/>
                  </a:cubicBezTo>
                  <a:cubicBezTo>
                    <a:pt x="36548" y="34599"/>
                    <a:pt x="36508" y="34638"/>
                    <a:pt x="36479" y="34698"/>
                  </a:cubicBezTo>
                  <a:cubicBezTo>
                    <a:pt x="36429" y="35094"/>
                    <a:pt x="36647" y="35420"/>
                    <a:pt x="36746" y="35777"/>
                  </a:cubicBezTo>
                  <a:cubicBezTo>
                    <a:pt x="36756" y="35806"/>
                    <a:pt x="36776" y="35846"/>
                    <a:pt x="36796" y="35886"/>
                  </a:cubicBezTo>
                  <a:cubicBezTo>
                    <a:pt x="37073" y="36677"/>
                    <a:pt x="37360" y="37479"/>
                    <a:pt x="37746" y="38242"/>
                  </a:cubicBezTo>
                  <a:cubicBezTo>
                    <a:pt x="37785" y="38321"/>
                    <a:pt x="37835" y="38400"/>
                    <a:pt x="37865" y="38489"/>
                  </a:cubicBezTo>
                  <a:cubicBezTo>
                    <a:pt x="37964" y="38667"/>
                    <a:pt x="37993" y="38905"/>
                    <a:pt x="38112" y="39043"/>
                  </a:cubicBezTo>
                  <a:cubicBezTo>
                    <a:pt x="38409" y="39350"/>
                    <a:pt x="38231" y="39558"/>
                    <a:pt x="38003" y="39736"/>
                  </a:cubicBezTo>
                  <a:cubicBezTo>
                    <a:pt x="37498" y="40122"/>
                    <a:pt x="37142" y="40637"/>
                    <a:pt x="36706" y="41083"/>
                  </a:cubicBezTo>
                  <a:cubicBezTo>
                    <a:pt x="36657" y="41142"/>
                    <a:pt x="36598" y="41221"/>
                    <a:pt x="36528" y="41281"/>
                  </a:cubicBezTo>
                  <a:cubicBezTo>
                    <a:pt x="35717" y="42221"/>
                    <a:pt x="34687" y="42914"/>
                    <a:pt x="33737" y="43696"/>
                  </a:cubicBezTo>
                  <a:cubicBezTo>
                    <a:pt x="33826" y="43409"/>
                    <a:pt x="33757" y="43122"/>
                    <a:pt x="33786" y="42845"/>
                  </a:cubicBezTo>
                  <a:cubicBezTo>
                    <a:pt x="33786" y="42617"/>
                    <a:pt x="33826" y="42369"/>
                    <a:pt x="33559" y="42231"/>
                  </a:cubicBezTo>
                  <a:cubicBezTo>
                    <a:pt x="33489" y="42201"/>
                    <a:pt x="33400" y="42201"/>
                    <a:pt x="33311" y="42201"/>
                  </a:cubicBezTo>
                  <a:cubicBezTo>
                    <a:pt x="33083" y="42211"/>
                    <a:pt x="32866" y="42280"/>
                    <a:pt x="32648" y="42350"/>
                  </a:cubicBezTo>
                  <a:cubicBezTo>
                    <a:pt x="32202" y="42468"/>
                    <a:pt x="31826" y="42765"/>
                    <a:pt x="31381" y="42894"/>
                  </a:cubicBezTo>
                  <a:cubicBezTo>
                    <a:pt x="30074" y="43241"/>
                    <a:pt x="28856" y="43815"/>
                    <a:pt x="27688" y="44498"/>
                  </a:cubicBezTo>
                  <a:cubicBezTo>
                    <a:pt x="27560" y="44557"/>
                    <a:pt x="27451" y="44636"/>
                    <a:pt x="27322" y="44696"/>
                  </a:cubicBezTo>
                  <a:cubicBezTo>
                    <a:pt x="26778" y="44933"/>
                    <a:pt x="26223" y="45171"/>
                    <a:pt x="25679" y="45418"/>
                  </a:cubicBezTo>
                  <a:cubicBezTo>
                    <a:pt x="24895" y="45765"/>
                    <a:pt x="24111" y="46119"/>
                    <a:pt x="23227" y="46119"/>
                  </a:cubicBezTo>
                  <a:cubicBezTo>
                    <a:pt x="23151" y="46119"/>
                    <a:pt x="23074" y="46117"/>
                    <a:pt x="22996" y="46111"/>
                  </a:cubicBezTo>
                  <a:cubicBezTo>
                    <a:pt x="22943" y="46111"/>
                    <a:pt x="22891" y="46116"/>
                    <a:pt x="22835" y="46116"/>
                  </a:cubicBezTo>
                  <a:cubicBezTo>
                    <a:pt x="22807" y="46116"/>
                    <a:pt x="22778" y="46115"/>
                    <a:pt x="22749" y="46111"/>
                  </a:cubicBezTo>
                  <a:cubicBezTo>
                    <a:pt x="22326" y="46111"/>
                    <a:pt x="21913" y="46103"/>
                    <a:pt x="21496" y="46103"/>
                  </a:cubicBezTo>
                  <a:cubicBezTo>
                    <a:pt x="21288" y="46103"/>
                    <a:pt x="21079" y="46105"/>
                    <a:pt x="20868" y="46111"/>
                  </a:cubicBezTo>
                  <a:cubicBezTo>
                    <a:pt x="20819" y="46112"/>
                    <a:pt x="20770" y="46113"/>
                    <a:pt x="20722" y="46113"/>
                  </a:cubicBezTo>
                  <a:cubicBezTo>
                    <a:pt x="20247" y="46113"/>
                    <a:pt x="19781" y="46066"/>
                    <a:pt x="19324" y="45913"/>
                  </a:cubicBezTo>
                  <a:cubicBezTo>
                    <a:pt x="19205" y="45834"/>
                    <a:pt x="19096" y="45745"/>
                    <a:pt x="19036" y="45626"/>
                  </a:cubicBezTo>
                  <a:cubicBezTo>
                    <a:pt x="18838" y="45141"/>
                    <a:pt x="18611" y="44676"/>
                    <a:pt x="18244" y="44290"/>
                  </a:cubicBezTo>
                  <a:cubicBezTo>
                    <a:pt x="17918" y="43904"/>
                    <a:pt x="17472" y="43765"/>
                    <a:pt x="17027" y="43646"/>
                  </a:cubicBezTo>
                  <a:cubicBezTo>
                    <a:pt x="16651" y="43458"/>
                    <a:pt x="16235" y="43409"/>
                    <a:pt x="15809" y="43409"/>
                  </a:cubicBezTo>
                  <a:cubicBezTo>
                    <a:pt x="15314" y="43409"/>
                    <a:pt x="14819" y="43413"/>
                    <a:pt x="14324" y="43413"/>
                  </a:cubicBezTo>
                  <a:cubicBezTo>
                    <a:pt x="14077" y="43413"/>
                    <a:pt x="13829" y="43412"/>
                    <a:pt x="13582" y="43409"/>
                  </a:cubicBezTo>
                  <a:cubicBezTo>
                    <a:pt x="13483" y="43406"/>
                    <a:pt x="13382" y="43405"/>
                    <a:pt x="13280" y="43405"/>
                  </a:cubicBezTo>
                  <a:cubicBezTo>
                    <a:pt x="13076" y="43405"/>
                    <a:pt x="12869" y="43409"/>
                    <a:pt x="12671" y="43409"/>
                  </a:cubicBezTo>
                  <a:cubicBezTo>
                    <a:pt x="11662" y="43300"/>
                    <a:pt x="10662" y="43171"/>
                    <a:pt x="9642" y="43092"/>
                  </a:cubicBezTo>
                  <a:lnTo>
                    <a:pt x="9523" y="43092"/>
                  </a:lnTo>
                  <a:cubicBezTo>
                    <a:pt x="9423" y="43102"/>
                    <a:pt x="9325" y="43106"/>
                    <a:pt x="9227" y="43106"/>
                  </a:cubicBezTo>
                  <a:cubicBezTo>
                    <a:pt x="8723" y="43106"/>
                    <a:pt x="8247" y="42983"/>
                    <a:pt x="7791" y="42775"/>
                  </a:cubicBezTo>
                  <a:cubicBezTo>
                    <a:pt x="7504" y="42657"/>
                    <a:pt x="7207" y="42548"/>
                    <a:pt x="6900" y="42478"/>
                  </a:cubicBezTo>
                  <a:cubicBezTo>
                    <a:pt x="6554" y="42409"/>
                    <a:pt x="6385" y="42112"/>
                    <a:pt x="6128" y="41924"/>
                  </a:cubicBezTo>
                  <a:cubicBezTo>
                    <a:pt x="5475" y="41459"/>
                    <a:pt x="4980" y="40815"/>
                    <a:pt x="4376" y="40291"/>
                  </a:cubicBezTo>
                  <a:cubicBezTo>
                    <a:pt x="4237" y="40182"/>
                    <a:pt x="4207" y="40043"/>
                    <a:pt x="4326" y="39895"/>
                  </a:cubicBezTo>
                  <a:cubicBezTo>
                    <a:pt x="4692" y="39410"/>
                    <a:pt x="4920" y="38855"/>
                    <a:pt x="5197" y="38321"/>
                  </a:cubicBezTo>
                  <a:cubicBezTo>
                    <a:pt x="5425" y="37846"/>
                    <a:pt x="5692" y="37370"/>
                    <a:pt x="5940" y="36905"/>
                  </a:cubicBezTo>
                  <a:cubicBezTo>
                    <a:pt x="6920" y="35034"/>
                    <a:pt x="8038" y="33252"/>
                    <a:pt x="9345" y="31589"/>
                  </a:cubicBezTo>
                  <a:cubicBezTo>
                    <a:pt x="9444" y="31480"/>
                    <a:pt x="9533" y="31362"/>
                    <a:pt x="9583" y="31213"/>
                  </a:cubicBezTo>
                  <a:cubicBezTo>
                    <a:pt x="9602" y="31134"/>
                    <a:pt x="9622" y="31065"/>
                    <a:pt x="9553" y="30995"/>
                  </a:cubicBezTo>
                  <a:cubicBezTo>
                    <a:pt x="9520" y="30953"/>
                    <a:pt x="9482" y="30937"/>
                    <a:pt x="9441" y="30937"/>
                  </a:cubicBezTo>
                  <a:cubicBezTo>
                    <a:pt x="9398" y="30937"/>
                    <a:pt x="9352" y="30955"/>
                    <a:pt x="9306" y="30976"/>
                  </a:cubicBezTo>
                  <a:cubicBezTo>
                    <a:pt x="9137" y="31055"/>
                    <a:pt x="9038" y="31193"/>
                    <a:pt x="8910" y="31332"/>
                  </a:cubicBezTo>
                  <a:cubicBezTo>
                    <a:pt x="7969" y="32421"/>
                    <a:pt x="7207" y="33619"/>
                    <a:pt x="6464" y="34846"/>
                  </a:cubicBezTo>
                  <a:cubicBezTo>
                    <a:pt x="6356" y="35034"/>
                    <a:pt x="6266" y="35232"/>
                    <a:pt x="6118" y="35391"/>
                  </a:cubicBezTo>
                  <a:cubicBezTo>
                    <a:pt x="5593" y="36351"/>
                    <a:pt x="5088" y="37321"/>
                    <a:pt x="4623" y="38311"/>
                  </a:cubicBezTo>
                  <a:cubicBezTo>
                    <a:pt x="4435" y="38707"/>
                    <a:pt x="4227" y="39093"/>
                    <a:pt x="4039" y="39489"/>
                  </a:cubicBezTo>
                  <a:cubicBezTo>
                    <a:pt x="3984" y="39604"/>
                    <a:pt x="3932" y="39668"/>
                    <a:pt x="3870" y="39668"/>
                  </a:cubicBezTo>
                  <a:cubicBezTo>
                    <a:pt x="3820" y="39668"/>
                    <a:pt x="3763" y="39627"/>
                    <a:pt x="3693" y="39538"/>
                  </a:cubicBezTo>
                  <a:cubicBezTo>
                    <a:pt x="3366" y="39123"/>
                    <a:pt x="3069" y="38697"/>
                    <a:pt x="2762" y="38271"/>
                  </a:cubicBezTo>
                  <a:cubicBezTo>
                    <a:pt x="2614" y="38073"/>
                    <a:pt x="2643" y="37885"/>
                    <a:pt x="2802" y="37717"/>
                  </a:cubicBezTo>
                  <a:cubicBezTo>
                    <a:pt x="2891" y="37608"/>
                    <a:pt x="3000" y="37519"/>
                    <a:pt x="3089" y="37410"/>
                  </a:cubicBezTo>
                  <a:cubicBezTo>
                    <a:pt x="3336" y="37064"/>
                    <a:pt x="3732" y="36816"/>
                    <a:pt x="3792" y="36341"/>
                  </a:cubicBezTo>
                  <a:cubicBezTo>
                    <a:pt x="3782" y="36272"/>
                    <a:pt x="3732" y="36202"/>
                    <a:pt x="3653" y="36183"/>
                  </a:cubicBezTo>
                  <a:cubicBezTo>
                    <a:pt x="3257" y="36618"/>
                    <a:pt x="2851" y="37034"/>
                    <a:pt x="2455" y="37469"/>
                  </a:cubicBezTo>
                  <a:cubicBezTo>
                    <a:pt x="2109" y="37855"/>
                    <a:pt x="2099" y="38034"/>
                    <a:pt x="2396" y="38479"/>
                  </a:cubicBezTo>
                  <a:cubicBezTo>
                    <a:pt x="2871" y="39212"/>
                    <a:pt x="3396" y="39905"/>
                    <a:pt x="3960" y="40558"/>
                  </a:cubicBezTo>
                  <a:cubicBezTo>
                    <a:pt x="4049" y="40677"/>
                    <a:pt x="4178" y="40736"/>
                    <a:pt x="4039" y="40904"/>
                  </a:cubicBezTo>
                  <a:cubicBezTo>
                    <a:pt x="3208" y="41924"/>
                    <a:pt x="2525" y="43053"/>
                    <a:pt x="1634" y="44003"/>
                  </a:cubicBezTo>
                  <a:cubicBezTo>
                    <a:pt x="1218" y="44448"/>
                    <a:pt x="713" y="44795"/>
                    <a:pt x="287" y="45250"/>
                  </a:cubicBezTo>
                  <a:cubicBezTo>
                    <a:pt x="0" y="45557"/>
                    <a:pt x="0" y="45795"/>
                    <a:pt x="218" y="46121"/>
                  </a:cubicBezTo>
                  <a:cubicBezTo>
                    <a:pt x="822" y="47042"/>
                    <a:pt x="1376" y="48012"/>
                    <a:pt x="2059" y="48893"/>
                  </a:cubicBezTo>
                  <a:cubicBezTo>
                    <a:pt x="2201" y="49172"/>
                    <a:pt x="2322" y="49309"/>
                    <a:pt x="2471" y="49309"/>
                  </a:cubicBezTo>
                  <a:cubicBezTo>
                    <a:pt x="2591" y="49309"/>
                    <a:pt x="2729" y="49219"/>
                    <a:pt x="2911" y="49042"/>
                  </a:cubicBezTo>
                  <a:cubicBezTo>
                    <a:pt x="3109" y="48844"/>
                    <a:pt x="3307" y="48655"/>
                    <a:pt x="3534" y="48477"/>
                  </a:cubicBezTo>
                  <a:cubicBezTo>
                    <a:pt x="3597" y="48427"/>
                    <a:pt x="3651" y="48402"/>
                    <a:pt x="3698" y="48402"/>
                  </a:cubicBezTo>
                  <a:cubicBezTo>
                    <a:pt x="3763" y="48402"/>
                    <a:pt x="3815" y="48449"/>
                    <a:pt x="3861" y="48547"/>
                  </a:cubicBezTo>
                  <a:cubicBezTo>
                    <a:pt x="4059" y="48913"/>
                    <a:pt x="4326" y="49249"/>
                    <a:pt x="4554" y="49596"/>
                  </a:cubicBezTo>
                  <a:cubicBezTo>
                    <a:pt x="4692" y="49804"/>
                    <a:pt x="4890" y="49992"/>
                    <a:pt x="4930" y="50249"/>
                  </a:cubicBezTo>
                  <a:cubicBezTo>
                    <a:pt x="4970" y="50546"/>
                    <a:pt x="5138" y="50705"/>
                    <a:pt x="5415" y="50804"/>
                  </a:cubicBezTo>
                  <a:cubicBezTo>
                    <a:pt x="5534" y="50972"/>
                    <a:pt x="5643" y="51130"/>
                    <a:pt x="5811" y="51269"/>
                  </a:cubicBezTo>
                  <a:cubicBezTo>
                    <a:pt x="7128" y="52338"/>
                    <a:pt x="8632" y="53150"/>
                    <a:pt x="10127" y="53951"/>
                  </a:cubicBezTo>
                  <a:cubicBezTo>
                    <a:pt x="11435" y="54661"/>
                    <a:pt x="12812" y="55087"/>
                    <a:pt x="14273" y="55087"/>
                  </a:cubicBezTo>
                  <a:cubicBezTo>
                    <a:pt x="14382" y="55087"/>
                    <a:pt x="14492" y="55085"/>
                    <a:pt x="14602" y="55080"/>
                  </a:cubicBezTo>
                  <a:cubicBezTo>
                    <a:pt x="16126" y="55011"/>
                    <a:pt x="17660" y="54991"/>
                    <a:pt x="19145" y="54506"/>
                  </a:cubicBezTo>
                  <a:cubicBezTo>
                    <a:pt x="20442" y="54090"/>
                    <a:pt x="21808" y="53912"/>
                    <a:pt x="23115" y="53516"/>
                  </a:cubicBezTo>
                  <a:cubicBezTo>
                    <a:pt x="23540" y="53383"/>
                    <a:pt x="23982" y="53274"/>
                    <a:pt x="24404" y="53274"/>
                  </a:cubicBezTo>
                  <a:cubicBezTo>
                    <a:pt x="24453" y="53274"/>
                    <a:pt x="24502" y="53275"/>
                    <a:pt x="24550" y="53278"/>
                  </a:cubicBezTo>
                  <a:cubicBezTo>
                    <a:pt x="24693" y="53288"/>
                    <a:pt x="24832" y="53293"/>
                    <a:pt x="24969" y="53293"/>
                  </a:cubicBezTo>
                  <a:cubicBezTo>
                    <a:pt x="25538" y="53293"/>
                    <a:pt x="26071" y="53205"/>
                    <a:pt x="26629" y="52981"/>
                  </a:cubicBezTo>
                  <a:cubicBezTo>
                    <a:pt x="28055" y="52437"/>
                    <a:pt x="29490" y="51942"/>
                    <a:pt x="30816" y="51190"/>
                  </a:cubicBezTo>
                  <a:cubicBezTo>
                    <a:pt x="31559" y="50774"/>
                    <a:pt x="32321" y="50358"/>
                    <a:pt x="33133" y="50081"/>
                  </a:cubicBezTo>
                  <a:cubicBezTo>
                    <a:pt x="33506" y="49944"/>
                    <a:pt x="33740" y="49858"/>
                    <a:pt x="33901" y="49858"/>
                  </a:cubicBezTo>
                  <a:cubicBezTo>
                    <a:pt x="34170" y="49858"/>
                    <a:pt x="34233" y="50099"/>
                    <a:pt x="34400" y="50744"/>
                  </a:cubicBezTo>
                  <a:cubicBezTo>
                    <a:pt x="34527" y="51199"/>
                    <a:pt x="34704" y="51419"/>
                    <a:pt x="34992" y="51419"/>
                  </a:cubicBezTo>
                  <a:cubicBezTo>
                    <a:pt x="35130" y="51419"/>
                    <a:pt x="35293" y="51368"/>
                    <a:pt x="35489" y="51269"/>
                  </a:cubicBezTo>
                  <a:cubicBezTo>
                    <a:pt x="36410" y="50794"/>
                    <a:pt x="37360" y="50427"/>
                    <a:pt x="38340" y="50140"/>
                  </a:cubicBezTo>
                  <a:cubicBezTo>
                    <a:pt x="39023" y="49942"/>
                    <a:pt x="39597" y="49596"/>
                    <a:pt x="40092" y="49101"/>
                  </a:cubicBezTo>
                  <a:cubicBezTo>
                    <a:pt x="41349" y="47844"/>
                    <a:pt x="42814" y="46794"/>
                    <a:pt x="43735" y="45211"/>
                  </a:cubicBezTo>
                  <a:cubicBezTo>
                    <a:pt x="43943" y="44844"/>
                    <a:pt x="44230" y="44508"/>
                    <a:pt x="44477" y="44151"/>
                  </a:cubicBezTo>
                  <a:cubicBezTo>
                    <a:pt x="44665" y="43894"/>
                    <a:pt x="44665" y="43646"/>
                    <a:pt x="44477" y="43369"/>
                  </a:cubicBezTo>
                  <a:cubicBezTo>
                    <a:pt x="44279" y="43092"/>
                    <a:pt x="43972" y="42894"/>
                    <a:pt x="43804" y="42577"/>
                  </a:cubicBezTo>
                  <a:cubicBezTo>
                    <a:pt x="43497" y="42112"/>
                    <a:pt x="43250" y="41607"/>
                    <a:pt x="42794" y="41271"/>
                  </a:cubicBezTo>
                  <a:cubicBezTo>
                    <a:pt x="42438" y="40964"/>
                    <a:pt x="42072" y="40667"/>
                    <a:pt x="41715" y="40350"/>
                  </a:cubicBezTo>
                  <a:cubicBezTo>
                    <a:pt x="41349" y="39905"/>
                    <a:pt x="40874" y="39558"/>
                    <a:pt x="40488" y="39162"/>
                  </a:cubicBezTo>
                  <a:cubicBezTo>
                    <a:pt x="40240" y="38944"/>
                    <a:pt x="40013" y="38717"/>
                    <a:pt x="39746" y="38469"/>
                  </a:cubicBezTo>
                  <a:cubicBezTo>
                    <a:pt x="39973" y="38370"/>
                    <a:pt x="40161" y="38301"/>
                    <a:pt x="40330" y="38202"/>
                  </a:cubicBezTo>
                  <a:lnTo>
                    <a:pt x="40884" y="37865"/>
                  </a:lnTo>
                  <a:cubicBezTo>
                    <a:pt x="41478" y="37509"/>
                    <a:pt x="41547" y="37281"/>
                    <a:pt x="41211" y="36677"/>
                  </a:cubicBezTo>
                  <a:cubicBezTo>
                    <a:pt x="41131" y="36529"/>
                    <a:pt x="41023" y="36390"/>
                    <a:pt x="40914" y="36282"/>
                  </a:cubicBezTo>
                  <a:cubicBezTo>
                    <a:pt x="40270" y="35668"/>
                    <a:pt x="39637" y="35024"/>
                    <a:pt x="38973" y="34430"/>
                  </a:cubicBezTo>
                  <a:cubicBezTo>
                    <a:pt x="38082" y="33648"/>
                    <a:pt x="37340" y="32757"/>
                    <a:pt x="36706" y="31738"/>
                  </a:cubicBezTo>
                  <a:cubicBezTo>
                    <a:pt x="34845" y="28719"/>
                    <a:pt x="32895" y="25769"/>
                    <a:pt x="31282" y="22611"/>
                  </a:cubicBezTo>
                  <a:cubicBezTo>
                    <a:pt x="31173" y="22403"/>
                    <a:pt x="31005" y="22215"/>
                    <a:pt x="30955" y="21967"/>
                  </a:cubicBezTo>
                  <a:cubicBezTo>
                    <a:pt x="30787" y="21274"/>
                    <a:pt x="30628" y="20581"/>
                    <a:pt x="30480" y="19879"/>
                  </a:cubicBezTo>
                  <a:cubicBezTo>
                    <a:pt x="29965" y="17354"/>
                    <a:pt x="29569" y="14800"/>
                    <a:pt x="29025" y="12276"/>
                  </a:cubicBezTo>
                  <a:cubicBezTo>
                    <a:pt x="28827" y="11375"/>
                    <a:pt x="28599" y="10474"/>
                    <a:pt x="28480" y="9544"/>
                  </a:cubicBezTo>
                  <a:cubicBezTo>
                    <a:pt x="28500" y="9118"/>
                    <a:pt x="28431" y="8702"/>
                    <a:pt x="28381" y="8297"/>
                  </a:cubicBezTo>
                  <a:cubicBezTo>
                    <a:pt x="28312" y="7861"/>
                    <a:pt x="28361" y="7475"/>
                    <a:pt x="28649" y="7119"/>
                  </a:cubicBezTo>
                  <a:cubicBezTo>
                    <a:pt x="28886" y="6812"/>
                    <a:pt x="29153" y="6515"/>
                    <a:pt x="29233" y="6099"/>
                  </a:cubicBezTo>
                  <a:cubicBezTo>
                    <a:pt x="29728" y="5198"/>
                    <a:pt x="30341" y="4357"/>
                    <a:pt x="30876" y="3476"/>
                  </a:cubicBezTo>
                  <a:cubicBezTo>
                    <a:pt x="31430" y="2565"/>
                    <a:pt x="31866" y="1615"/>
                    <a:pt x="32093" y="555"/>
                  </a:cubicBezTo>
                  <a:cubicBezTo>
                    <a:pt x="32123" y="377"/>
                    <a:pt x="32153" y="189"/>
                    <a:pt x="32074" y="1"/>
                  </a:cubicBezTo>
                  <a:cubicBezTo>
                    <a:pt x="32068" y="1"/>
                    <a:pt x="32063" y="1"/>
                    <a:pt x="32058" y="1"/>
                  </a:cubicBezTo>
                  <a:close/>
                </a:path>
              </a:pathLst>
            </a:custGeom>
            <a:solidFill>
              <a:srgbClr val="0605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12;p69">
              <a:extLst>
                <a:ext uri="{FF2B5EF4-FFF2-40B4-BE49-F238E27FC236}">
                  <a16:creationId xmlns:a16="http://schemas.microsoft.com/office/drawing/2014/main" id="{61EDCFB7-7D3B-5F8B-5B13-D1B97EAFE72B}"/>
                </a:ext>
              </a:extLst>
            </p:cNvPr>
            <p:cNvSpPr/>
            <p:nvPr/>
          </p:nvSpPr>
          <p:spPr>
            <a:xfrm>
              <a:off x="1965535" y="2953229"/>
              <a:ext cx="710041" cy="1210108"/>
            </a:xfrm>
            <a:custGeom>
              <a:avLst/>
              <a:gdLst/>
              <a:ahLst/>
              <a:cxnLst/>
              <a:rect l="l" t="t" r="r" b="b"/>
              <a:pathLst>
                <a:path w="30451" h="51897" extrusionOk="0">
                  <a:moveTo>
                    <a:pt x="26959" y="1"/>
                  </a:moveTo>
                  <a:cubicBezTo>
                    <a:pt x="26827" y="1"/>
                    <a:pt x="26693" y="17"/>
                    <a:pt x="26560" y="65"/>
                  </a:cubicBezTo>
                  <a:cubicBezTo>
                    <a:pt x="26619" y="371"/>
                    <a:pt x="26916" y="183"/>
                    <a:pt x="27065" y="322"/>
                  </a:cubicBezTo>
                  <a:cubicBezTo>
                    <a:pt x="27193" y="371"/>
                    <a:pt x="27342" y="381"/>
                    <a:pt x="27480" y="411"/>
                  </a:cubicBezTo>
                  <a:cubicBezTo>
                    <a:pt x="28243" y="520"/>
                    <a:pt x="29025" y="470"/>
                    <a:pt x="29777" y="668"/>
                  </a:cubicBezTo>
                  <a:cubicBezTo>
                    <a:pt x="29421" y="827"/>
                    <a:pt x="29064" y="876"/>
                    <a:pt x="28688" y="896"/>
                  </a:cubicBezTo>
                  <a:cubicBezTo>
                    <a:pt x="28583" y="896"/>
                    <a:pt x="28463" y="873"/>
                    <a:pt x="28355" y="873"/>
                  </a:cubicBezTo>
                  <a:cubicBezTo>
                    <a:pt x="28219" y="873"/>
                    <a:pt x="28100" y="909"/>
                    <a:pt x="28045" y="1074"/>
                  </a:cubicBezTo>
                  <a:cubicBezTo>
                    <a:pt x="27936" y="1391"/>
                    <a:pt x="28282" y="1450"/>
                    <a:pt x="28451" y="1599"/>
                  </a:cubicBezTo>
                  <a:cubicBezTo>
                    <a:pt x="28490" y="1639"/>
                    <a:pt x="28540" y="1648"/>
                    <a:pt x="28579" y="1688"/>
                  </a:cubicBezTo>
                  <a:cubicBezTo>
                    <a:pt x="28629" y="1747"/>
                    <a:pt x="28738" y="1807"/>
                    <a:pt x="28678" y="1896"/>
                  </a:cubicBezTo>
                  <a:cubicBezTo>
                    <a:pt x="28657" y="1932"/>
                    <a:pt x="28630" y="1944"/>
                    <a:pt x="28601" y="1944"/>
                  </a:cubicBezTo>
                  <a:cubicBezTo>
                    <a:pt x="28550" y="1944"/>
                    <a:pt x="28491" y="1905"/>
                    <a:pt x="28441" y="1886"/>
                  </a:cubicBezTo>
                  <a:cubicBezTo>
                    <a:pt x="28292" y="1817"/>
                    <a:pt x="28154" y="1747"/>
                    <a:pt x="28025" y="1658"/>
                  </a:cubicBezTo>
                  <a:cubicBezTo>
                    <a:pt x="27708" y="1421"/>
                    <a:pt x="27391" y="1223"/>
                    <a:pt x="27045" y="1064"/>
                  </a:cubicBezTo>
                  <a:cubicBezTo>
                    <a:pt x="26964" y="1029"/>
                    <a:pt x="26878" y="994"/>
                    <a:pt x="26795" y="994"/>
                  </a:cubicBezTo>
                  <a:cubicBezTo>
                    <a:pt x="26715" y="994"/>
                    <a:pt x="26638" y="1027"/>
                    <a:pt x="26570" y="1124"/>
                  </a:cubicBezTo>
                  <a:cubicBezTo>
                    <a:pt x="26520" y="1262"/>
                    <a:pt x="26590" y="1401"/>
                    <a:pt x="26619" y="1520"/>
                  </a:cubicBezTo>
                  <a:cubicBezTo>
                    <a:pt x="26560" y="1391"/>
                    <a:pt x="26540" y="1252"/>
                    <a:pt x="26550" y="1104"/>
                  </a:cubicBezTo>
                  <a:cubicBezTo>
                    <a:pt x="26540" y="955"/>
                    <a:pt x="26491" y="797"/>
                    <a:pt x="26461" y="649"/>
                  </a:cubicBezTo>
                  <a:cubicBezTo>
                    <a:pt x="26441" y="550"/>
                    <a:pt x="26441" y="451"/>
                    <a:pt x="26421" y="352"/>
                  </a:cubicBezTo>
                  <a:cubicBezTo>
                    <a:pt x="26411" y="223"/>
                    <a:pt x="26411" y="55"/>
                    <a:pt x="26253" y="55"/>
                  </a:cubicBezTo>
                  <a:cubicBezTo>
                    <a:pt x="26065" y="55"/>
                    <a:pt x="26075" y="223"/>
                    <a:pt x="26065" y="362"/>
                  </a:cubicBezTo>
                  <a:cubicBezTo>
                    <a:pt x="26045" y="579"/>
                    <a:pt x="26114" y="817"/>
                    <a:pt x="26005" y="1025"/>
                  </a:cubicBezTo>
                  <a:cubicBezTo>
                    <a:pt x="25916" y="1144"/>
                    <a:pt x="25827" y="1223"/>
                    <a:pt x="25728" y="1322"/>
                  </a:cubicBezTo>
                  <a:cubicBezTo>
                    <a:pt x="24986" y="2064"/>
                    <a:pt x="24273" y="2856"/>
                    <a:pt x="23531" y="3618"/>
                  </a:cubicBezTo>
                  <a:cubicBezTo>
                    <a:pt x="22551" y="4608"/>
                    <a:pt x="21769" y="5727"/>
                    <a:pt x="21175" y="6994"/>
                  </a:cubicBezTo>
                  <a:cubicBezTo>
                    <a:pt x="21150" y="7026"/>
                    <a:pt x="21186" y="7118"/>
                    <a:pt x="21129" y="7118"/>
                  </a:cubicBezTo>
                  <a:cubicBezTo>
                    <a:pt x="21116" y="7118"/>
                    <a:pt x="21099" y="7114"/>
                    <a:pt x="21076" y="7103"/>
                  </a:cubicBezTo>
                  <a:cubicBezTo>
                    <a:pt x="20947" y="6766"/>
                    <a:pt x="20719" y="6489"/>
                    <a:pt x="20571" y="6153"/>
                  </a:cubicBezTo>
                  <a:cubicBezTo>
                    <a:pt x="20214" y="5450"/>
                    <a:pt x="19917" y="4727"/>
                    <a:pt x="19561" y="4034"/>
                  </a:cubicBezTo>
                  <a:cubicBezTo>
                    <a:pt x="19462" y="3896"/>
                    <a:pt x="19383" y="3767"/>
                    <a:pt x="19314" y="3618"/>
                  </a:cubicBezTo>
                  <a:cubicBezTo>
                    <a:pt x="19027" y="3094"/>
                    <a:pt x="18819" y="2549"/>
                    <a:pt x="18492" y="2064"/>
                  </a:cubicBezTo>
                  <a:cubicBezTo>
                    <a:pt x="18433" y="2005"/>
                    <a:pt x="18393" y="1916"/>
                    <a:pt x="18334" y="1856"/>
                  </a:cubicBezTo>
                  <a:cubicBezTo>
                    <a:pt x="18256" y="1778"/>
                    <a:pt x="18195" y="1743"/>
                    <a:pt x="18149" y="1743"/>
                  </a:cubicBezTo>
                  <a:cubicBezTo>
                    <a:pt x="18078" y="1743"/>
                    <a:pt x="18043" y="1827"/>
                    <a:pt x="18037" y="1965"/>
                  </a:cubicBezTo>
                  <a:cubicBezTo>
                    <a:pt x="18037" y="2005"/>
                    <a:pt x="18047" y="2044"/>
                    <a:pt x="18056" y="2084"/>
                  </a:cubicBezTo>
                  <a:cubicBezTo>
                    <a:pt x="18195" y="2450"/>
                    <a:pt x="18373" y="2807"/>
                    <a:pt x="18551" y="3153"/>
                  </a:cubicBezTo>
                  <a:cubicBezTo>
                    <a:pt x="19314" y="4519"/>
                    <a:pt x="19927" y="5945"/>
                    <a:pt x="20670" y="7311"/>
                  </a:cubicBezTo>
                  <a:cubicBezTo>
                    <a:pt x="20848" y="7637"/>
                    <a:pt x="20630" y="8766"/>
                    <a:pt x="20363" y="8994"/>
                  </a:cubicBezTo>
                  <a:cubicBezTo>
                    <a:pt x="20323" y="9023"/>
                    <a:pt x="20304" y="9043"/>
                    <a:pt x="20264" y="9063"/>
                  </a:cubicBezTo>
                  <a:cubicBezTo>
                    <a:pt x="20071" y="9152"/>
                    <a:pt x="19877" y="9196"/>
                    <a:pt x="19686" y="9196"/>
                  </a:cubicBezTo>
                  <a:cubicBezTo>
                    <a:pt x="19348" y="9196"/>
                    <a:pt x="19021" y="9058"/>
                    <a:pt x="18730" y="8786"/>
                  </a:cubicBezTo>
                  <a:cubicBezTo>
                    <a:pt x="18502" y="8617"/>
                    <a:pt x="18353" y="8370"/>
                    <a:pt x="18175" y="8152"/>
                  </a:cubicBezTo>
                  <a:cubicBezTo>
                    <a:pt x="18007" y="7954"/>
                    <a:pt x="17858" y="7746"/>
                    <a:pt x="17700" y="7548"/>
                  </a:cubicBezTo>
                  <a:cubicBezTo>
                    <a:pt x="17601" y="7449"/>
                    <a:pt x="17532" y="7331"/>
                    <a:pt x="17482" y="7202"/>
                  </a:cubicBezTo>
                  <a:cubicBezTo>
                    <a:pt x="17314" y="6915"/>
                    <a:pt x="17354" y="6647"/>
                    <a:pt x="17502" y="6370"/>
                  </a:cubicBezTo>
                  <a:cubicBezTo>
                    <a:pt x="17631" y="6162"/>
                    <a:pt x="17759" y="5974"/>
                    <a:pt x="17888" y="5766"/>
                  </a:cubicBezTo>
                  <a:cubicBezTo>
                    <a:pt x="17948" y="5667"/>
                    <a:pt x="18007" y="5568"/>
                    <a:pt x="18056" y="5460"/>
                  </a:cubicBezTo>
                  <a:cubicBezTo>
                    <a:pt x="18324" y="4826"/>
                    <a:pt x="18244" y="4173"/>
                    <a:pt x="18155" y="3529"/>
                  </a:cubicBezTo>
                  <a:cubicBezTo>
                    <a:pt x="18136" y="3430"/>
                    <a:pt x="18106" y="3321"/>
                    <a:pt x="18047" y="3232"/>
                  </a:cubicBezTo>
                  <a:cubicBezTo>
                    <a:pt x="17957" y="3084"/>
                    <a:pt x="17938" y="2925"/>
                    <a:pt x="17878" y="2777"/>
                  </a:cubicBezTo>
                  <a:cubicBezTo>
                    <a:pt x="17841" y="2683"/>
                    <a:pt x="17803" y="2528"/>
                    <a:pt x="17707" y="2528"/>
                  </a:cubicBezTo>
                  <a:cubicBezTo>
                    <a:pt x="17702" y="2528"/>
                    <a:pt x="17696" y="2528"/>
                    <a:pt x="17690" y="2529"/>
                  </a:cubicBezTo>
                  <a:cubicBezTo>
                    <a:pt x="17542" y="2539"/>
                    <a:pt x="17552" y="2698"/>
                    <a:pt x="17542" y="2826"/>
                  </a:cubicBezTo>
                  <a:cubicBezTo>
                    <a:pt x="17532" y="3005"/>
                    <a:pt x="17561" y="3183"/>
                    <a:pt x="17601" y="3351"/>
                  </a:cubicBezTo>
                  <a:cubicBezTo>
                    <a:pt x="17799" y="4291"/>
                    <a:pt x="17789" y="5182"/>
                    <a:pt x="17146" y="5974"/>
                  </a:cubicBezTo>
                  <a:cubicBezTo>
                    <a:pt x="16690" y="6548"/>
                    <a:pt x="16770" y="7152"/>
                    <a:pt x="17205" y="7697"/>
                  </a:cubicBezTo>
                  <a:cubicBezTo>
                    <a:pt x="17512" y="8083"/>
                    <a:pt x="17581" y="8469"/>
                    <a:pt x="17552" y="8964"/>
                  </a:cubicBezTo>
                  <a:cubicBezTo>
                    <a:pt x="17443" y="10973"/>
                    <a:pt x="16967" y="12933"/>
                    <a:pt x="16690" y="14913"/>
                  </a:cubicBezTo>
                  <a:cubicBezTo>
                    <a:pt x="16661" y="15151"/>
                    <a:pt x="16522" y="15299"/>
                    <a:pt x="16324" y="15418"/>
                  </a:cubicBezTo>
                  <a:cubicBezTo>
                    <a:pt x="15799" y="15725"/>
                    <a:pt x="15304" y="16091"/>
                    <a:pt x="14928" y="16596"/>
                  </a:cubicBezTo>
                  <a:cubicBezTo>
                    <a:pt x="14869" y="16685"/>
                    <a:pt x="14790" y="16784"/>
                    <a:pt x="14631" y="16794"/>
                  </a:cubicBezTo>
                  <a:cubicBezTo>
                    <a:pt x="14908" y="15606"/>
                    <a:pt x="15205" y="14438"/>
                    <a:pt x="15720" y="13349"/>
                  </a:cubicBezTo>
                  <a:cubicBezTo>
                    <a:pt x="15849" y="13240"/>
                    <a:pt x="15661" y="13102"/>
                    <a:pt x="15730" y="12993"/>
                  </a:cubicBezTo>
                  <a:cubicBezTo>
                    <a:pt x="15799" y="12894"/>
                    <a:pt x="15869" y="12805"/>
                    <a:pt x="15908" y="12696"/>
                  </a:cubicBezTo>
                  <a:cubicBezTo>
                    <a:pt x="16116" y="12043"/>
                    <a:pt x="16156" y="11350"/>
                    <a:pt x="16195" y="10667"/>
                  </a:cubicBezTo>
                  <a:cubicBezTo>
                    <a:pt x="16245" y="9726"/>
                    <a:pt x="16393" y="8796"/>
                    <a:pt x="16374" y="7855"/>
                  </a:cubicBezTo>
                  <a:cubicBezTo>
                    <a:pt x="16374" y="7548"/>
                    <a:pt x="16354" y="7241"/>
                    <a:pt x="16393" y="6944"/>
                  </a:cubicBezTo>
                  <a:cubicBezTo>
                    <a:pt x="16532" y="5826"/>
                    <a:pt x="16433" y="4727"/>
                    <a:pt x="16453" y="3618"/>
                  </a:cubicBezTo>
                  <a:cubicBezTo>
                    <a:pt x="16463" y="3490"/>
                    <a:pt x="16453" y="3341"/>
                    <a:pt x="16304" y="3292"/>
                  </a:cubicBezTo>
                  <a:cubicBezTo>
                    <a:pt x="16245" y="3351"/>
                    <a:pt x="16245" y="3401"/>
                    <a:pt x="16245" y="3450"/>
                  </a:cubicBezTo>
                  <a:cubicBezTo>
                    <a:pt x="16294" y="4440"/>
                    <a:pt x="16185" y="5420"/>
                    <a:pt x="16156" y="6400"/>
                  </a:cubicBezTo>
                  <a:cubicBezTo>
                    <a:pt x="16146" y="6796"/>
                    <a:pt x="16116" y="7202"/>
                    <a:pt x="16047" y="7598"/>
                  </a:cubicBezTo>
                  <a:cubicBezTo>
                    <a:pt x="15888" y="8677"/>
                    <a:pt x="15819" y="9766"/>
                    <a:pt x="15740" y="10845"/>
                  </a:cubicBezTo>
                  <a:cubicBezTo>
                    <a:pt x="15661" y="11785"/>
                    <a:pt x="15592" y="12726"/>
                    <a:pt x="15176" y="13597"/>
                  </a:cubicBezTo>
                  <a:cubicBezTo>
                    <a:pt x="14661" y="14705"/>
                    <a:pt x="14364" y="15873"/>
                    <a:pt x="14166" y="17081"/>
                  </a:cubicBezTo>
                  <a:cubicBezTo>
                    <a:pt x="14087" y="17527"/>
                    <a:pt x="13889" y="17824"/>
                    <a:pt x="13582" y="18091"/>
                  </a:cubicBezTo>
                  <a:cubicBezTo>
                    <a:pt x="13384" y="18269"/>
                    <a:pt x="13216" y="18467"/>
                    <a:pt x="13097" y="18724"/>
                  </a:cubicBezTo>
                  <a:cubicBezTo>
                    <a:pt x="12830" y="19378"/>
                    <a:pt x="12473" y="19972"/>
                    <a:pt x="12087" y="20566"/>
                  </a:cubicBezTo>
                  <a:cubicBezTo>
                    <a:pt x="11533" y="21417"/>
                    <a:pt x="11107" y="22328"/>
                    <a:pt x="10820" y="23298"/>
                  </a:cubicBezTo>
                  <a:cubicBezTo>
                    <a:pt x="10761" y="23496"/>
                    <a:pt x="10672" y="23714"/>
                    <a:pt x="10602" y="23912"/>
                  </a:cubicBezTo>
                  <a:cubicBezTo>
                    <a:pt x="10266" y="24575"/>
                    <a:pt x="10117" y="25317"/>
                    <a:pt x="9899" y="26020"/>
                  </a:cubicBezTo>
                  <a:cubicBezTo>
                    <a:pt x="9850" y="26169"/>
                    <a:pt x="9810" y="26347"/>
                    <a:pt x="9850" y="26505"/>
                  </a:cubicBezTo>
                  <a:cubicBezTo>
                    <a:pt x="9751" y="26941"/>
                    <a:pt x="9622" y="27357"/>
                    <a:pt x="9434" y="27752"/>
                  </a:cubicBezTo>
                  <a:cubicBezTo>
                    <a:pt x="9177" y="28218"/>
                    <a:pt x="9058" y="28723"/>
                    <a:pt x="8880" y="29218"/>
                  </a:cubicBezTo>
                  <a:cubicBezTo>
                    <a:pt x="8227" y="31138"/>
                    <a:pt x="7751" y="33118"/>
                    <a:pt x="6999" y="35009"/>
                  </a:cubicBezTo>
                  <a:cubicBezTo>
                    <a:pt x="6930" y="35167"/>
                    <a:pt x="6841" y="35345"/>
                    <a:pt x="6900" y="35523"/>
                  </a:cubicBezTo>
                  <a:cubicBezTo>
                    <a:pt x="6890" y="35692"/>
                    <a:pt x="6841" y="35840"/>
                    <a:pt x="6761" y="35969"/>
                  </a:cubicBezTo>
                  <a:cubicBezTo>
                    <a:pt x="6712" y="36107"/>
                    <a:pt x="6633" y="36216"/>
                    <a:pt x="6593" y="36355"/>
                  </a:cubicBezTo>
                  <a:cubicBezTo>
                    <a:pt x="6266" y="37592"/>
                    <a:pt x="5772" y="38780"/>
                    <a:pt x="5277" y="39968"/>
                  </a:cubicBezTo>
                  <a:cubicBezTo>
                    <a:pt x="5197" y="40156"/>
                    <a:pt x="5108" y="40344"/>
                    <a:pt x="5178" y="40552"/>
                  </a:cubicBezTo>
                  <a:cubicBezTo>
                    <a:pt x="5128" y="40661"/>
                    <a:pt x="5098" y="40790"/>
                    <a:pt x="5059" y="40899"/>
                  </a:cubicBezTo>
                  <a:cubicBezTo>
                    <a:pt x="4722" y="41611"/>
                    <a:pt x="4485" y="42383"/>
                    <a:pt x="4207" y="43136"/>
                  </a:cubicBezTo>
                  <a:cubicBezTo>
                    <a:pt x="4019" y="43641"/>
                    <a:pt x="3772" y="44136"/>
                    <a:pt x="3683" y="44680"/>
                  </a:cubicBezTo>
                  <a:cubicBezTo>
                    <a:pt x="3633" y="44928"/>
                    <a:pt x="3485" y="45125"/>
                    <a:pt x="3376" y="45343"/>
                  </a:cubicBezTo>
                  <a:cubicBezTo>
                    <a:pt x="2980" y="46046"/>
                    <a:pt x="2584" y="46739"/>
                    <a:pt x="2287" y="47491"/>
                  </a:cubicBezTo>
                  <a:cubicBezTo>
                    <a:pt x="2030" y="48145"/>
                    <a:pt x="1634" y="48758"/>
                    <a:pt x="1396" y="49432"/>
                  </a:cubicBezTo>
                  <a:cubicBezTo>
                    <a:pt x="951" y="50204"/>
                    <a:pt x="525" y="50986"/>
                    <a:pt x="0" y="51699"/>
                  </a:cubicBezTo>
                  <a:cubicBezTo>
                    <a:pt x="30" y="51758"/>
                    <a:pt x="60" y="51837"/>
                    <a:pt x="99" y="51897"/>
                  </a:cubicBezTo>
                  <a:cubicBezTo>
                    <a:pt x="218" y="51897"/>
                    <a:pt x="277" y="51827"/>
                    <a:pt x="347" y="51738"/>
                  </a:cubicBezTo>
                  <a:cubicBezTo>
                    <a:pt x="802" y="51105"/>
                    <a:pt x="1356" y="50540"/>
                    <a:pt x="1733" y="49828"/>
                  </a:cubicBezTo>
                  <a:cubicBezTo>
                    <a:pt x="2257" y="49036"/>
                    <a:pt x="2574" y="48135"/>
                    <a:pt x="2990" y="47293"/>
                  </a:cubicBezTo>
                  <a:cubicBezTo>
                    <a:pt x="4039" y="45175"/>
                    <a:pt x="4950" y="43017"/>
                    <a:pt x="5623" y="40760"/>
                  </a:cubicBezTo>
                  <a:cubicBezTo>
                    <a:pt x="5712" y="40493"/>
                    <a:pt x="5772" y="40196"/>
                    <a:pt x="5910" y="39928"/>
                  </a:cubicBezTo>
                  <a:cubicBezTo>
                    <a:pt x="5969" y="39800"/>
                    <a:pt x="6009" y="39651"/>
                    <a:pt x="6088" y="39513"/>
                  </a:cubicBezTo>
                  <a:cubicBezTo>
                    <a:pt x="6336" y="38968"/>
                    <a:pt x="6534" y="38394"/>
                    <a:pt x="6732" y="37840"/>
                  </a:cubicBezTo>
                  <a:cubicBezTo>
                    <a:pt x="7058" y="36909"/>
                    <a:pt x="7237" y="35949"/>
                    <a:pt x="7593" y="35028"/>
                  </a:cubicBezTo>
                  <a:cubicBezTo>
                    <a:pt x="7642" y="34910"/>
                    <a:pt x="7722" y="34781"/>
                    <a:pt x="7771" y="34662"/>
                  </a:cubicBezTo>
                  <a:cubicBezTo>
                    <a:pt x="8622" y="31999"/>
                    <a:pt x="9434" y="29326"/>
                    <a:pt x="10305" y="26664"/>
                  </a:cubicBezTo>
                  <a:cubicBezTo>
                    <a:pt x="10355" y="26495"/>
                    <a:pt x="10414" y="26337"/>
                    <a:pt x="10464" y="26159"/>
                  </a:cubicBezTo>
                  <a:cubicBezTo>
                    <a:pt x="10800" y="24971"/>
                    <a:pt x="11157" y="23793"/>
                    <a:pt x="11563" y="22635"/>
                  </a:cubicBezTo>
                  <a:cubicBezTo>
                    <a:pt x="11681" y="22229"/>
                    <a:pt x="11860" y="21853"/>
                    <a:pt x="12077" y="21486"/>
                  </a:cubicBezTo>
                  <a:cubicBezTo>
                    <a:pt x="12404" y="20912"/>
                    <a:pt x="12820" y="20397"/>
                    <a:pt x="13077" y="19803"/>
                  </a:cubicBezTo>
                  <a:cubicBezTo>
                    <a:pt x="13433" y="18982"/>
                    <a:pt x="13958" y="18319"/>
                    <a:pt x="14611" y="17725"/>
                  </a:cubicBezTo>
                  <a:cubicBezTo>
                    <a:pt x="15176" y="17210"/>
                    <a:pt x="15651" y="16616"/>
                    <a:pt x="16245" y="16151"/>
                  </a:cubicBezTo>
                  <a:cubicBezTo>
                    <a:pt x="16354" y="16062"/>
                    <a:pt x="16482" y="16022"/>
                    <a:pt x="16591" y="15963"/>
                  </a:cubicBezTo>
                  <a:cubicBezTo>
                    <a:pt x="17086" y="15765"/>
                    <a:pt x="17472" y="15359"/>
                    <a:pt x="17977" y="15181"/>
                  </a:cubicBezTo>
                  <a:cubicBezTo>
                    <a:pt x="18472" y="15012"/>
                    <a:pt x="18868" y="14705"/>
                    <a:pt x="19274" y="14389"/>
                  </a:cubicBezTo>
                  <a:cubicBezTo>
                    <a:pt x="19521" y="14210"/>
                    <a:pt x="19630" y="13973"/>
                    <a:pt x="19630" y="13676"/>
                  </a:cubicBezTo>
                  <a:cubicBezTo>
                    <a:pt x="19650" y="13181"/>
                    <a:pt x="19571" y="12696"/>
                    <a:pt x="19502" y="12201"/>
                  </a:cubicBezTo>
                  <a:cubicBezTo>
                    <a:pt x="19482" y="12082"/>
                    <a:pt x="19482" y="11953"/>
                    <a:pt x="19472" y="11835"/>
                  </a:cubicBezTo>
                  <a:cubicBezTo>
                    <a:pt x="19363" y="11260"/>
                    <a:pt x="19333" y="10696"/>
                    <a:pt x="19324" y="10122"/>
                  </a:cubicBezTo>
                  <a:cubicBezTo>
                    <a:pt x="19254" y="9855"/>
                    <a:pt x="19373" y="9726"/>
                    <a:pt x="19630" y="9677"/>
                  </a:cubicBezTo>
                  <a:cubicBezTo>
                    <a:pt x="19893" y="9635"/>
                    <a:pt x="20161" y="9584"/>
                    <a:pt x="20427" y="9584"/>
                  </a:cubicBezTo>
                  <a:cubicBezTo>
                    <a:pt x="20541" y="9584"/>
                    <a:pt x="20656" y="9593"/>
                    <a:pt x="20769" y="9617"/>
                  </a:cubicBezTo>
                  <a:cubicBezTo>
                    <a:pt x="21337" y="9719"/>
                    <a:pt x="21899" y="9770"/>
                    <a:pt x="22465" y="9770"/>
                  </a:cubicBezTo>
                  <a:cubicBezTo>
                    <a:pt x="22559" y="9770"/>
                    <a:pt x="22654" y="9769"/>
                    <a:pt x="22749" y="9766"/>
                  </a:cubicBezTo>
                  <a:cubicBezTo>
                    <a:pt x="22844" y="9762"/>
                    <a:pt x="22939" y="9761"/>
                    <a:pt x="23033" y="9761"/>
                  </a:cubicBezTo>
                  <a:cubicBezTo>
                    <a:pt x="23220" y="9761"/>
                    <a:pt x="23405" y="9766"/>
                    <a:pt x="23590" y="9766"/>
                  </a:cubicBezTo>
                  <a:cubicBezTo>
                    <a:pt x="23828" y="9766"/>
                    <a:pt x="23966" y="9855"/>
                    <a:pt x="23956" y="10102"/>
                  </a:cubicBezTo>
                  <a:cubicBezTo>
                    <a:pt x="23937" y="10409"/>
                    <a:pt x="24016" y="10706"/>
                    <a:pt x="24026" y="11013"/>
                  </a:cubicBezTo>
                  <a:cubicBezTo>
                    <a:pt x="24085" y="12755"/>
                    <a:pt x="24204" y="14507"/>
                    <a:pt x="24204" y="16260"/>
                  </a:cubicBezTo>
                  <a:cubicBezTo>
                    <a:pt x="24204" y="17942"/>
                    <a:pt x="24075" y="19625"/>
                    <a:pt x="24174" y="21308"/>
                  </a:cubicBezTo>
                  <a:cubicBezTo>
                    <a:pt x="24174" y="21407"/>
                    <a:pt x="24164" y="21506"/>
                    <a:pt x="24125" y="21605"/>
                  </a:cubicBezTo>
                  <a:cubicBezTo>
                    <a:pt x="23917" y="22130"/>
                    <a:pt x="23640" y="22595"/>
                    <a:pt x="23293" y="23031"/>
                  </a:cubicBezTo>
                  <a:cubicBezTo>
                    <a:pt x="23224" y="23139"/>
                    <a:pt x="23115" y="23189"/>
                    <a:pt x="22976" y="23219"/>
                  </a:cubicBezTo>
                  <a:cubicBezTo>
                    <a:pt x="22739" y="23238"/>
                    <a:pt x="22541" y="23347"/>
                    <a:pt x="22333" y="23446"/>
                  </a:cubicBezTo>
                  <a:cubicBezTo>
                    <a:pt x="21709" y="23743"/>
                    <a:pt x="21155" y="24169"/>
                    <a:pt x="20472" y="24367"/>
                  </a:cubicBezTo>
                  <a:cubicBezTo>
                    <a:pt x="20274" y="24426"/>
                    <a:pt x="20066" y="24525"/>
                    <a:pt x="20076" y="24773"/>
                  </a:cubicBezTo>
                  <a:cubicBezTo>
                    <a:pt x="20096" y="25050"/>
                    <a:pt x="20343" y="25080"/>
                    <a:pt x="20551" y="25149"/>
                  </a:cubicBezTo>
                  <a:cubicBezTo>
                    <a:pt x="20620" y="25169"/>
                    <a:pt x="20719" y="25169"/>
                    <a:pt x="20808" y="25179"/>
                  </a:cubicBezTo>
                  <a:cubicBezTo>
                    <a:pt x="20838" y="25182"/>
                    <a:pt x="20867" y="25184"/>
                    <a:pt x="20896" y="25184"/>
                  </a:cubicBezTo>
                  <a:cubicBezTo>
                    <a:pt x="21114" y="25184"/>
                    <a:pt x="21331" y="25096"/>
                    <a:pt x="21541" y="25070"/>
                  </a:cubicBezTo>
                  <a:lnTo>
                    <a:pt x="21541" y="25070"/>
                  </a:lnTo>
                  <a:cubicBezTo>
                    <a:pt x="21590" y="25198"/>
                    <a:pt x="21541" y="25258"/>
                    <a:pt x="21501" y="25317"/>
                  </a:cubicBezTo>
                  <a:cubicBezTo>
                    <a:pt x="21204" y="25852"/>
                    <a:pt x="20907" y="26396"/>
                    <a:pt x="20442" y="26802"/>
                  </a:cubicBezTo>
                  <a:cubicBezTo>
                    <a:pt x="20254" y="26961"/>
                    <a:pt x="20066" y="27139"/>
                    <a:pt x="19927" y="27337"/>
                  </a:cubicBezTo>
                  <a:cubicBezTo>
                    <a:pt x="19749" y="27604"/>
                    <a:pt x="19828" y="27772"/>
                    <a:pt x="20145" y="27871"/>
                  </a:cubicBezTo>
                  <a:cubicBezTo>
                    <a:pt x="20293" y="27917"/>
                    <a:pt x="20439" y="27936"/>
                    <a:pt x="20582" y="27936"/>
                  </a:cubicBezTo>
                  <a:cubicBezTo>
                    <a:pt x="20939" y="27936"/>
                    <a:pt x="21284" y="27817"/>
                    <a:pt x="21630" y="27683"/>
                  </a:cubicBezTo>
                  <a:cubicBezTo>
                    <a:pt x="22303" y="27436"/>
                    <a:pt x="22828" y="26990"/>
                    <a:pt x="23125" y="26297"/>
                  </a:cubicBezTo>
                  <a:cubicBezTo>
                    <a:pt x="23343" y="25792"/>
                    <a:pt x="23442" y="25238"/>
                    <a:pt x="23570" y="24713"/>
                  </a:cubicBezTo>
                  <a:cubicBezTo>
                    <a:pt x="23580" y="24624"/>
                    <a:pt x="23570" y="24535"/>
                    <a:pt x="23511" y="24466"/>
                  </a:cubicBezTo>
                  <a:lnTo>
                    <a:pt x="23432" y="24387"/>
                  </a:lnTo>
                  <a:cubicBezTo>
                    <a:pt x="23234" y="24456"/>
                    <a:pt x="23214" y="24624"/>
                    <a:pt x="23154" y="24753"/>
                  </a:cubicBezTo>
                  <a:cubicBezTo>
                    <a:pt x="23046" y="25080"/>
                    <a:pt x="22907" y="25416"/>
                    <a:pt x="22798" y="25753"/>
                  </a:cubicBezTo>
                  <a:cubicBezTo>
                    <a:pt x="22531" y="26535"/>
                    <a:pt x="21996" y="27040"/>
                    <a:pt x="21214" y="27287"/>
                  </a:cubicBezTo>
                  <a:cubicBezTo>
                    <a:pt x="21095" y="27337"/>
                    <a:pt x="20977" y="27406"/>
                    <a:pt x="20868" y="27446"/>
                  </a:cubicBezTo>
                  <a:cubicBezTo>
                    <a:pt x="20818" y="27467"/>
                    <a:pt x="20769" y="27474"/>
                    <a:pt x="20719" y="27474"/>
                  </a:cubicBezTo>
                  <a:cubicBezTo>
                    <a:pt x="20631" y="27474"/>
                    <a:pt x="20540" y="27452"/>
                    <a:pt x="20432" y="27446"/>
                  </a:cubicBezTo>
                  <a:cubicBezTo>
                    <a:pt x="20511" y="27406"/>
                    <a:pt x="20561" y="27357"/>
                    <a:pt x="20601" y="27307"/>
                  </a:cubicBezTo>
                  <a:cubicBezTo>
                    <a:pt x="20977" y="26901"/>
                    <a:pt x="21392" y="26515"/>
                    <a:pt x="21660" y="26010"/>
                  </a:cubicBezTo>
                  <a:cubicBezTo>
                    <a:pt x="21887" y="25624"/>
                    <a:pt x="22036" y="25208"/>
                    <a:pt x="22264" y="24822"/>
                  </a:cubicBezTo>
                  <a:cubicBezTo>
                    <a:pt x="22400" y="24604"/>
                    <a:pt x="22311" y="24452"/>
                    <a:pt x="22072" y="24452"/>
                  </a:cubicBezTo>
                  <a:cubicBezTo>
                    <a:pt x="22051" y="24452"/>
                    <a:pt x="22029" y="24454"/>
                    <a:pt x="22006" y="24456"/>
                  </a:cubicBezTo>
                  <a:cubicBezTo>
                    <a:pt x="21769" y="24476"/>
                    <a:pt x="21541" y="24565"/>
                    <a:pt x="21303" y="24614"/>
                  </a:cubicBezTo>
                  <a:cubicBezTo>
                    <a:pt x="21132" y="24660"/>
                    <a:pt x="20976" y="24705"/>
                    <a:pt x="20823" y="24705"/>
                  </a:cubicBezTo>
                  <a:cubicBezTo>
                    <a:pt x="20820" y="24705"/>
                    <a:pt x="20817" y="24705"/>
                    <a:pt x="20814" y="24705"/>
                  </a:cubicBezTo>
                  <a:lnTo>
                    <a:pt x="20814" y="24705"/>
                  </a:lnTo>
                  <a:cubicBezTo>
                    <a:pt x="20872" y="24701"/>
                    <a:pt x="20932" y="24674"/>
                    <a:pt x="21006" y="24674"/>
                  </a:cubicBezTo>
                  <a:cubicBezTo>
                    <a:pt x="21363" y="24575"/>
                    <a:pt x="21699" y="24426"/>
                    <a:pt x="21986" y="24179"/>
                  </a:cubicBezTo>
                  <a:cubicBezTo>
                    <a:pt x="22452" y="23783"/>
                    <a:pt x="23055" y="23694"/>
                    <a:pt x="23590" y="23446"/>
                  </a:cubicBezTo>
                  <a:cubicBezTo>
                    <a:pt x="23719" y="23337"/>
                    <a:pt x="23838" y="23219"/>
                    <a:pt x="23937" y="23080"/>
                  </a:cubicBezTo>
                  <a:cubicBezTo>
                    <a:pt x="24342" y="22447"/>
                    <a:pt x="24689" y="21763"/>
                    <a:pt x="24966" y="21061"/>
                  </a:cubicBezTo>
                  <a:cubicBezTo>
                    <a:pt x="25600" y="19526"/>
                    <a:pt x="26293" y="18002"/>
                    <a:pt x="26639" y="16368"/>
                  </a:cubicBezTo>
                  <a:cubicBezTo>
                    <a:pt x="26738" y="15923"/>
                    <a:pt x="26896" y="15497"/>
                    <a:pt x="27114" y="15082"/>
                  </a:cubicBezTo>
                  <a:cubicBezTo>
                    <a:pt x="27281" y="14786"/>
                    <a:pt x="27355" y="14666"/>
                    <a:pt x="27514" y="14666"/>
                  </a:cubicBezTo>
                  <a:cubicBezTo>
                    <a:pt x="27611" y="14666"/>
                    <a:pt x="27738" y="14710"/>
                    <a:pt x="27936" y="14785"/>
                  </a:cubicBezTo>
                  <a:cubicBezTo>
                    <a:pt x="27987" y="14802"/>
                    <a:pt x="28035" y="14825"/>
                    <a:pt x="28082" y="14825"/>
                  </a:cubicBezTo>
                  <a:cubicBezTo>
                    <a:pt x="28116" y="14825"/>
                    <a:pt x="28150" y="14812"/>
                    <a:pt x="28183" y="14775"/>
                  </a:cubicBezTo>
                  <a:cubicBezTo>
                    <a:pt x="28253" y="14686"/>
                    <a:pt x="28233" y="14577"/>
                    <a:pt x="28173" y="14488"/>
                  </a:cubicBezTo>
                  <a:cubicBezTo>
                    <a:pt x="28035" y="14280"/>
                    <a:pt x="27837" y="14171"/>
                    <a:pt x="27599" y="14131"/>
                  </a:cubicBezTo>
                  <a:cubicBezTo>
                    <a:pt x="27362" y="14092"/>
                    <a:pt x="27342" y="13983"/>
                    <a:pt x="27342" y="13775"/>
                  </a:cubicBezTo>
                  <a:cubicBezTo>
                    <a:pt x="27352" y="12636"/>
                    <a:pt x="27362" y="11498"/>
                    <a:pt x="27332" y="10360"/>
                  </a:cubicBezTo>
                  <a:cubicBezTo>
                    <a:pt x="27253" y="9815"/>
                    <a:pt x="27302" y="9271"/>
                    <a:pt x="27203" y="8726"/>
                  </a:cubicBezTo>
                  <a:cubicBezTo>
                    <a:pt x="26995" y="7529"/>
                    <a:pt x="27005" y="6291"/>
                    <a:pt x="26609" y="5113"/>
                  </a:cubicBezTo>
                  <a:cubicBezTo>
                    <a:pt x="26520" y="4866"/>
                    <a:pt x="26510" y="4618"/>
                    <a:pt x="26560" y="4361"/>
                  </a:cubicBezTo>
                  <a:cubicBezTo>
                    <a:pt x="26649" y="3866"/>
                    <a:pt x="26689" y="3371"/>
                    <a:pt x="26659" y="2876"/>
                  </a:cubicBezTo>
                  <a:cubicBezTo>
                    <a:pt x="26669" y="2599"/>
                    <a:pt x="26520" y="2252"/>
                    <a:pt x="26985" y="2193"/>
                  </a:cubicBezTo>
                  <a:cubicBezTo>
                    <a:pt x="27170" y="2008"/>
                    <a:pt x="27256" y="1922"/>
                    <a:pt x="27364" y="1922"/>
                  </a:cubicBezTo>
                  <a:cubicBezTo>
                    <a:pt x="27458" y="1922"/>
                    <a:pt x="27569" y="1989"/>
                    <a:pt x="27777" y="2114"/>
                  </a:cubicBezTo>
                  <a:cubicBezTo>
                    <a:pt x="27896" y="2193"/>
                    <a:pt x="28025" y="2252"/>
                    <a:pt x="28124" y="2351"/>
                  </a:cubicBezTo>
                  <a:cubicBezTo>
                    <a:pt x="28282" y="2589"/>
                    <a:pt x="28193" y="2876"/>
                    <a:pt x="28243" y="3133"/>
                  </a:cubicBezTo>
                  <a:cubicBezTo>
                    <a:pt x="28451" y="4410"/>
                    <a:pt x="28569" y="5677"/>
                    <a:pt x="28599" y="6964"/>
                  </a:cubicBezTo>
                  <a:cubicBezTo>
                    <a:pt x="28629" y="8231"/>
                    <a:pt x="28480" y="9489"/>
                    <a:pt x="28520" y="10756"/>
                  </a:cubicBezTo>
                  <a:cubicBezTo>
                    <a:pt x="28569" y="11251"/>
                    <a:pt x="28401" y="11785"/>
                    <a:pt x="28688" y="12260"/>
                  </a:cubicBezTo>
                  <a:cubicBezTo>
                    <a:pt x="28688" y="11587"/>
                    <a:pt x="28866" y="10904"/>
                    <a:pt x="28827" y="10221"/>
                  </a:cubicBezTo>
                  <a:cubicBezTo>
                    <a:pt x="28827" y="10082"/>
                    <a:pt x="28777" y="9934"/>
                    <a:pt x="28876" y="9815"/>
                  </a:cubicBezTo>
                  <a:cubicBezTo>
                    <a:pt x="29094" y="8073"/>
                    <a:pt x="29015" y="6321"/>
                    <a:pt x="28827" y="4579"/>
                  </a:cubicBezTo>
                  <a:cubicBezTo>
                    <a:pt x="28767" y="3975"/>
                    <a:pt x="28649" y="3371"/>
                    <a:pt x="28579" y="2757"/>
                  </a:cubicBezTo>
                  <a:cubicBezTo>
                    <a:pt x="28569" y="2648"/>
                    <a:pt x="28431" y="2460"/>
                    <a:pt x="28698" y="2401"/>
                  </a:cubicBezTo>
                  <a:cubicBezTo>
                    <a:pt x="29233" y="2292"/>
                    <a:pt x="29272" y="2203"/>
                    <a:pt x="29084" y="1658"/>
                  </a:cubicBezTo>
                  <a:cubicBezTo>
                    <a:pt x="29015" y="1490"/>
                    <a:pt x="29025" y="1401"/>
                    <a:pt x="29262" y="1351"/>
                  </a:cubicBezTo>
                  <a:cubicBezTo>
                    <a:pt x="29688" y="1262"/>
                    <a:pt x="30153" y="1213"/>
                    <a:pt x="30381" y="757"/>
                  </a:cubicBezTo>
                  <a:cubicBezTo>
                    <a:pt x="30450" y="371"/>
                    <a:pt x="30133" y="362"/>
                    <a:pt x="29906" y="302"/>
                  </a:cubicBezTo>
                  <a:cubicBezTo>
                    <a:pt x="29183" y="114"/>
                    <a:pt x="28441" y="84"/>
                    <a:pt x="27698" y="65"/>
                  </a:cubicBezTo>
                  <a:cubicBezTo>
                    <a:pt x="27458" y="58"/>
                    <a:pt x="27210" y="1"/>
                    <a:pt x="26959" y="1"/>
                  </a:cubicBezTo>
                  <a:close/>
                </a:path>
              </a:pathLst>
            </a:custGeom>
            <a:solidFill>
              <a:srgbClr val="060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13;p69">
              <a:extLst>
                <a:ext uri="{FF2B5EF4-FFF2-40B4-BE49-F238E27FC236}">
                  <a16:creationId xmlns:a16="http://schemas.microsoft.com/office/drawing/2014/main" id="{4D608F58-245E-2633-9289-BC56C6FF61CC}"/>
                </a:ext>
              </a:extLst>
            </p:cNvPr>
            <p:cNvSpPr/>
            <p:nvPr/>
          </p:nvSpPr>
          <p:spPr>
            <a:xfrm>
              <a:off x="2090167" y="3600103"/>
              <a:ext cx="95369" cy="188499"/>
            </a:xfrm>
            <a:custGeom>
              <a:avLst/>
              <a:gdLst/>
              <a:ahLst/>
              <a:cxnLst/>
              <a:rect l="l" t="t" r="r" b="b"/>
              <a:pathLst>
                <a:path w="4090" h="8084" extrusionOk="0">
                  <a:moveTo>
                    <a:pt x="4089" y="1"/>
                  </a:moveTo>
                  <a:lnTo>
                    <a:pt x="3644" y="525"/>
                  </a:lnTo>
                  <a:cubicBezTo>
                    <a:pt x="3169" y="1139"/>
                    <a:pt x="2644" y="1743"/>
                    <a:pt x="2238" y="2426"/>
                  </a:cubicBezTo>
                  <a:cubicBezTo>
                    <a:pt x="1892" y="3020"/>
                    <a:pt x="1941" y="3356"/>
                    <a:pt x="2476" y="3792"/>
                  </a:cubicBezTo>
                  <a:cubicBezTo>
                    <a:pt x="2594" y="3901"/>
                    <a:pt x="2505" y="3940"/>
                    <a:pt x="2456" y="4000"/>
                  </a:cubicBezTo>
                  <a:cubicBezTo>
                    <a:pt x="2238" y="4287"/>
                    <a:pt x="2010" y="4554"/>
                    <a:pt x="1793" y="4841"/>
                  </a:cubicBezTo>
                  <a:cubicBezTo>
                    <a:pt x="1258" y="5524"/>
                    <a:pt x="704" y="6178"/>
                    <a:pt x="219" y="6910"/>
                  </a:cubicBezTo>
                  <a:cubicBezTo>
                    <a:pt x="1" y="7267"/>
                    <a:pt x="21" y="7573"/>
                    <a:pt x="298" y="7851"/>
                  </a:cubicBezTo>
                  <a:cubicBezTo>
                    <a:pt x="447" y="8006"/>
                    <a:pt x="616" y="8084"/>
                    <a:pt x="803" y="8084"/>
                  </a:cubicBezTo>
                  <a:cubicBezTo>
                    <a:pt x="939" y="8084"/>
                    <a:pt x="1084" y="8043"/>
                    <a:pt x="1238" y="7959"/>
                  </a:cubicBezTo>
                  <a:lnTo>
                    <a:pt x="1565" y="7771"/>
                  </a:lnTo>
                  <a:cubicBezTo>
                    <a:pt x="1981" y="6791"/>
                    <a:pt x="2297" y="5792"/>
                    <a:pt x="2604" y="4782"/>
                  </a:cubicBezTo>
                  <a:cubicBezTo>
                    <a:pt x="3089" y="3178"/>
                    <a:pt x="3594" y="1594"/>
                    <a:pt x="4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14;p69">
              <a:extLst>
                <a:ext uri="{FF2B5EF4-FFF2-40B4-BE49-F238E27FC236}">
                  <a16:creationId xmlns:a16="http://schemas.microsoft.com/office/drawing/2014/main" id="{5E72D18C-83B4-95B9-D1B1-51CE16DBB871}"/>
                </a:ext>
              </a:extLst>
            </p:cNvPr>
            <p:cNvSpPr/>
            <p:nvPr/>
          </p:nvSpPr>
          <p:spPr>
            <a:xfrm>
              <a:off x="2353305" y="2629536"/>
              <a:ext cx="156297" cy="311265"/>
            </a:xfrm>
            <a:custGeom>
              <a:avLst/>
              <a:gdLst/>
              <a:ahLst/>
              <a:cxnLst/>
              <a:rect l="l" t="t" r="r" b="b"/>
              <a:pathLst>
                <a:path w="6703" h="13349" extrusionOk="0">
                  <a:moveTo>
                    <a:pt x="3623" y="1"/>
                  </a:moveTo>
                  <a:cubicBezTo>
                    <a:pt x="3475" y="1"/>
                    <a:pt x="3328" y="8"/>
                    <a:pt x="3179" y="38"/>
                  </a:cubicBezTo>
                  <a:cubicBezTo>
                    <a:pt x="3153" y="35"/>
                    <a:pt x="3128" y="33"/>
                    <a:pt x="3102" y="33"/>
                  </a:cubicBezTo>
                  <a:cubicBezTo>
                    <a:pt x="2980" y="33"/>
                    <a:pt x="2863" y="72"/>
                    <a:pt x="2773" y="137"/>
                  </a:cubicBezTo>
                  <a:cubicBezTo>
                    <a:pt x="1981" y="652"/>
                    <a:pt x="1248" y="1196"/>
                    <a:pt x="941" y="2167"/>
                  </a:cubicBezTo>
                  <a:cubicBezTo>
                    <a:pt x="674" y="2988"/>
                    <a:pt x="555" y="3820"/>
                    <a:pt x="565" y="4691"/>
                  </a:cubicBezTo>
                  <a:cubicBezTo>
                    <a:pt x="565" y="4800"/>
                    <a:pt x="625" y="4938"/>
                    <a:pt x="496" y="5037"/>
                  </a:cubicBezTo>
                  <a:cubicBezTo>
                    <a:pt x="1" y="5364"/>
                    <a:pt x="1" y="5879"/>
                    <a:pt x="70" y="6374"/>
                  </a:cubicBezTo>
                  <a:cubicBezTo>
                    <a:pt x="163" y="7035"/>
                    <a:pt x="485" y="7337"/>
                    <a:pt x="1125" y="7337"/>
                  </a:cubicBezTo>
                  <a:cubicBezTo>
                    <a:pt x="1165" y="7337"/>
                    <a:pt x="1206" y="7336"/>
                    <a:pt x="1248" y="7334"/>
                  </a:cubicBezTo>
                  <a:cubicBezTo>
                    <a:pt x="1260" y="7333"/>
                    <a:pt x="1270" y="7333"/>
                    <a:pt x="1281" y="7333"/>
                  </a:cubicBezTo>
                  <a:cubicBezTo>
                    <a:pt x="1412" y="7333"/>
                    <a:pt x="1449" y="7392"/>
                    <a:pt x="1486" y="7502"/>
                  </a:cubicBezTo>
                  <a:cubicBezTo>
                    <a:pt x="1832" y="8462"/>
                    <a:pt x="2238" y="9403"/>
                    <a:pt x="3248" y="9868"/>
                  </a:cubicBezTo>
                  <a:cubicBezTo>
                    <a:pt x="3367" y="9977"/>
                    <a:pt x="3515" y="10026"/>
                    <a:pt x="3624" y="10135"/>
                  </a:cubicBezTo>
                  <a:cubicBezTo>
                    <a:pt x="3998" y="10359"/>
                    <a:pt x="4395" y="10431"/>
                    <a:pt x="4805" y="10431"/>
                  </a:cubicBezTo>
                  <a:cubicBezTo>
                    <a:pt x="5067" y="10431"/>
                    <a:pt x="5334" y="10402"/>
                    <a:pt x="5604" y="10363"/>
                  </a:cubicBezTo>
                  <a:cubicBezTo>
                    <a:pt x="5604" y="10947"/>
                    <a:pt x="5713" y="11521"/>
                    <a:pt x="5822" y="12076"/>
                  </a:cubicBezTo>
                  <a:cubicBezTo>
                    <a:pt x="5901" y="12442"/>
                    <a:pt x="6010" y="12788"/>
                    <a:pt x="6198" y="13115"/>
                  </a:cubicBezTo>
                  <a:cubicBezTo>
                    <a:pt x="6261" y="13226"/>
                    <a:pt x="6331" y="13349"/>
                    <a:pt x="6462" y="13349"/>
                  </a:cubicBezTo>
                  <a:cubicBezTo>
                    <a:pt x="6495" y="13349"/>
                    <a:pt x="6532" y="13341"/>
                    <a:pt x="6574" y="13323"/>
                  </a:cubicBezTo>
                  <a:cubicBezTo>
                    <a:pt x="6703" y="13135"/>
                    <a:pt x="6614" y="12986"/>
                    <a:pt x="6495" y="12838"/>
                  </a:cubicBezTo>
                  <a:cubicBezTo>
                    <a:pt x="6327" y="12392"/>
                    <a:pt x="6178" y="11947"/>
                    <a:pt x="6158" y="11482"/>
                  </a:cubicBezTo>
                  <a:cubicBezTo>
                    <a:pt x="6109" y="11294"/>
                    <a:pt x="6069" y="11125"/>
                    <a:pt x="6020" y="10937"/>
                  </a:cubicBezTo>
                  <a:cubicBezTo>
                    <a:pt x="5960" y="10601"/>
                    <a:pt x="5931" y="10264"/>
                    <a:pt x="5950" y="9937"/>
                  </a:cubicBezTo>
                  <a:lnTo>
                    <a:pt x="6277" y="9561"/>
                  </a:lnTo>
                  <a:cubicBezTo>
                    <a:pt x="6257" y="9512"/>
                    <a:pt x="6218" y="9462"/>
                    <a:pt x="6158" y="9452"/>
                  </a:cubicBezTo>
                  <a:cubicBezTo>
                    <a:pt x="6069" y="9452"/>
                    <a:pt x="5980" y="9502"/>
                    <a:pt x="5921" y="9561"/>
                  </a:cubicBezTo>
                  <a:cubicBezTo>
                    <a:pt x="5601" y="9863"/>
                    <a:pt x="5256" y="9985"/>
                    <a:pt x="4893" y="9985"/>
                  </a:cubicBezTo>
                  <a:cubicBezTo>
                    <a:pt x="4649" y="9985"/>
                    <a:pt x="4397" y="9930"/>
                    <a:pt x="4139" y="9838"/>
                  </a:cubicBezTo>
                  <a:cubicBezTo>
                    <a:pt x="3535" y="9611"/>
                    <a:pt x="2931" y="9363"/>
                    <a:pt x="2555" y="8819"/>
                  </a:cubicBezTo>
                  <a:cubicBezTo>
                    <a:pt x="2119" y="8165"/>
                    <a:pt x="1773" y="7443"/>
                    <a:pt x="1664" y="6641"/>
                  </a:cubicBezTo>
                  <a:cubicBezTo>
                    <a:pt x="1595" y="6126"/>
                    <a:pt x="1496" y="5611"/>
                    <a:pt x="1397" y="5097"/>
                  </a:cubicBezTo>
                  <a:cubicBezTo>
                    <a:pt x="1357" y="4938"/>
                    <a:pt x="1377" y="4820"/>
                    <a:pt x="1506" y="4721"/>
                  </a:cubicBezTo>
                  <a:cubicBezTo>
                    <a:pt x="2070" y="4245"/>
                    <a:pt x="2466" y="3651"/>
                    <a:pt x="2555" y="2879"/>
                  </a:cubicBezTo>
                  <a:cubicBezTo>
                    <a:pt x="2585" y="2810"/>
                    <a:pt x="2585" y="2731"/>
                    <a:pt x="2565" y="2642"/>
                  </a:cubicBezTo>
                  <a:cubicBezTo>
                    <a:pt x="2545" y="2572"/>
                    <a:pt x="2525" y="2493"/>
                    <a:pt x="2416" y="2483"/>
                  </a:cubicBezTo>
                  <a:cubicBezTo>
                    <a:pt x="2238" y="2563"/>
                    <a:pt x="2218" y="2731"/>
                    <a:pt x="2169" y="2889"/>
                  </a:cubicBezTo>
                  <a:cubicBezTo>
                    <a:pt x="2080" y="3236"/>
                    <a:pt x="1911" y="3562"/>
                    <a:pt x="1694" y="3849"/>
                  </a:cubicBezTo>
                  <a:cubicBezTo>
                    <a:pt x="1496" y="4107"/>
                    <a:pt x="1288" y="4374"/>
                    <a:pt x="902" y="4513"/>
                  </a:cubicBezTo>
                  <a:cubicBezTo>
                    <a:pt x="912" y="4018"/>
                    <a:pt x="1001" y="3562"/>
                    <a:pt x="1070" y="3117"/>
                  </a:cubicBezTo>
                  <a:cubicBezTo>
                    <a:pt x="1288" y="1751"/>
                    <a:pt x="2030" y="800"/>
                    <a:pt x="3337" y="335"/>
                  </a:cubicBezTo>
                  <a:cubicBezTo>
                    <a:pt x="3386" y="306"/>
                    <a:pt x="3446" y="286"/>
                    <a:pt x="3495" y="256"/>
                  </a:cubicBezTo>
                  <a:cubicBezTo>
                    <a:pt x="3580" y="229"/>
                    <a:pt x="3666" y="223"/>
                    <a:pt x="3752" y="223"/>
                  </a:cubicBezTo>
                  <a:cubicBezTo>
                    <a:pt x="3821" y="223"/>
                    <a:pt x="3889" y="227"/>
                    <a:pt x="3957" y="227"/>
                  </a:cubicBezTo>
                  <a:cubicBezTo>
                    <a:pt x="4083" y="227"/>
                    <a:pt x="4205" y="213"/>
                    <a:pt x="4317" y="137"/>
                  </a:cubicBezTo>
                  <a:cubicBezTo>
                    <a:pt x="4366" y="9"/>
                    <a:pt x="4277" y="9"/>
                    <a:pt x="4208" y="9"/>
                  </a:cubicBezTo>
                  <a:cubicBezTo>
                    <a:pt x="4174" y="10"/>
                    <a:pt x="4141" y="10"/>
                    <a:pt x="4107" y="10"/>
                  </a:cubicBezTo>
                  <a:cubicBezTo>
                    <a:pt x="3944" y="10"/>
                    <a:pt x="3784" y="1"/>
                    <a:pt x="3623" y="1"/>
                  </a:cubicBezTo>
                  <a:close/>
                </a:path>
              </a:pathLst>
            </a:custGeom>
            <a:solidFill>
              <a:srgbClr val="0908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5;p69">
              <a:extLst>
                <a:ext uri="{FF2B5EF4-FFF2-40B4-BE49-F238E27FC236}">
                  <a16:creationId xmlns:a16="http://schemas.microsoft.com/office/drawing/2014/main" id="{EB2963A9-93D1-64E2-EC8A-A23A90BC8415}"/>
                </a:ext>
              </a:extLst>
            </p:cNvPr>
            <p:cNvSpPr/>
            <p:nvPr/>
          </p:nvSpPr>
          <p:spPr>
            <a:xfrm>
              <a:off x="2054631" y="3791680"/>
              <a:ext cx="68577" cy="112717"/>
            </a:xfrm>
            <a:custGeom>
              <a:avLst/>
              <a:gdLst/>
              <a:ahLst/>
              <a:cxnLst/>
              <a:rect l="l" t="t" r="r" b="b"/>
              <a:pathLst>
                <a:path w="2941" h="4834" extrusionOk="0">
                  <a:moveTo>
                    <a:pt x="2940" y="1"/>
                  </a:moveTo>
                  <a:lnTo>
                    <a:pt x="2940" y="1"/>
                  </a:lnTo>
                  <a:cubicBezTo>
                    <a:pt x="1980" y="1090"/>
                    <a:pt x="1030" y="2208"/>
                    <a:pt x="198" y="3416"/>
                  </a:cubicBezTo>
                  <a:cubicBezTo>
                    <a:pt x="50" y="3634"/>
                    <a:pt x="0" y="3891"/>
                    <a:pt x="0" y="4149"/>
                  </a:cubicBezTo>
                  <a:cubicBezTo>
                    <a:pt x="0" y="4558"/>
                    <a:pt x="297" y="4834"/>
                    <a:pt x="653" y="4834"/>
                  </a:cubicBezTo>
                  <a:cubicBezTo>
                    <a:pt x="762" y="4834"/>
                    <a:pt x="877" y="4808"/>
                    <a:pt x="990" y="4752"/>
                  </a:cubicBezTo>
                  <a:cubicBezTo>
                    <a:pt x="1098" y="4708"/>
                    <a:pt x="1181" y="4590"/>
                    <a:pt x="1313" y="4590"/>
                  </a:cubicBezTo>
                  <a:cubicBezTo>
                    <a:pt x="1327" y="4590"/>
                    <a:pt x="1341" y="4591"/>
                    <a:pt x="1357" y="4594"/>
                  </a:cubicBezTo>
                  <a:cubicBezTo>
                    <a:pt x="1525" y="4168"/>
                    <a:pt x="1683" y="3753"/>
                    <a:pt x="1842" y="3347"/>
                  </a:cubicBezTo>
                  <a:cubicBezTo>
                    <a:pt x="2287" y="2258"/>
                    <a:pt x="2723" y="1159"/>
                    <a:pt x="2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16;p69">
              <a:extLst>
                <a:ext uri="{FF2B5EF4-FFF2-40B4-BE49-F238E27FC236}">
                  <a16:creationId xmlns:a16="http://schemas.microsoft.com/office/drawing/2014/main" id="{1B9DA140-E1D8-7593-4896-C733572582D3}"/>
                </a:ext>
              </a:extLst>
            </p:cNvPr>
            <p:cNvSpPr/>
            <p:nvPr/>
          </p:nvSpPr>
          <p:spPr>
            <a:xfrm>
              <a:off x="1921885" y="4439510"/>
              <a:ext cx="85225" cy="65522"/>
            </a:xfrm>
            <a:custGeom>
              <a:avLst/>
              <a:gdLst/>
              <a:ahLst/>
              <a:cxnLst/>
              <a:rect l="l" t="t" r="r" b="b"/>
              <a:pathLst>
                <a:path w="3655" h="2810" extrusionOk="0">
                  <a:moveTo>
                    <a:pt x="1948" y="1"/>
                  </a:moveTo>
                  <a:cubicBezTo>
                    <a:pt x="1912" y="1"/>
                    <a:pt x="1869" y="22"/>
                    <a:pt x="1813" y="74"/>
                  </a:cubicBezTo>
                  <a:cubicBezTo>
                    <a:pt x="1615" y="272"/>
                    <a:pt x="1387" y="430"/>
                    <a:pt x="1189" y="628"/>
                  </a:cubicBezTo>
                  <a:cubicBezTo>
                    <a:pt x="947" y="871"/>
                    <a:pt x="828" y="992"/>
                    <a:pt x="710" y="992"/>
                  </a:cubicBezTo>
                  <a:cubicBezTo>
                    <a:pt x="598" y="992"/>
                    <a:pt x="487" y="881"/>
                    <a:pt x="269" y="658"/>
                  </a:cubicBezTo>
                  <a:lnTo>
                    <a:pt x="269" y="658"/>
                  </a:lnTo>
                  <a:cubicBezTo>
                    <a:pt x="0" y="1516"/>
                    <a:pt x="281" y="1971"/>
                    <a:pt x="1081" y="1971"/>
                  </a:cubicBezTo>
                  <a:cubicBezTo>
                    <a:pt x="1167" y="1971"/>
                    <a:pt x="1260" y="1965"/>
                    <a:pt x="1358" y="1955"/>
                  </a:cubicBezTo>
                  <a:cubicBezTo>
                    <a:pt x="1395" y="1949"/>
                    <a:pt x="1428" y="1945"/>
                    <a:pt x="1457" y="1945"/>
                  </a:cubicBezTo>
                  <a:cubicBezTo>
                    <a:pt x="1564" y="1945"/>
                    <a:pt x="1616" y="1995"/>
                    <a:pt x="1655" y="2143"/>
                  </a:cubicBezTo>
                  <a:cubicBezTo>
                    <a:pt x="1784" y="2601"/>
                    <a:pt x="2026" y="2810"/>
                    <a:pt x="2448" y="2810"/>
                  </a:cubicBezTo>
                  <a:cubicBezTo>
                    <a:pt x="2509" y="2810"/>
                    <a:pt x="2575" y="2805"/>
                    <a:pt x="2644" y="2796"/>
                  </a:cubicBezTo>
                  <a:cubicBezTo>
                    <a:pt x="2981" y="2747"/>
                    <a:pt x="3318" y="2648"/>
                    <a:pt x="3654" y="2569"/>
                  </a:cubicBezTo>
                  <a:cubicBezTo>
                    <a:pt x="3298" y="2371"/>
                    <a:pt x="3298" y="1975"/>
                    <a:pt x="3129" y="1698"/>
                  </a:cubicBezTo>
                  <a:cubicBezTo>
                    <a:pt x="2803" y="1163"/>
                    <a:pt x="2437" y="658"/>
                    <a:pt x="2100" y="133"/>
                  </a:cubicBezTo>
                  <a:cubicBezTo>
                    <a:pt x="2051" y="59"/>
                    <a:pt x="2009" y="1"/>
                    <a:pt x="1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17;p69">
              <a:extLst>
                <a:ext uri="{FF2B5EF4-FFF2-40B4-BE49-F238E27FC236}">
                  <a16:creationId xmlns:a16="http://schemas.microsoft.com/office/drawing/2014/main" id="{9F2227E0-3760-1DCE-CDB5-B767FE1F727D}"/>
                </a:ext>
              </a:extLst>
            </p:cNvPr>
            <p:cNvSpPr/>
            <p:nvPr/>
          </p:nvSpPr>
          <p:spPr>
            <a:xfrm>
              <a:off x="2297226" y="2608550"/>
              <a:ext cx="167373" cy="257099"/>
            </a:xfrm>
            <a:custGeom>
              <a:avLst/>
              <a:gdLst/>
              <a:ahLst/>
              <a:cxnLst/>
              <a:rect l="l" t="t" r="r" b="b"/>
              <a:pathLst>
                <a:path w="7178" h="11026" extrusionOk="0">
                  <a:moveTo>
                    <a:pt x="6133" y="1"/>
                  </a:moveTo>
                  <a:cubicBezTo>
                    <a:pt x="5251" y="1"/>
                    <a:pt x="4442" y="195"/>
                    <a:pt x="3762" y="909"/>
                  </a:cubicBezTo>
                  <a:cubicBezTo>
                    <a:pt x="2931" y="1770"/>
                    <a:pt x="2257" y="2720"/>
                    <a:pt x="1584" y="3680"/>
                  </a:cubicBezTo>
                  <a:cubicBezTo>
                    <a:pt x="1129" y="4353"/>
                    <a:pt x="555" y="4987"/>
                    <a:pt x="377" y="5799"/>
                  </a:cubicBezTo>
                  <a:cubicBezTo>
                    <a:pt x="0" y="7383"/>
                    <a:pt x="377" y="8858"/>
                    <a:pt x="1178" y="10243"/>
                  </a:cubicBezTo>
                  <a:cubicBezTo>
                    <a:pt x="1376" y="10580"/>
                    <a:pt x="1673" y="10857"/>
                    <a:pt x="2040" y="11025"/>
                  </a:cubicBezTo>
                  <a:cubicBezTo>
                    <a:pt x="2158" y="10926"/>
                    <a:pt x="2129" y="10808"/>
                    <a:pt x="2069" y="10689"/>
                  </a:cubicBezTo>
                  <a:cubicBezTo>
                    <a:pt x="2010" y="10600"/>
                    <a:pt x="1911" y="10580"/>
                    <a:pt x="1812" y="10550"/>
                  </a:cubicBezTo>
                  <a:cubicBezTo>
                    <a:pt x="683" y="9303"/>
                    <a:pt x="426" y="7818"/>
                    <a:pt x="575" y="6205"/>
                  </a:cubicBezTo>
                  <a:cubicBezTo>
                    <a:pt x="624" y="5680"/>
                    <a:pt x="832" y="5205"/>
                    <a:pt x="1188" y="4799"/>
                  </a:cubicBezTo>
                  <a:cubicBezTo>
                    <a:pt x="2208" y="3651"/>
                    <a:pt x="2812" y="2186"/>
                    <a:pt x="3960" y="1107"/>
                  </a:cubicBezTo>
                  <a:cubicBezTo>
                    <a:pt x="4465" y="631"/>
                    <a:pt x="5029" y="334"/>
                    <a:pt x="5722" y="315"/>
                  </a:cubicBezTo>
                  <a:cubicBezTo>
                    <a:pt x="5875" y="282"/>
                    <a:pt x="6028" y="265"/>
                    <a:pt x="6183" y="265"/>
                  </a:cubicBezTo>
                  <a:cubicBezTo>
                    <a:pt x="6359" y="265"/>
                    <a:pt x="6538" y="287"/>
                    <a:pt x="6722" y="334"/>
                  </a:cubicBezTo>
                  <a:cubicBezTo>
                    <a:pt x="6805" y="369"/>
                    <a:pt x="6917" y="481"/>
                    <a:pt x="7007" y="481"/>
                  </a:cubicBezTo>
                  <a:cubicBezTo>
                    <a:pt x="7046" y="481"/>
                    <a:pt x="7081" y="460"/>
                    <a:pt x="7108" y="404"/>
                  </a:cubicBezTo>
                  <a:cubicBezTo>
                    <a:pt x="7177" y="255"/>
                    <a:pt x="6930" y="156"/>
                    <a:pt x="6791" y="87"/>
                  </a:cubicBezTo>
                  <a:cubicBezTo>
                    <a:pt x="6732" y="57"/>
                    <a:pt x="6672" y="18"/>
                    <a:pt x="6613" y="18"/>
                  </a:cubicBezTo>
                  <a:cubicBezTo>
                    <a:pt x="6451" y="7"/>
                    <a:pt x="6291" y="1"/>
                    <a:pt x="6133" y="1"/>
                  </a:cubicBezTo>
                  <a:close/>
                </a:path>
              </a:pathLst>
            </a:custGeom>
            <a:solidFill>
              <a:srgbClr val="0A09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18;p69">
              <a:extLst>
                <a:ext uri="{FF2B5EF4-FFF2-40B4-BE49-F238E27FC236}">
                  <a16:creationId xmlns:a16="http://schemas.microsoft.com/office/drawing/2014/main" id="{6CA472F5-EA80-64B6-E85A-651170B2366D}"/>
                </a:ext>
              </a:extLst>
            </p:cNvPr>
            <p:cNvSpPr/>
            <p:nvPr/>
          </p:nvSpPr>
          <p:spPr>
            <a:xfrm>
              <a:off x="2479569" y="2609692"/>
              <a:ext cx="111061" cy="281839"/>
            </a:xfrm>
            <a:custGeom>
              <a:avLst/>
              <a:gdLst/>
              <a:ahLst/>
              <a:cxnLst/>
              <a:rect l="l" t="t" r="r" b="b"/>
              <a:pathLst>
                <a:path w="4763" h="12087" extrusionOk="0">
                  <a:moveTo>
                    <a:pt x="641" y="1"/>
                  </a:moveTo>
                  <a:cubicBezTo>
                    <a:pt x="430" y="1"/>
                    <a:pt x="217" y="32"/>
                    <a:pt x="1" y="87"/>
                  </a:cubicBezTo>
                  <a:cubicBezTo>
                    <a:pt x="407" y="157"/>
                    <a:pt x="852" y="117"/>
                    <a:pt x="1228" y="355"/>
                  </a:cubicBezTo>
                  <a:cubicBezTo>
                    <a:pt x="1842" y="780"/>
                    <a:pt x="2278" y="1355"/>
                    <a:pt x="2604" y="2018"/>
                  </a:cubicBezTo>
                  <a:cubicBezTo>
                    <a:pt x="3406" y="3651"/>
                    <a:pt x="3960" y="5364"/>
                    <a:pt x="4218" y="7175"/>
                  </a:cubicBezTo>
                  <a:cubicBezTo>
                    <a:pt x="4455" y="8779"/>
                    <a:pt x="4584" y="10402"/>
                    <a:pt x="3604" y="11867"/>
                  </a:cubicBezTo>
                  <a:cubicBezTo>
                    <a:pt x="3564" y="11947"/>
                    <a:pt x="3604" y="12036"/>
                    <a:pt x="3663" y="12065"/>
                  </a:cubicBezTo>
                  <a:cubicBezTo>
                    <a:pt x="3686" y="12080"/>
                    <a:pt x="3705" y="12087"/>
                    <a:pt x="3723" y="12087"/>
                  </a:cubicBezTo>
                  <a:cubicBezTo>
                    <a:pt x="3773" y="12087"/>
                    <a:pt x="3805" y="12033"/>
                    <a:pt x="3842" y="11996"/>
                  </a:cubicBezTo>
                  <a:cubicBezTo>
                    <a:pt x="4198" y="11491"/>
                    <a:pt x="4515" y="10957"/>
                    <a:pt x="4604" y="10333"/>
                  </a:cubicBezTo>
                  <a:cubicBezTo>
                    <a:pt x="4762" y="9125"/>
                    <a:pt x="4733" y="7937"/>
                    <a:pt x="4505" y="6750"/>
                  </a:cubicBezTo>
                  <a:cubicBezTo>
                    <a:pt x="4248" y="5383"/>
                    <a:pt x="3743" y="4077"/>
                    <a:pt x="3307" y="2770"/>
                  </a:cubicBezTo>
                  <a:cubicBezTo>
                    <a:pt x="3060" y="2038"/>
                    <a:pt x="2683" y="1374"/>
                    <a:pt x="2179" y="790"/>
                  </a:cubicBezTo>
                  <a:cubicBezTo>
                    <a:pt x="1971" y="553"/>
                    <a:pt x="1773" y="305"/>
                    <a:pt x="1466" y="186"/>
                  </a:cubicBezTo>
                  <a:cubicBezTo>
                    <a:pt x="1195" y="56"/>
                    <a:pt x="920" y="1"/>
                    <a:pt x="641" y="1"/>
                  </a:cubicBezTo>
                  <a:close/>
                </a:path>
              </a:pathLst>
            </a:custGeom>
            <a:solidFill>
              <a:srgbClr val="0807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19;p69">
              <a:extLst>
                <a:ext uri="{FF2B5EF4-FFF2-40B4-BE49-F238E27FC236}">
                  <a16:creationId xmlns:a16="http://schemas.microsoft.com/office/drawing/2014/main" id="{8A6577FE-FB0A-A224-FA32-FD63B461CC44}"/>
                </a:ext>
              </a:extLst>
            </p:cNvPr>
            <p:cNvSpPr/>
            <p:nvPr/>
          </p:nvSpPr>
          <p:spPr>
            <a:xfrm>
              <a:off x="2538656" y="3458146"/>
              <a:ext cx="48500" cy="80352"/>
            </a:xfrm>
            <a:custGeom>
              <a:avLst/>
              <a:gdLst/>
              <a:ahLst/>
              <a:cxnLst/>
              <a:rect l="l" t="t" r="r" b="b"/>
              <a:pathLst>
                <a:path w="2080" h="3446" extrusionOk="0">
                  <a:moveTo>
                    <a:pt x="981" y="1"/>
                  </a:moveTo>
                  <a:cubicBezTo>
                    <a:pt x="714" y="406"/>
                    <a:pt x="427" y="802"/>
                    <a:pt x="140" y="1218"/>
                  </a:cubicBezTo>
                  <a:cubicBezTo>
                    <a:pt x="80" y="1297"/>
                    <a:pt x="1" y="1377"/>
                    <a:pt x="1" y="1485"/>
                  </a:cubicBezTo>
                  <a:cubicBezTo>
                    <a:pt x="31" y="2139"/>
                    <a:pt x="1" y="2812"/>
                    <a:pt x="219" y="3446"/>
                  </a:cubicBezTo>
                  <a:cubicBezTo>
                    <a:pt x="743" y="2822"/>
                    <a:pt x="1179" y="2129"/>
                    <a:pt x="1664" y="1466"/>
                  </a:cubicBezTo>
                  <a:cubicBezTo>
                    <a:pt x="2080" y="882"/>
                    <a:pt x="1921" y="40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20;p69">
              <a:extLst>
                <a:ext uri="{FF2B5EF4-FFF2-40B4-BE49-F238E27FC236}">
                  <a16:creationId xmlns:a16="http://schemas.microsoft.com/office/drawing/2014/main" id="{FD97F798-AFF8-6A37-D7EB-E8F5FD28EDEC}"/>
                </a:ext>
              </a:extLst>
            </p:cNvPr>
            <p:cNvSpPr/>
            <p:nvPr/>
          </p:nvSpPr>
          <p:spPr>
            <a:xfrm>
              <a:off x="2295851" y="2974844"/>
              <a:ext cx="101804" cy="162710"/>
            </a:xfrm>
            <a:custGeom>
              <a:avLst/>
              <a:gdLst/>
              <a:ahLst/>
              <a:cxnLst/>
              <a:rect l="l" t="t" r="r" b="b"/>
              <a:pathLst>
                <a:path w="4366" h="6978" extrusionOk="0">
                  <a:moveTo>
                    <a:pt x="2552" y="1"/>
                  </a:moveTo>
                  <a:cubicBezTo>
                    <a:pt x="2510" y="1"/>
                    <a:pt x="2466" y="8"/>
                    <a:pt x="2425" y="19"/>
                  </a:cubicBezTo>
                  <a:cubicBezTo>
                    <a:pt x="2297" y="38"/>
                    <a:pt x="2188" y="88"/>
                    <a:pt x="2069" y="127"/>
                  </a:cubicBezTo>
                  <a:cubicBezTo>
                    <a:pt x="1693" y="266"/>
                    <a:pt x="1307" y="345"/>
                    <a:pt x="931" y="415"/>
                  </a:cubicBezTo>
                  <a:cubicBezTo>
                    <a:pt x="866" y="422"/>
                    <a:pt x="801" y="433"/>
                    <a:pt x="740" y="433"/>
                  </a:cubicBezTo>
                  <a:cubicBezTo>
                    <a:pt x="642" y="433"/>
                    <a:pt x="552" y="406"/>
                    <a:pt x="485" y="296"/>
                  </a:cubicBezTo>
                  <a:cubicBezTo>
                    <a:pt x="445" y="226"/>
                    <a:pt x="416" y="167"/>
                    <a:pt x="346" y="127"/>
                  </a:cubicBezTo>
                  <a:cubicBezTo>
                    <a:pt x="337" y="147"/>
                    <a:pt x="307" y="167"/>
                    <a:pt x="287" y="177"/>
                  </a:cubicBezTo>
                  <a:cubicBezTo>
                    <a:pt x="158" y="296"/>
                    <a:pt x="0" y="415"/>
                    <a:pt x="89" y="622"/>
                  </a:cubicBezTo>
                  <a:cubicBezTo>
                    <a:pt x="168" y="811"/>
                    <a:pt x="356" y="830"/>
                    <a:pt x="544" y="840"/>
                  </a:cubicBezTo>
                  <a:cubicBezTo>
                    <a:pt x="597" y="846"/>
                    <a:pt x="650" y="849"/>
                    <a:pt x="702" y="849"/>
                  </a:cubicBezTo>
                  <a:cubicBezTo>
                    <a:pt x="1004" y="849"/>
                    <a:pt x="1300" y="762"/>
                    <a:pt x="1604" y="712"/>
                  </a:cubicBezTo>
                  <a:lnTo>
                    <a:pt x="1604" y="712"/>
                  </a:lnTo>
                  <a:cubicBezTo>
                    <a:pt x="1406" y="939"/>
                    <a:pt x="1158" y="1127"/>
                    <a:pt x="1129" y="1434"/>
                  </a:cubicBezTo>
                  <a:cubicBezTo>
                    <a:pt x="1089" y="1583"/>
                    <a:pt x="950" y="1761"/>
                    <a:pt x="1129" y="1899"/>
                  </a:cubicBezTo>
                  <a:cubicBezTo>
                    <a:pt x="1193" y="1951"/>
                    <a:pt x="1259" y="1969"/>
                    <a:pt x="1326" y="1969"/>
                  </a:cubicBezTo>
                  <a:cubicBezTo>
                    <a:pt x="1414" y="1969"/>
                    <a:pt x="1504" y="1937"/>
                    <a:pt x="1594" y="1909"/>
                  </a:cubicBezTo>
                  <a:cubicBezTo>
                    <a:pt x="1737" y="1862"/>
                    <a:pt x="1834" y="1731"/>
                    <a:pt x="2001" y="1731"/>
                  </a:cubicBezTo>
                  <a:cubicBezTo>
                    <a:pt x="2007" y="1731"/>
                    <a:pt x="2013" y="1731"/>
                    <a:pt x="2019" y="1731"/>
                  </a:cubicBezTo>
                  <a:cubicBezTo>
                    <a:pt x="2079" y="3384"/>
                    <a:pt x="1970" y="5018"/>
                    <a:pt x="1881" y="6661"/>
                  </a:cubicBezTo>
                  <a:cubicBezTo>
                    <a:pt x="1950" y="6611"/>
                    <a:pt x="1970" y="6532"/>
                    <a:pt x="1970" y="6463"/>
                  </a:cubicBezTo>
                  <a:cubicBezTo>
                    <a:pt x="2029" y="5245"/>
                    <a:pt x="2148" y="4048"/>
                    <a:pt x="2128" y="2840"/>
                  </a:cubicBezTo>
                  <a:cubicBezTo>
                    <a:pt x="2128" y="2711"/>
                    <a:pt x="2089" y="2563"/>
                    <a:pt x="2198" y="2375"/>
                  </a:cubicBezTo>
                  <a:lnTo>
                    <a:pt x="2198" y="2860"/>
                  </a:lnTo>
                  <a:cubicBezTo>
                    <a:pt x="2217" y="4236"/>
                    <a:pt x="2217" y="5612"/>
                    <a:pt x="2138" y="6978"/>
                  </a:cubicBezTo>
                  <a:cubicBezTo>
                    <a:pt x="2336" y="6918"/>
                    <a:pt x="2297" y="6750"/>
                    <a:pt x="2316" y="6602"/>
                  </a:cubicBezTo>
                  <a:cubicBezTo>
                    <a:pt x="2336" y="6384"/>
                    <a:pt x="2336" y="6166"/>
                    <a:pt x="2346" y="5958"/>
                  </a:cubicBezTo>
                  <a:cubicBezTo>
                    <a:pt x="2435" y="4533"/>
                    <a:pt x="2396" y="3107"/>
                    <a:pt x="2376" y="1800"/>
                  </a:cubicBezTo>
                  <a:lnTo>
                    <a:pt x="2376" y="1800"/>
                  </a:lnTo>
                  <a:cubicBezTo>
                    <a:pt x="2435" y="2014"/>
                    <a:pt x="2537" y="2132"/>
                    <a:pt x="2693" y="2132"/>
                  </a:cubicBezTo>
                  <a:cubicBezTo>
                    <a:pt x="2797" y="2132"/>
                    <a:pt x="2924" y="2080"/>
                    <a:pt x="3079" y="1969"/>
                  </a:cubicBezTo>
                  <a:cubicBezTo>
                    <a:pt x="3164" y="1906"/>
                    <a:pt x="3243" y="1879"/>
                    <a:pt x="3323" y="1879"/>
                  </a:cubicBezTo>
                  <a:cubicBezTo>
                    <a:pt x="3382" y="1879"/>
                    <a:pt x="3441" y="1894"/>
                    <a:pt x="3504" y="1919"/>
                  </a:cubicBezTo>
                  <a:cubicBezTo>
                    <a:pt x="3504" y="1830"/>
                    <a:pt x="3514" y="1751"/>
                    <a:pt x="3524" y="1652"/>
                  </a:cubicBezTo>
                  <a:cubicBezTo>
                    <a:pt x="3702" y="1860"/>
                    <a:pt x="3653" y="2157"/>
                    <a:pt x="3821" y="2355"/>
                  </a:cubicBezTo>
                  <a:cubicBezTo>
                    <a:pt x="3871" y="2295"/>
                    <a:pt x="3881" y="2216"/>
                    <a:pt x="3831" y="2147"/>
                  </a:cubicBezTo>
                  <a:cubicBezTo>
                    <a:pt x="3831" y="2008"/>
                    <a:pt x="3772" y="1880"/>
                    <a:pt x="3732" y="1751"/>
                  </a:cubicBezTo>
                  <a:cubicBezTo>
                    <a:pt x="3663" y="1553"/>
                    <a:pt x="3584" y="1355"/>
                    <a:pt x="3663" y="1127"/>
                  </a:cubicBezTo>
                  <a:cubicBezTo>
                    <a:pt x="3686" y="1068"/>
                    <a:pt x="3713" y="1041"/>
                    <a:pt x="3746" y="1041"/>
                  </a:cubicBezTo>
                  <a:cubicBezTo>
                    <a:pt x="3768" y="1041"/>
                    <a:pt x="3793" y="1054"/>
                    <a:pt x="3821" y="1078"/>
                  </a:cubicBezTo>
                  <a:cubicBezTo>
                    <a:pt x="3835" y="1088"/>
                    <a:pt x="3846" y="1092"/>
                    <a:pt x="3857" y="1092"/>
                  </a:cubicBezTo>
                  <a:cubicBezTo>
                    <a:pt x="3876" y="1092"/>
                    <a:pt x="3891" y="1077"/>
                    <a:pt x="3910" y="1058"/>
                  </a:cubicBezTo>
                  <a:cubicBezTo>
                    <a:pt x="3920" y="1018"/>
                    <a:pt x="3910" y="959"/>
                    <a:pt x="3930" y="919"/>
                  </a:cubicBezTo>
                  <a:cubicBezTo>
                    <a:pt x="3951" y="895"/>
                    <a:pt x="3968" y="886"/>
                    <a:pt x="3982" y="886"/>
                  </a:cubicBezTo>
                  <a:cubicBezTo>
                    <a:pt x="4013" y="886"/>
                    <a:pt x="4028" y="932"/>
                    <a:pt x="4049" y="959"/>
                  </a:cubicBezTo>
                  <a:cubicBezTo>
                    <a:pt x="4118" y="1038"/>
                    <a:pt x="4118" y="1167"/>
                    <a:pt x="4247" y="1216"/>
                  </a:cubicBezTo>
                  <a:cubicBezTo>
                    <a:pt x="4366" y="969"/>
                    <a:pt x="4177" y="820"/>
                    <a:pt x="4069" y="642"/>
                  </a:cubicBezTo>
                  <a:cubicBezTo>
                    <a:pt x="4029" y="593"/>
                    <a:pt x="3999" y="573"/>
                    <a:pt x="3930" y="543"/>
                  </a:cubicBezTo>
                  <a:cubicBezTo>
                    <a:pt x="3900" y="533"/>
                    <a:pt x="3861" y="533"/>
                    <a:pt x="3821" y="533"/>
                  </a:cubicBezTo>
                  <a:cubicBezTo>
                    <a:pt x="3485" y="613"/>
                    <a:pt x="3455" y="910"/>
                    <a:pt x="3405" y="1177"/>
                  </a:cubicBezTo>
                  <a:cubicBezTo>
                    <a:pt x="3388" y="1271"/>
                    <a:pt x="3363" y="1306"/>
                    <a:pt x="3323" y="1306"/>
                  </a:cubicBezTo>
                  <a:cubicBezTo>
                    <a:pt x="3296" y="1306"/>
                    <a:pt x="3261" y="1290"/>
                    <a:pt x="3217" y="1266"/>
                  </a:cubicBezTo>
                  <a:cubicBezTo>
                    <a:pt x="2990" y="1286"/>
                    <a:pt x="2960" y="1523"/>
                    <a:pt x="2792" y="1622"/>
                  </a:cubicBezTo>
                  <a:cubicBezTo>
                    <a:pt x="2782" y="1424"/>
                    <a:pt x="2910" y="1266"/>
                    <a:pt x="2960" y="1088"/>
                  </a:cubicBezTo>
                  <a:cubicBezTo>
                    <a:pt x="2980" y="1038"/>
                    <a:pt x="3009" y="1008"/>
                    <a:pt x="3019" y="959"/>
                  </a:cubicBezTo>
                  <a:cubicBezTo>
                    <a:pt x="3069" y="820"/>
                    <a:pt x="3217" y="642"/>
                    <a:pt x="3019" y="523"/>
                  </a:cubicBezTo>
                  <a:cubicBezTo>
                    <a:pt x="2968" y="488"/>
                    <a:pt x="2922" y="473"/>
                    <a:pt x="2880" y="473"/>
                  </a:cubicBezTo>
                  <a:cubicBezTo>
                    <a:pt x="2756" y="473"/>
                    <a:pt x="2665" y="596"/>
                    <a:pt x="2584" y="692"/>
                  </a:cubicBezTo>
                  <a:cubicBezTo>
                    <a:pt x="2415" y="890"/>
                    <a:pt x="2237" y="1088"/>
                    <a:pt x="2019" y="1236"/>
                  </a:cubicBezTo>
                  <a:cubicBezTo>
                    <a:pt x="1841" y="1365"/>
                    <a:pt x="1693" y="1533"/>
                    <a:pt x="1455" y="1583"/>
                  </a:cubicBezTo>
                  <a:cubicBezTo>
                    <a:pt x="1445" y="1474"/>
                    <a:pt x="1534" y="1454"/>
                    <a:pt x="1574" y="1385"/>
                  </a:cubicBezTo>
                  <a:cubicBezTo>
                    <a:pt x="1851" y="1018"/>
                    <a:pt x="2188" y="692"/>
                    <a:pt x="2594" y="444"/>
                  </a:cubicBezTo>
                  <a:cubicBezTo>
                    <a:pt x="2722" y="375"/>
                    <a:pt x="2811" y="276"/>
                    <a:pt x="2742" y="127"/>
                  </a:cubicBezTo>
                  <a:cubicBezTo>
                    <a:pt x="2710" y="30"/>
                    <a:pt x="2634" y="1"/>
                    <a:pt x="2552" y="1"/>
                  </a:cubicBezTo>
                  <a:close/>
                </a:path>
              </a:pathLst>
            </a:custGeom>
            <a:solidFill>
              <a:srgbClr val="0B0C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21;p69">
              <a:extLst>
                <a:ext uri="{FF2B5EF4-FFF2-40B4-BE49-F238E27FC236}">
                  <a16:creationId xmlns:a16="http://schemas.microsoft.com/office/drawing/2014/main" id="{3073BA78-0DCA-0181-EEB6-E7D6AA4033CB}"/>
                </a:ext>
              </a:extLst>
            </p:cNvPr>
            <p:cNvSpPr/>
            <p:nvPr/>
          </p:nvSpPr>
          <p:spPr>
            <a:xfrm>
              <a:off x="2034321" y="3906868"/>
              <a:ext cx="49410" cy="88210"/>
            </a:xfrm>
            <a:custGeom>
              <a:avLst/>
              <a:gdLst/>
              <a:ahLst/>
              <a:cxnLst/>
              <a:rect l="l" t="t" r="r" b="b"/>
              <a:pathLst>
                <a:path w="2119" h="3783" extrusionOk="0">
                  <a:moveTo>
                    <a:pt x="2119" y="1"/>
                  </a:moveTo>
                  <a:lnTo>
                    <a:pt x="2119" y="1"/>
                  </a:lnTo>
                  <a:cubicBezTo>
                    <a:pt x="1851" y="347"/>
                    <a:pt x="1564" y="693"/>
                    <a:pt x="1307" y="1050"/>
                  </a:cubicBezTo>
                  <a:cubicBezTo>
                    <a:pt x="911" y="1594"/>
                    <a:pt x="475" y="2119"/>
                    <a:pt x="208" y="2743"/>
                  </a:cubicBezTo>
                  <a:cubicBezTo>
                    <a:pt x="0" y="3238"/>
                    <a:pt x="208" y="3624"/>
                    <a:pt x="743" y="3782"/>
                  </a:cubicBezTo>
                  <a:cubicBezTo>
                    <a:pt x="941" y="3485"/>
                    <a:pt x="1040" y="3139"/>
                    <a:pt x="1158" y="2812"/>
                  </a:cubicBezTo>
                  <a:cubicBezTo>
                    <a:pt x="1465" y="1871"/>
                    <a:pt x="1911" y="981"/>
                    <a:pt x="2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22;p69">
              <a:extLst>
                <a:ext uri="{FF2B5EF4-FFF2-40B4-BE49-F238E27FC236}">
                  <a16:creationId xmlns:a16="http://schemas.microsoft.com/office/drawing/2014/main" id="{C5173E0B-39FC-B9ED-BC15-265BDD4FAFE0}"/>
                </a:ext>
              </a:extLst>
            </p:cNvPr>
            <p:cNvSpPr/>
            <p:nvPr/>
          </p:nvSpPr>
          <p:spPr>
            <a:xfrm>
              <a:off x="2303918" y="2931684"/>
              <a:ext cx="128130" cy="76202"/>
            </a:xfrm>
            <a:custGeom>
              <a:avLst/>
              <a:gdLst/>
              <a:ahLst/>
              <a:cxnLst/>
              <a:rect l="l" t="t" r="r" b="b"/>
              <a:pathLst>
                <a:path w="5495" h="3268" extrusionOk="0">
                  <a:moveTo>
                    <a:pt x="5351" y="1"/>
                  </a:moveTo>
                  <a:cubicBezTo>
                    <a:pt x="5308" y="1"/>
                    <a:pt x="5260" y="22"/>
                    <a:pt x="5217" y="48"/>
                  </a:cubicBezTo>
                  <a:cubicBezTo>
                    <a:pt x="4920" y="98"/>
                    <a:pt x="4683" y="256"/>
                    <a:pt x="4416" y="365"/>
                  </a:cubicBezTo>
                  <a:cubicBezTo>
                    <a:pt x="3732" y="652"/>
                    <a:pt x="3119" y="1107"/>
                    <a:pt x="2347" y="1196"/>
                  </a:cubicBezTo>
                  <a:cubicBezTo>
                    <a:pt x="1832" y="1256"/>
                    <a:pt x="1317" y="1394"/>
                    <a:pt x="822" y="1533"/>
                  </a:cubicBezTo>
                  <a:cubicBezTo>
                    <a:pt x="535" y="1622"/>
                    <a:pt x="208" y="1691"/>
                    <a:pt x="0" y="1949"/>
                  </a:cubicBezTo>
                  <a:cubicBezTo>
                    <a:pt x="0" y="2028"/>
                    <a:pt x="20" y="2097"/>
                    <a:pt x="99" y="2137"/>
                  </a:cubicBezTo>
                  <a:cubicBezTo>
                    <a:pt x="134" y="2151"/>
                    <a:pt x="167" y="2156"/>
                    <a:pt x="199" y="2156"/>
                  </a:cubicBezTo>
                  <a:cubicBezTo>
                    <a:pt x="259" y="2156"/>
                    <a:pt x="315" y="2136"/>
                    <a:pt x="367" y="2117"/>
                  </a:cubicBezTo>
                  <a:cubicBezTo>
                    <a:pt x="812" y="1899"/>
                    <a:pt x="1307" y="1830"/>
                    <a:pt x="1792" y="1701"/>
                  </a:cubicBezTo>
                  <a:cubicBezTo>
                    <a:pt x="1941" y="1681"/>
                    <a:pt x="2089" y="1622"/>
                    <a:pt x="2238" y="1622"/>
                  </a:cubicBezTo>
                  <a:cubicBezTo>
                    <a:pt x="2505" y="1553"/>
                    <a:pt x="2782" y="1543"/>
                    <a:pt x="3049" y="1484"/>
                  </a:cubicBezTo>
                  <a:cubicBezTo>
                    <a:pt x="3087" y="1474"/>
                    <a:pt x="3121" y="1468"/>
                    <a:pt x="3150" y="1468"/>
                  </a:cubicBezTo>
                  <a:cubicBezTo>
                    <a:pt x="3240" y="1468"/>
                    <a:pt x="3292" y="1518"/>
                    <a:pt x="3277" y="1652"/>
                  </a:cubicBezTo>
                  <a:cubicBezTo>
                    <a:pt x="3218" y="2048"/>
                    <a:pt x="3099" y="2444"/>
                    <a:pt x="2941" y="2830"/>
                  </a:cubicBezTo>
                  <a:cubicBezTo>
                    <a:pt x="2901" y="2919"/>
                    <a:pt x="2842" y="3008"/>
                    <a:pt x="2921" y="3107"/>
                  </a:cubicBezTo>
                  <a:cubicBezTo>
                    <a:pt x="2912" y="3235"/>
                    <a:pt x="3015" y="3267"/>
                    <a:pt x="3087" y="3267"/>
                  </a:cubicBezTo>
                  <a:cubicBezTo>
                    <a:pt x="3099" y="3267"/>
                    <a:pt x="3109" y="3267"/>
                    <a:pt x="3119" y="3265"/>
                  </a:cubicBezTo>
                  <a:cubicBezTo>
                    <a:pt x="3188" y="3255"/>
                    <a:pt x="3129" y="3127"/>
                    <a:pt x="3158" y="3067"/>
                  </a:cubicBezTo>
                  <a:cubicBezTo>
                    <a:pt x="3238" y="2830"/>
                    <a:pt x="3208" y="2513"/>
                    <a:pt x="3535" y="2424"/>
                  </a:cubicBezTo>
                  <a:cubicBezTo>
                    <a:pt x="3653" y="2325"/>
                    <a:pt x="3683" y="2186"/>
                    <a:pt x="3713" y="2048"/>
                  </a:cubicBezTo>
                  <a:cubicBezTo>
                    <a:pt x="3723" y="1889"/>
                    <a:pt x="3782" y="1741"/>
                    <a:pt x="3772" y="1592"/>
                  </a:cubicBezTo>
                  <a:cubicBezTo>
                    <a:pt x="3742" y="1226"/>
                    <a:pt x="3940" y="1048"/>
                    <a:pt x="4257" y="899"/>
                  </a:cubicBezTo>
                  <a:cubicBezTo>
                    <a:pt x="4623" y="731"/>
                    <a:pt x="5029" y="602"/>
                    <a:pt x="5366" y="335"/>
                  </a:cubicBezTo>
                  <a:cubicBezTo>
                    <a:pt x="5415" y="246"/>
                    <a:pt x="5495" y="157"/>
                    <a:pt x="5445" y="58"/>
                  </a:cubicBezTo>
                  <a:cubicBezTo>
                    <a:pt x="5422" y="17"/>
                    <a:pt x="5388" y="1"/>
                    <a:pt x="5351" y="1"/>
                  </a:cubicBezTo>
                  <a:close/>
                </a:path>
              </a:pathLst>
            </a:custGeom>
            <a:solidFill>
              <a:srgbClr val="060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23;p69">
              <a:extLst>
                <a:ext uri="{FF2B5EF4-FFF2-40B4-BE49-F238E27FC236}">
                  <a16:creationId xmlns:a16="http://schemas.microsoft.com/office/drawing/2014/main" id="{AE6C6FE2-74E8-12BF-9510-F9B3FDF612B2}"/>
                </a:ext>
              </a:extLst>
            </p:cNvPr>
            <p:cNvSpPr/>
            <p:nvPr/>
          </p:nvSpPr>
          <p:spPr>
            <a:xfrm>
              <a:off x="2422092" y="2859959"/>
              <a:ext cx="24740" cy="111807"/>
            </a:xfrm>
            <a:custGeom>
              <a:avLst/>
              <a:gdLst/>
              <a:ahLst/>
              <a:cxnLst/>
              <a:rect l="l" t="t" r="r" b="b"/>
              <a:pathLst>
                <a:path w="1061" h="4795" extrusionOk="0">
                  <a:moveTo>
                    <a:pt x="346" y="448"/>
                  </a:moveTo>
                  <a:cubicBezTo>
                    <a:pt x="346" y="449"/>
                    <a:pt x="347" y="450"/>
                    <a:pt x="347" y="451"/>
                  </a:cubicBezTo>
                  <a:cubicBezTo>
                    <a:pt x="387" y="550"/>
                    <a:pt x="427" y="649"/>
                    <a:pt x="427" y="748"/>
                  </a:cubicBezTo>
                  <a:cubicBezTo>
                    <a:pt x="496" y="818"/>
                    <a:pt x="476" y="927"/>
                    <a:pt x="545" y="1026"/>
                  </a:cubicBezTo>
                  <a:cubicBezTo>
                    <a:pt x="476" y="946"/>
                    <a:pt x="496" y="837"/>
                    <a:pt x="427" y="758"/>
                  </a:cubicBezTo>
                  <a:cubicBezTo>
                    <a:pt x="427" y="669"/>
                    <a:pt x="387" y="590"/>
                    <a:pt x="367" y="511"/>
                  </a:cubicBezTo>
                  <a:cubicBezTo>
                    <a:pt x="359" y="490"/>
                    <a:pt x="353" y="469"/>
                    <a:pt x="346" y="448"/>
                  </a:cubicBezTo>
                  <a:close/>
                  <a:moveTo>
                    <a:pt x="370" y="0"/>
                  </a:moveTo>
                  <a:cubicBezTo>
                    <a:pt x="344" y="0"/>
                    <a:pt x="316" y="2"/>
                    <a:pt x="288" y="6"/>
                  </a:cubicBezTo>
                  <a:cubicBezTo>
                    <a:pt x="288" y="55"/>
                    <a:pt x="298" y="105"/>
                    <a:pt x="298" y="154"/>
                  </a:cubicBezTo>
                  <a:cubicBezTo>
                    <a:pt x="379" y="227"/>
                    <a:pt x="312" y="333"/>
                    <a:pt x="338" y="426"/>
                  </a:cubicBezTo>
                  <a:lnTo>
                    <a:pt x="338" y="426"/>
                  </a:lnTo>
                  <a:cubicBezTo>
                    <a:pt x="318" y="377"/>
                    <a:pt x="289" y="335"/>
                    <a:pt x="219" y="323"/>
                  </a:cubicBezTo>
                  <a:cubicBezTo>
                    <a:pt x="1" y="323"/>
                    <a:pt x="70" y="471"/>
                    <a:pt x="80" y="590"/>
                  </a:cubicBezTo>
                  <a:cubicBezTo>
                    <a:pt x="90" y="729"/>
                    <a:pt x="120" y="897"/>
                    <a:pt x="139" y="1055"/>
                  </a:cubicBezTo>
                  <a:cubicBezTo>
                    <a:pt x="199" y="1154"/>
                    <a:pt x="238" y="1263"/>
                    <a:pt x="298" y="1362"/>
                  </a:cubicBezTo>
                  <a:cubicBezTo>
                    <a:pt x="377" y="1451"/>
                    <a:pt x="446" y="1530"/>
                    <a:pt x="496" y="1629"/>
                  </a:cubicBezTo>
                  <a:cubicBezTo>
                    <a:pt x="714" y="2006"/>
                    <a:pt x="634" y="2441"/>
                    <a:pt x="625" y="2847"/>
                  </a:cubicBezTo>
                  <a:cubicBezTo>
                    <a:pt x="625" y="3085"/>
                    <a:pt x="278" y="2986"/>
                    <a:pt x="149" y="3134"/>
                  </a:cubicBezTo>
                  <a:cubicBezTo>
                    <a:pt x="175" y="3132"/>
                    <a:pt x="198" y="3131"/>
                    <a:pt x="217" y="3131"/>
                  </a:cubicBezTo>
                  <a:cubicBezTo>
                    <a:pt x="446" y="3131"/>
                    <a:pt x="275" y="3280"/>
                    <a:pt x="238" y="3372"/>
                  </a:cubicBezTo>
                  <a:cubicBezTo>
                    <a:pt x="280" y="3400"/>
                    <a:pt x="319" y="3412"/>
                    <a:pt x="354" y="3412"/>
                  </a:cubicBezTo>
                  <a:cubicBezTo>
                    <a:pt x="427" y="3412"/>
                    <a:pt x="485" y="3362"/>
                    <a:pt x="526" y="3322"/>
                  </a:cubicBezTo>
                  <a:lnTo>
                    <a:pt x="526" y="3322"/>
                  </a:lnTo>
                  <a:cubicBezTo>
                    <a:pt x="486" y="3649"/>
                    <a:pt x="417" y="3995"/>
                    <a:pt x="318" y="4352"/>
                  </a:cubicBezTo>
                  <a:cubicBezTo>
                    <a:pt x="278" y="4510"/>
                    <a:pt x="238" y="4718"/>
                    <a:pt x="436" y="4777"/>
                  </a:cubicBezTo>
                  <a:cubicBezTo>
                    <a:pt x="472" y="4789"/>
                    <a:pt x="504" y="4795"/>
                    <a:pt x="533" y="4795"/>
                  </a:cubicBezTo>
                  <a:cubicBezTo>
                    <a:pt x="695" y="4795"/>
                    <a:pt x="754" y="4623"/>
                    <a:pt x="813" y="4480"/>
                  </a:cubicBezTo>
                  <a:cubicBezTo>
                    <a:pt x="941" y="4124"/>
                    <a:pt x="1021" y="3758"/>
                    <a:pt x="1030" y="3372"/>
                  </a:cubicBezTo>
                  <a:cubicBezTo>
                    <a:pt x="1060" y="2283"/>
                    <a:pt x="1011" y="1214"/>
                    <a:pt x="684" y="164"/>
                  </a:cubicBezTo>
                  <a:cubicBezTo>
                    <a:pt x="603" y="42"/>
                    <a:pt x="494" y="0"/>
                    <a:pt x="370" y="0"/>
                  </a:cubicBezTo>
                  <a:close/>
                </a:path>
              </a:pathLst>
            </a:custGeom>
            <a:solidFill>
              <a:srgbClr val="0D0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24;p69">
              <a:extLst>
                <a:ext uri="{FF2B5EF4-FFF2-40B4-BE49-F238E27FC236}">
                  <a16:creationId xmlns:a16="http://schemas.microsoft.com/office/drawing/2014/main" id="{F2DFCD49-3B5A-0F62-B2B7-9143998D398E}"/>
                </a:ext>
              </a:extLst>
            </p:cNvPr>
            <p:cNvSpPr/>
            <p:nvPr/>
          </p:nvSpPr>
          <p:spPr>
            <a:xfrm>
              <a:off x="2338545" y="2814840"/>
              <a:ext cx="87744" cy="93783"/>
            </a:xfrm>
            <a:custGeom>
              <a:avLst/>
              <a:gdLst/>
              <a:ahLst/>
              <a:cxnLst/>
              <a:rect l="l" t="t" r="r" b="b"/>
              <a:pathLst>
                <a:path w="3763" h="4022" extrusionOk="0">
                  <a:moveTo>
                    <a:pt x="70" y="1"/>
                  </a:moveTo>
                  <a:lnTo>
                    <a:pt x="70" y="1"/>
                  </a:lnTo>
                  <a:cubicBezTo>
                    <a:pt x="0" y="555"/>
                    <a:pt x="60" y="1050"/>
                    <a:pt x="139" y="1545"/>
                  </a:cubicBezTo>
                  <a:cubicBezTo>
                    <a:pt x="208" y="1634"/>
                    <a:pt x="109" y="1763"/>
                    <a:pt x="208" y="1852"/>
                  </a:cubicBezTo>
                  <a:cubicBezTo>
                    <a:pt x="317" y="1941"/>
                    <a:pt x="268" y="2079"/>
                    <a:pt x="268" y="2188"/>
                  </a:cubicBezTo>
                  <a:cubicBezTo>
                    <a:pt x="357" y="2297"/>
                    <a:pt x="466" y="2337"/>
                    <a:pt x="594" y="2396"/>
                  </a:cubicBezTo>
                  <a:cubicBezTo>
                    <a:pt x="638" y="2413"/>
                    <a:pt x="677" y="2424"/>
                    <a:pt x="707" y="2424"/>
                  </a:cubicBezTo>
                  <a:cubicBezTo>
                    <a:pt x="766" y="2424"/>
                    <a:pt x="792" y="2382"/>
                    <a:pt x="753" y="2258"/>
                  </a:cubicBezTo>
                  <a:cubicBezTo>
                    <a:pt x="525" y="2139"/>
                    <a:pt x="446" y="1941"/>
                    <a:pt x="396" y="1703"/>
                  </a:cubicBezTo>
                  <a:cubicBezTo>
                    <a:pt x="396" y="1604"/>
                    <a:pt x="367" y="1515"/>
                    <a:pt x="406" y="1416"/>
                  </a:cubicBezTo>
                  <a:cubicBezTo>
                    <a:pt x="406" y="1416"/>
                    <a:pt x="396" y="1406"/>
                    <a:pt x="396" y="1387"/>
                  </a:cubicBezTo>
                  <a:lnTo>
                    <a:pt x="396" y="1357"/>
                  </a:lnTo>
                  <a:lnTo>
                    <a:pt x="406" y="1367"/>
                  </a:lnTo>
                  <a:cubicBezTo>
                    <a:pt x="426" y="1416"/>
                    <a:pt x="456" y="1456"/>
                    <a:pt x="505" y="1486"/>
                  </a:cubicBezTo>
                  <a:cubicBezTo>
                    <a:pt x="931" y="2129"/>
                    <a:pt x="1555" y="2495"/>
                    <a:pt x="2247" y="2772"/>
                  </a:cubicBezTo>
                  <a:cubicBezTo>
                    <a:pt x="2772" y="2970"/>
                    <a:pt x="3178" y="3287"/>
                    <a:pt x="3435" y="3782"/>
                  </a:cubicBezTo>
                  <a:cubicBezTo>
                    <a:pt x="3520" y="3839"/>
                    <a:pt x="3390" y="4021"/>
                    <a:pt x="3557" y="4021"/>
                  </a:cubicBezTo>
                  <a:cubicBezTo>
                    <a:pt x="3565" y="4021"/>
                    <a:pt x="3574" y="4021"/>
                    <a:pt x="3584" y="4020"/>
                  </a:cubicBezTo>
                  <a:cubicBezTo>
                    <a:pt x="3614" y="3931"/>
                    <a:pt x="3564" y="3832"/>
                    <a:pt x="3663" y="3772"/>
                  </a:cubicBezTo>
                  <a:cubicBezTo>
                    <a:pt x="3762" y="3594"/>
                    <a:pt x="3534" y="3584"/>
                    <a:pt x="3515" y="3475"/>
                  </a:cubicBezTo>
                  <a:cubicBezTo>
                    <a:pt x="3277" y="2931"/>
                    <a:pt x="2822" y="2644"/>
                    <a:pt x="2287" y="2456"/>
                  </a:cubicBezTo>
                  <a:cubicBezTo>
                    <a:pt x="1376" y="2139"/>
                    <a:pt x="753" y="1505"/>
                    <a:pt x="357" y="624"/>
                  </a:cubicBezTo>
                  <a:cubicBezTo>
                    <a:pt x="268" y="426"/>
                    <a:pt x="258" y="209"/>
                    <a:pt x="70" y="1"/>
                  </a:cubicBezTo>
                  <a:close/>
                </a:path>
              </a:pathLst>
            </a:custGeom>
            <a:solidFill>
              <a:srgbClr val="0E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25;p69">
              <a:extLst>
                <a:ext uri="{FF2B5EF4-FFF2-40B4-BE49-F238E27FC236}">
                  <a16:creationId xmlns:a16="http://schemas.microsoft.com/office/drawing/2014/main" id="{87ECCB03-3D04-382C-D0CD-F7D6B2714454}"/>
                </a:ext>
              </a:extLst>
            </p:cNvPr>
            <p:cNvSpPr/>
            <p:nvPr/>
          </p:nvSpPr>
          <p:spPr>
            <a:xfrm>
              <a:off x="1993469" y="4010515"/>
              <a:ext cx="51019" cy="95345"/>
            </a:xfrm>
            <a:custGeom>
              <a:avLst/>
              <a:gdLst/>
              <a:ahLst/>
              <a:cxnLst/>
              <a:rect l="l" t="t" r="r" b="b"/>
              <a:pathLst>
                <a:path w="2188" h="4089" extrusionOk="0">
                  <a:moveTo>
                    <a:pt x="2188" y="0"/>
                  </a:moveTo>
                  <a:cubicBezTo>
                    <a:pt x="1435" y="1000"/>
                    <a:pt x="683" y="2000"/>
                    <a:pt x="149" y="3148"/>
                  </a:cubicBezTo>
                  <a:cubicBezTo>
                    <a:pt x="0" y="3485"/>
                    <a:pt x="0" y="3792"/>
                    <a:pt x="208" y="4089"/>
                  </a:cubicBezTo>
                  <a:cubicBezTo>
                    <a:pt x="1010" y="2802"/>
                    <a:pt x="1534" y="1356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26;p69">
              <a:extLst>
                <a:ext uri="{FF2B5EF4-FFF2-40B4-BE49-F238E27FC236}">
                  <a16:creationId xmlns:a16="http://schemas.microsoft.com/office/drawing/2014/main" id="{621ABCA5-EC82-B7B3-1D28-2C6B2B6A213C}"/>
                </a:ext>
              </a:extLst>
            </p:cNvPr>
            <p:cNvSpPr/>
            <p:nvPr/>
          </p:nvSpPr>
          <p:spPr>
            <a:xfrm>
              <a:off x="2823502" y="4219812"/>
              <a:ext cx="36958" cy="36095"/>
            </a:xfrm>
            <a:custGeom>
              <a:avLst/>
              <a:gdLst/>
              <a:ahLst/>
              <a:cxnLst/>
              <a:rect l="l" t="t" r="r" b="b"/>
              <a:pathLst>
                <a:path w="1585" h="1548" extrusionOk="0">
                  <a:moveTo>
                    <a:pt x="791" y="1"/>
                  </a:moveTo>
                  <a:cubicBezTo>
                    <a:pt x="621" y="1"/>
                    <a:pt x="453" y="69"/>
                    <a:pt x="288" y="201"/>
                  </a:cubicBezTo>
                  <a:cubicBezTo>
                    <a:pt x="199" y="280"/>
                    <a:pt x="100" y="339"/>
                    <a:pt x="1" y="399"/>
                  </a:cubicBezTo>
                  <a:cubicBezTo>
                    <a:pt x="357" y="854"/>
                    <a:pt x="822" y="1210"/>
                    <a:pt x="1287" y="1547"/>
                  </a:cubicBezTo>
                  <a:cubicBezTo>
                    <a:pt x="1386" y="1379"/>
                    <a:pt x="1495" y="1201"/>
                    <a:pt x="1535" y="993"/>
                  </a:cubicBezTo>
                  <a:cubicBezTo>
                    <a:pt x="1584" y="646"/>
                    <a:pt x="1525" y="329"/>
                    <a:pt x="1198" y="131"/>
                  </a:cubicBezTo>
                  <a:cubicBezTo>
                    <a:pt x="1062" y="44"/>
                    <a:pt x="926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27;p69">
              <a:extLst>
                <a:ext uri="{FF2B5EF4-FFF2-40B4-BE49-F238E27FC236}">
                  <a16:creationId xmlns:a16="http://schemas.microsoft.com/office/drawing/2014/main" id="{91ADE11D-D7E3-E0E2-F104-2BF4F42AE07B}"/>
                </a:ext>
              </a:extLst>
            </p:cNvPr>
            <p:cNvSpPr/>
            <p:nvPr/>
          </p:nvSpPr>
          <p:spPr>
            <a:xfrm>
              <a:off x="2176745" y="3510308"/>
              <a:ext cx="36259" cy="60975"/>
            </a:xfrm>
            <a:custGeom>
              <a:avLst/>
              <a:gdLst/>
              <a:ahLst/>
              <a:cxnLst/>
              <a:rect l="l" t="t" r="r" b="b"/>
              <a:pathLst>
                <a:path w="1555" h="2615" extrusionOk="0">
                  <a:moveTo>
                    <a:pt x="1554" y="1"/>
                  </a:moveTo>
                  <a:lnTo>
                    <a:pt x="1554" y="1"/>
                  </a:lnTo>
                  <a:cubicBezTo>
                    <a:pt x="1119" y="486"/>
                    <a:pt x="693" y="971"/>
                    <a:pt x="356" y="1525"/>
                  </a:cubicBezTo>
                  <a:cubicBezTo>
                    <a:pt x="0" y="2080"/>
                    <a:pt x="149" y="2426"/>
                    <a:pt x="802" y="2614"/>
                  </a:cubicBezTo>
                  <a:cubicBezTo>
                    <a:pt x="822" y="2505"/>
                    <a:pt x="871" y="2406"/>
                    <a:pt x="901" y="2297"/>
                  </a:cubicBezTo>
                  <a:cubicBezTo>
                    <a:pt x="1089" y="1515"/>
                    <a:pt x="1416" y="783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28;p69">
              <a:extLst>
                <a:ext uri="{FF2B5EF4-FFF2-40B4-BE49-F238E27FC236}">
                  <a16:creationId xmlns:a16="http://schemas.microsoft.com/office/drawing/2014/main" id="{EC10A0BE-69A2-E1A9-2434-5AD99D60C208}"/>
                </a:ext>
              </a:extLst>
            </p:cNvPr>
            <p:cNvSpPr/>
            <p:nvPr/>
          </p:nvSpPr>
          <p:spPr>
            <a:xfrm>
              <a:off x="2288692" y="2978272"/>
              <a:ext cx="50786" cy="30033"/>
            </a:xfrm>
            <a:custGeom>
              <a:avLst/>
              <a:gdLst/>
              <a:ahLst/>
              <a:cxnLst/>
              <a:rect l="l" t="t" r="r" b="b"/>
              <a:pathLst>
                <a:path w="2178" h="1288" extrusionOk="0">
                  <a:moveTo>
                    <a:pt x="594" y="0"/>
                  </a:moveTo>
                  <a:cubicBezTo>
                    <a:pt x="168" y="198"/>
                    <a:pt x="0" y="466"/>
                    <a:pt x="79" y="782"/>
                  </a:cubicBezTo>
                  <a:cubicBezTo>
                    <a:pt x="159" y="1119"/>
                    <a:pt x="416" y="1277"/>
                    <a:pt x="861" y="1287"/>
                  </a:cubicBezTo>
                  <a:cubicBezTo>
                    <a:pt x="1049" y="1287"/>
                    <a:pt x="1247" y="1277"/>
                    <a:pt x="1436" y="1277"/>
                  </a:cubicBezTo>
                  <a:cubicBezTo>
                    <a:pt x="1683" y="980"/>
                    <a:pt x="1911" y="693"/>
                    <a:pt x="2178" y="376"/>
                  </a:cubicBezTo>
                  <a:lnTo>
                    <a:pt x="2178" y="376"/>
                  </a:lnTo>
                  <a:cubicBezTo>
                    <a:pt x="1950" y="426"/>
                    <a:pt x="1752" y="475"/>
                    <a:pt x="1554" y="515"/>
                  </a:cubicBezTo>
                  <a:cubicBezTo>
                    <a:pt x="1356" y="535"/>
                    <a:pt x="1148" y="574"/>
                    <a:pt x="950" y="574"/>
                  </a:cubicBezTo>
                  <a:cubicBezTo>
                    <a:pt x="926" y="575"/>
                    <a:pt x="902" y="575"/>
                    <a:pt x="879" y="575"/>
                  </a:cubicBezTo>
                  <a:cubicBezTo>
                    <a:pt x="372" y="575"/>
                    <a:pt x="329" y="464"/>
                    <a:pt x="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29;p69">
              <a:extLst>
                <a:ext uri="{FF2B5EF4-FFF2-40B4-BE49-F238E27FC236}">
                  <a16:creationId xmlns:a16="http://schemas.microsoft.com/office/drawing/2014/main" id="{D09F0D04-7927-97C3-78AB-55A9A3F1A4DB}"/>
                </a:ext>
              </a:extLst>
            </p:cNvPr>
            <p:cNvSpPr/>
            <p:nvPr/>
          </p:nvSpPr>
          <p:spPr>
            <a:xfrm>
              <a:off x="2623601" y="3181391"/>
              <a:ext cx="15506" cy="147297"/>
            </a:xfrm>
            <a:custGeom>
              <a:avLst/>
              <a:gdLst/>
              <a:ahLst/>
              <a:cxnLst/>
              <a:rect l="l" t="t" r="r" b="b"/>
              <a:pathLst>
                <a:path w="665" h="6317" extrusionOk="0">
                  <a:moveTo>
                    <a:pt x="664" y="1"/>
                  </a:moveTo>
                  <a:lnTo>
                    <a:pt x="664" y="1"/>
                  </a:lnTo>
                  <a:cubicBezTo>
                    <a:pt x="516" y="129"/>
                    <a:pt x="595" y="288"/>
                    <a:pt x="585" y="436"/>
                  </a:cubicBezTo>
                  <a:cubicBezTo>
                    <a:pt x="545" y="1080"/>
                    <a:pt x="516" y="1723"/>
                    <a:pt x="486" y="2366"/>
                  </a:cubicBezTo>
                  <a:lnTo>
                    <a:pt x="407" y="2366"/>
                  </a:lnTo>
                  <a:lnTo>
                    <a:pt x="407" y="921"/>
                  </a:lnTo>
                  <a:cubicBezTo>
                    <a:pt x="229" y="981"/>
                    <a:pt x="248" y="1129"/>
                    <a:pt x="248" y="1238"/>
                  </a:cubicBezTo>
                  <a:cubicBezTo>
                    <a:pt x="248" y="2614"/>
                    <a:pt x="139" y="3960"/>
                    <a:pt x="11" y="5326"/>
                  </a:cubicBezTo>
                  <a:cubicBezTo>
                    <a:pt x="1" y="5475"/>
                    <a:pt x="1" y="5633"/>
                    <a:pt x="120" y="5762"/>
                  </a:cubicBezTo>
                  <a:cubicBezTo>
                    <a:pt x="288" y="5920"/>
                    <a:pt x="149" y="6128"/>
                    <a:pt x="209" y="6316"/>
                  </a:cubicBezTo>
                  <a:cubicBezTo>
                    <a:pt x="446" y="5633"/>
                    <a:pt x="436" y="4920"/>
                    <a:pt x="466" y="4208"/>
                  </a:cubicBezTo>
                  <a:cubicBezTo>
                    <a:pt x="545" y="2812"/>
                    <a:pt x="664" y="1416"/>
                    <a:pt x="664" y="1"/>
                  </a:cubicBezTo>
                  <a:close/>
                </a:path>
              </a:pathLst>
            </a:custGeom>
            <a:solidFill>
              <a:srgbClr val="1716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30;p69">
              <a:extLst>
                <a:ext uri="{FF2B5EF4-FFF2-40B4-BE49-F238E27FC236}">
                  <a16:creationId xmlns:a16="http://schemas.microsoft.com/office/drawing/2014/main" id="{C28D1977-03B9-3318-569C-A6239BDCDAE2}"/>
                </a:ext>
              </a:extLst>
            </p:cNvPr>
            <p:cNvSpPr/>
            <p:nvPr/>
          </p:nvSpPr>
          <p:spPr>
            <a:xfrm>
              <a:off x="2507760" y="2836548"/>
              <a:ext cx="49386" cy="82870"/>
            </a:xfrm>
            <a:custGeom>
              <a:avLst/>
              <a:gdLst/>
              <a:ahLst/>
              <a:cxnLst/>
              <a:rect l="l" t="t" r="r" b="b"/>
              <a:pathLst>
                <a:path w="2118" h="3554" extrusionOk="0">
                  <a:moveTo>
                    <a:pt x="1752" y="0"/>
                  </a:moveTo>
                  <a:lnTo>
                    <a:pt x="1752" y="0"/>
                  </a:lnTo>
                  <a:cubicBezTo>
                    <a:pt x="1791" y="1267"/>
                    <a:pt x="1544" y="2396"/>
                    <a:pt x="405" y="3138"/>
                  </a:cubicBezTo>
                  <a:cubicBezTo>
                    <a:pt x="267" y="3198"/>
                    <a:pt x="108" y="3208"/>
                    <a:pt x="59" y="3366"/>
                  </a:cubicBezTo>
                  <a:cubicBezTo>
                    <a:pt x="0" y="3498"/>
                    <a:pt x="28" y="3554"/>
                    <a:pt x="111" y="3554"/>
                  </a:cubicBezTo>
                  <a:cubicBezTo>
                    <a:pt x="140" y="3554"/>
                    <a:pt x="176" y="3547"/>
                    <a:pt x="217" y="3534"/>
                  </a:cubicBezTo>
                  <a:cubicBezTo>
                    <a:pt x="415" y="3455"/>
                    <a:pt x="613" y="3366"/>
                    <a:pt x="811" y="3297"/>
                  </a:cubicBezTo>
                  <a:cubicBezTo>
                    <a:pt x="1078" y="3247"/>
                    <a:pt x="1227" y="3039"/>
                    <a:pt x="1395" y="2841"/>
                  </a:cubicBezTo>
                  <a:cubicBezTo>
                    <a:pt x="1672" y="2465"/>
                    <a:pt x="1870" y="2059"/>
                    <a:pt x="1969" y="1604"/>
                  </a:cubicBezTo>
                  <a:cubicBezTo>
                    <a:pt x="1999" y="1475"/>
                    <a:pt x="2049" y="1356"/>
                    <a:pt x="2049" y="1228"/>
                  </a:cubicBezTo>
                  <a:cubicBezTo>
                    <a:pt x="2019" y="990"/>
                    <a:pt x="2118" y="743"/>
                    <a:pt x="1950" y="525"/>
                  </a:cubicBezTo>
                  <a:cubicBezTo>
                    <a:pt x="1910" y="357"/>
                    <a:pt x="1910" y="168"/>
                    <a:pt x="1752" y="0"/>
                  </a:cubicBezTo>
                  <a:close/>
                </a:path>
              </a:pathLst>
            </a:custGeom>
            <a:solidFill>
              <a:srgbClr val="0E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31;p69">
              <a:extLst>
                <a:ext uri="{FF2B5EF4-FFF2-40B4-BE49-F238E27FC236}">
                  <a16:creationId xmlns:a16="http://schemas.microsoft.com/office/drawing/2014/main" id="{0EC3D7E0-BCB7-27B7-2F30-0B8DDEC792BB}"/>
                </a:ext>
              </a:extLst>
            </p:cNvPr>
            <p:cNvSpPr/>
            <p:nvPr/>
          </p:nvSpPr>
          <p:spPr>
            <a:xfrm>
              <a:off x="2504729" y="2929096"/>
              <a:ext cx="92594" cy="50342"/>
            </a:xfrm>
            <a:custGeom>
              <a:avLst/>
              <a:gdLst/>
              <a:ahLst/>
              <a:cxnLst/>
              <a:rect l="l" t="t" r="r" b="b"/>
              <a:pathLst>
                <a:path w="3971" h="2159" extrusionOk="0">
                  <a:moveTo>
                    <a:pt x="1" y="1"/>
                  </a:moveTo>
                  <a:lnTo>
                    <a:pt x="70" y="476"/>
                  </a:lnTo>
                  <a:cubicBezTo>
                    <a:pt x="129" y="455"/>
                    <a:pt x="185" y="447"/>
                    <a:pt x="239" y="447"/>
                  </a:cubicBezTo>
                  <a:cubicBezTo>
                    <a:pt x="339" y="447"/>
                    <a:pt x="432" y="477"/>
                    <a:pt x="516" y="516"/>
                  </a:cubicBezTo>
                  <a:cubicBezTo>
                    <a:pt x="1040" y="743"/>
                    <a:pt x="1575" y="941"/>
                    <a:pt x="2129" y="1090"/>
                  </a:cubicBezTo>
                  <a:cubicBezTo>
                    <a:pt x="2881" y="1298"/>
                    <a:pt x="2881" y="1288"/>
                    <a:pt x="2832" y="2060"/>
                  </a:cubicBezTo>
                  <a:cubicBezTo>
                    <a:pt x="2842" y="2099"/>
                    <a:pt x="2862" y="2139"/>
                    <a:pt x="2891" y="2159"/>
                  </a:cubicBezTo>
                  <a:cubicBezTo>
                    <a:pt x="3070" y="2060"/>
                    <a:pt x="3030" y="1891"/>
                    <a:pt x="3040" y="1733"/>
                  </a:cubicBezTo>
                  <a:cubicBezTo>
                    <a:pt x="3070" y="1535"/>
                    <a:pt x="2980" y="1317"/>
                    <a:pt x="3119" y="1109"/>
                  </a:cubicBezTo>
                  <a:lnTo>
                    <a:pt x="3119" y="1109"/>
                  </a:lnTo>
                  <a:cubicBezTo>
                    <a:pt x="3277" y="1307"/>
                    <a:pt x="3109" y="1545"/>
                    <a:pt x="3268" y="1703"/>
                  </a:cubicBezTo>
                  <a:cubicBezTo>
                    <a:pt x="3376" y="1357"/>
                    <a:pt x="3723" y="1367"/>
                    <a:pt x="3970" y="1248"/>
                  </a:cubicBezTo>
                  <a:cubicBezTo>
                    <a:pt x="3917" y="1179"/>
                    <a:pt x="3846" y="1167"/>
                    <a:pt x="3771" y="1167"/>
                  </a:cubicBezTo>
                  <a:cubicBezTo>
                    <a:pt x="3726" y="1167"/>
                    <a:pt x="3680" y="1171"/>
                    <a:pt x="3635" y="1171"/>
                  </a:cubicBezTo>
                  <a:cubicBezTo>
                    <a:pt x="3560" y="1171"/>
                    <a:pt x="3489" y="1158"/>
                    <a:pt x="3436" y="1090"/>
                  </a:cubicBezTo>
                  <a:cubicBezTo>
                    <a:pt x="3188" y="1010"/>
                    <a:pt x="2931" y="921"/>
                    <a:pt x="2674" y="872"/>
                  </a:cubicBezTo>
                  <a:cubicBezTo>
                    <a:pt x="1753" y="674"/>
                    <a:pt x="912" y="209"/>
                    <a:pt x="1" y="1"/>
                  </a:cubicBezTo>
                  <a:close/>
                </a:path>
              </a:pathLst>
            </a:custGeom>
            <a:solidFill>
              <a:srgbClr val="141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32;p69">
              <a:extLst>
                <a:ext uri="{FF2B5EF4-FFF2-40B4-BE49-F238E27FC236}">
                  <a16:creationId xmlns:a16="http://schemas.microsoft.com/office/drawing/2014/main" id="{412ACDBA-79E5-5956-F9C9-BBD2F835704A}"/>
                </a:ext>
              </a:extLst>
            </p:cNvPr>
            <p:cNvSpPr/>
            <p:nvPr/>
          </p:nvSpPr>
          <p:spPr>
            <a:xfrm>
              <a:off x="2637685" y="2970647"/>
              <a:ext cx="38800" cy="21032"/>
            </a:xfrm>
            <a:custGeom>
              <a:avLst/>
              <a:gdLst/>
              <a:ahLst/>
              <a:cxnLst/>
              <a:rect l="l" t="t" r="r" b="b"/>
              <a:pathLst>
                <a:path w="1664" h="902" extrusionOk="0">
                  <a:moveTo>
                    <a:pt x="1575" y="1"/>
                  </a:moveTo>
                  <a:lnTo>
                    <a:pt x="1575" y="1"/>
                  </a:lnTo>
                  <a:cubicBezTo>
                    <a:pt x="1139" y="397"/>
                    <a:pt x="605" y="505"/>
                    <a:pt x="1" y="555"/>
                  </a:cubicBezTo>
                  <a:cubicBezTo>
                    <a:pt x="110" y="694"/>
                    <a:pt x="189" y="802"/>
                    <a:pt x="278" y="901"/>
                  </a:cubicBezTo>
                  <a:cubicBezTo>
                    <a:pt x="375" y="860"/>
                    <a:pt x="472" y="851"/>
                    <a:pt x="570" y="851"/>
                  </a:cubicBezTo>
                  <a:cubicBezTo>
                    <a:pt x="646" y="851"/>
                    <a:pt x="723" y="856"/>
                    <a:pt x="800" y="856"/>
                  </a:cubicBezTo>
                  <a:cubicBezTo>
                    <a:pt x="834" y="856"/>
                    <a:pt x="868" y="855"/>
                    <a:pt x="902" y="852"/>
                  </a:cubicBezTo>
                  <a:cubicBezTo>
                    <a:pt x="1446" y="812"/>
                    <a:pt x="1664" y="545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33;p69">
              <a:extLst>
                <a:ext uri="{FF2B5EF4-FFF2-40B4-BE49-F238E27FC236}">
                  <a16:creationId xmlns:a16="http://schemas.microsoft.com/office/drawing/2014/main" id="{27946FD6-6639-5095-A13C-EA0A54EA09AF}"/>
                </a:ext>
              </a:extLst>
            </p:cNvPr>
            <p:cNvSpPr/>
            <p:nvPr/>
          </p:nvSpPr>
          <p:spPr>
            <a:xfrm>
              <a:off x="2529212" y="2886401"/>
              <a:ext cx="39943" cy="29543"/>
            </a:xfrm>
            <a:custGeom>
              <a:avLst/>
              <a:gdLst/>
              <a:ahLst/>
              <a:cxnLst/>
              <a:rect l="l" t="t" r="r" b="b"/>
              <a:pathLst>
                <a:path w="1713" h="1267" extrusionOk="0">
                  <a:moveTo>
                    <a:pt x="1475" y="0"/>
                  </a:moveTo>
                  <a:cubicBezTo>
                    <a:pt x="1336" y="228"/>
                    <a:pt x="1277" y="525"/>
                    <a:pt x="931" y="545"/>
                  </a:cubicBezTo>
                  <a:cubicBezTo>
                    <a:pt x="741" y="592"/>
                    <a:pt x="633" y="803"/>
                    <a:pt x="415" y="803"/>
                  </a:cubicBezTo>
                  <a:cubicBezTo>
                    <a:pt x="406" y="803"/>
                    <a:pt x="396" y="803"/>
                    <a:pt x="386" y="802"/>
                  </a:cubicBezTo>
                  <a:cubicBezTo>
                    <a:pt x="238" y="921"/>
                    <a:pt x="30" y="990"/>
                    <a:pt x="0" y="1248"/>
                  </a:cubicBezTo>
                  <a:cubicBezTo>
                    <a:pt x="94" y="1253"/>
                    <a:pt x="180" y="1266"/>
                    <a:pt x="261" y="1266"/>
                  </a:cubicBezTo>
                  <a:cubicBezTo>
                    <a:pt x="335" y="1266"/>
                    <a:pt x="405" y="1255"/>
                    <a:pt x="475" y="1218"/>
                  </a:cubicBezTo>
                  <a:cubicBezTo>
                    <a:pt x="980" y="971"/>
                    <a:pt x="1465" y="703"/>
                    <a:pt x="1713" y="159"/>
                  </a:cubicBezTo>
                  <a:lnTo>
                    <a:pt x="1713" y="159"/>
                  </a:lnTo>
                  <a:cubicBezTo>
                    <a:pt x="1677" y="177"/>
                    <a:pt x="1649" y="184"/>
                    <a:pt x="1625" y="184"/>
                  </a:cubicBezTo>
                  <a:cubicBezTo>
                    <a:pt x="1532" y="184"/>
                    <a:pt x="1523" y="64"/>
                    <a:pt x="1475" y="0"/>
                  </a:cubicBezTo>
                  <a:close/>
                </a:path>
              </a:pathLst>
            </a:custGeom>
            <a:solidFill>
              <a:srgbClr val="1616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34;p69">
              <a:extLst>
                <a:ext uri="{FF2B5EF4-FFF2-40B4-BE49-F238E27FC236}">
                  <a16:creationId xmlns:a16="http://schemas.microsoft.com/office/drawing/2014/main" id="{FB305275-30CC-64BC-2022-6DE6D038C6B3}"/>
                </a:ext>
              </a:extLst>
            </p:cNvPr>
            <p:cNvSpPr/>
            <p:nvPr/>
          </p:nvSpPr>
          <p:spPr>
            <a:xfrm>
              <a:off x="2466884" y="2608387"/>
              <a:ext cx="46868" cy="9817"/>
            </a:xfrm>
            <a:custGeom>
              <a:avLst/>
              <a:gdLst/>
              <a:ahLst/>
              <a:cxnLst/>
              <a:rect l="l" t="t" r="r" b="b"/>
              <a:pathLst>
                <a:path w="2010" h="421" extrusionOk="0">
                  <a:moveTo>
                    <a:pt x="1021" y="1"/>
                  </a:moveTo>
                  <a:cubicBezTo>
                    <a:pt x="600" y="1"/>
                    <a:pt x="210" y="136"/>
                    <a:pt x="0" y="401"/>
                  </a:cubicBezTo>
                  <a:lnTo>
                    <a:pt x="238" y="401"/>
                  </a:lnTo>
                  <a:cubicBezTo>
                    <a:pt x="459" y="314"/>
                    <a:pt x="684" y="279"/>
                    <a:pt x="909" y="279"/>
                  </a:cubicBezTo>
                  <a:cubicBezTo>
                    <a:pt x="1198" y="279"/>
                    <a:pt x="1488" y="337"/>
                    <a:pt x="1772" y="421"/>
                  </a:cubicBezTo>
                  <a:cubicBezTo>
                    <a:pt x="1446" y="94"/>
                    <a:pt x="1000" y="223"/>
                    <a:pt x="535" y="153"/>
                  </a:cubicBezTo>
                  <a:cubicBezTo>
                    <a:pt x="700" y="121"/>
                    <a:pt x="855" y="108"/>
                    <a:pt x="1004" y="108"/>
                  </a:cubicBezTo>
                  <a:cubicBezTo>
                    <a:pt x="1362" y="108"/>
                    <a:pt x="1681" y="185"/>
                    <a:pt x="2010" y="262"/>
                  </a:cubicBezTo>
                  <a:cubicBezTo>
                    <a:pt x="1711" y="87"/>
                    <a:pt x="1357" y="1"/>
                    <a:pt x="1021" y="1"/>
                  </a:cubicBezTo>
                  <a:close/>
                </a:path>
              </a:pathLst>
            </a:custGeom>
            <a:solidFill>
              <a:srgbClr val="0A09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35;p69">
              <a:extLst>
                <a:ext uri="{FF2B5EF4-FFF2-40B4-BE49-F238E27FC236}">
                  <a16:creationId xmlns:a16="http://schemas.microsoft.com/office/drawing/2014/main" id="{ACB3B9E6-2A1B-B949-12E0-71199A331E2C}"/>
                </a:ext>
              </a:extLst>
            </p:cNvPr>
            <p:cNvSpPr/>
            <p:nvPr/>
          </p:nvSpPr>
          <p:spPr>
            <a:xfrm>
              <a:off x="2525971" y="2874393"/>
              <a:ext cx="28657" cy="43254"/>
            </a:xfrm>
            <a:custGeom>
              <a:avLst/>
              <a:gdLst/>
              <a:ahLst/>
              <a:cxnLst/>
              <a:rect l="l" t="t" r="r" b="b"/>
              <a:pathLst>
                <a:path w="1229" h="1855" extrusionOk="0">
                  <a:moveTo>
                    <a:pt x="1080" y="1"/>
                  </a:moveTo>
                  <a:cubicBezTo>
                    <a:pt x="911" y="684"/>
                    <a:pt x="535" y="1228"/>
                    <a:pt x="1" y="1684"/>
                  </a:cubicBezTo>
                  <a:cubicBezTo>
                    <a:pt x="100" y="1803"/>
                    <a:pt x="201" y="1855"/>
                    <a:pt x="309" y="1855"/>
                  </a:cubicBezTo>
                  <a:cubicBezTo>
                    <a:pt x="405" y="1855"/>
                    <a:pt x="506" y="1813"/>
                    <a:pt x="614" y="1743"/>
                  </a:cubicBezTo>
                  <a:cubicBezTo>
                    <a:pt x="601" y="1741"/>
                    <a:pt x="588" y="1740"/>
                    <a:pt x="575" y="1740"/>
                  </a:cubicBezTo>
                  <a:cubicBezTo>
                    <a:pt x="495" y="1740"/>
                    <a:pt x="410" y="1767"/>
                    <a:pt x="325" y="1767"/>
                  </a:cubicBezTo>
                  <a:cubicBezTo>
                    <a:pt x="263" y="1767"/>
                    <a:pt x="200" y="1753"/>
                    <a:pt x="139" y="1703"/>
                  </a:cubicBezTo>
                  <a:cubicBezTo>
                    <a:pt x="317" y="1575"/>
                    <a:pt x="466" y="1476"/>
                    <a:pt x="614" y="1367"/>
                  </a:cubicBezTo>
                  <a:cubicBezTo>
                    <a:pt x="990" y="1040"/>
                    <a:pt x="1188" y="634"/>
                    <a:pt x="1228" y="159"/>
                  </a:cubicBezTo>
                  <a:cubicBezTo>
                    <a:pt x="1208" y="90"/>
                    <a:pt x="1188" y="1"/>
                    <a:pt x="1080" y="1"/>
                  </a:cubicBezTo>
                  <a:close/>
                </a:path>
              </a:pathLst>
            </a:custGeom>
            <a:solidFill>
              <a:srgbClr val="D2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36;p69">
              <a:extLst>
                <a:ext uri="{FF2B5EF4-FFF2-40B4-BE49-F238E27FC236}">
                  <a16:creationId xmlns:a16="http://schemas.microsoft.com/office/drawing/2014/main" id="{1272F0B9-E174-A7CF-5712-3B4AA325437F}"/>
                </a:ext>
              </a:extLst>
            </p:cNvPr>
            <p:cNvSpPr/>
            <p:nvPr/>
          </p:nvSpPr>
          <p:spPr>
            <a:xfrm>
              <a:off x="2503190" y="2887427"/>
              <a:ext cx="11962" cy="32714"/>
            </a:xfrm>
            <a:custGeom>
              <a:avLst/>
              <a:gdLst/>
              <a:ahLst/>
              <a:cxnLst/>
              <a:rect l="l" t="t" r="r" b="b"/>
              <a:pathLst>
                <a:path w="513" h="1403" extrusionOk="0">
                  <a:moveTo>
                    <a:pt x="364" y="1"/>
                  </a:moveTo>
                  <a:cubicBezTo>
                    <a:pt x="284" y="1"/>
                    <a:pt x="283" y="85"/>
                    <a:pt x="275" y="154"/>
                  </a:cubicBezTo>
                  <a:cubicBezTo>
                    <a:pt x="235" y="461"/>
                    <a:pt x="176" y="778"/>
                    <a:pt x="77" y="1075"/>
                  </a:cubicBezTo>
                  <a:cubicBezTo>
                    <a:pt x="0" y="1304"/>
                    <a:pt x="46" y="1402"/>
                    <a:pt x="176" y="1402"/>
                  </a:cubicBezTo>
                  <a:cubicBezTo>
                    <a:pt x="231" y="1402"/>
                    <a:pt x="301" y="1385"/>
                    <a:pt x="384" y="1352"/>
                  </a:cubicBezTo>
                  <a:cubicBezTo>
                    <a:pt x="265" y="1332"/>
                    <a:pt x="255" y="1263"/>
                    <a:pt x="304" y="1164"/>
                  </a:cubicBezTo>
                  <a:cubicBezTo>
                    <a:pt x="413" y="1065"/>
                    <a:pt x="403" y="917"/>
                    <a:pt x="423" y="798"/>
                  </a:cubicBezTo>
                  <a:cubicBezTo>
                    <a:pt x="453" y="570"/>
                    <a:pt x="483" y="362"/>
                    <a:pt x="512" y="135"/>
                  </a:cubicBezTo>
                  <a:cubicBezTo>
                    <a:pt x="473" y="85"/>
                    <a:pt x="453" y="16"/>
                    <a:pt x="403" y="6"/>
                  </a:cubicBezTo>
                  <a:cubicBezTo>
                    <a:pt x="389" y="2"/>
                    <a:pt x="376" y="1"/>
                    <a:pt x="364" y="1"/>
                  </a:cubicBezTo>
                  <a:close/>
                </a:path>
              </a:pathLst>
            </a:custGeom>
            <a:solidFill>
              <a:srgbClr val="31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37;p69">
              <a:extLst>
                <a:ext uri="{FF2B5EF4-FFF2-40B4-BE49-F238E27FC236}">
                  <a16:creationId xmlns:a16="http://schemas.microsoft.com/office/drawing/2014/main" id="{7323586C-E97E-124C-7437-327FEF93904E}"/>
                </a:ext>
              </a:extLst>
            </p:cNvPr>
            <p:cNvSpPr/>
            <p:nvPr/>
          </p:nvSpPr>
          <p:spPr>
            <a:xfrm>
              <a:off x="2418641" y="2884326"/>
              <a:ext cx="11565" cy="17791"/>
            </a:xfrm>
            <a:custGeom>
              <a:avLst/>
              <a:gdLst/>
              <a:ahLst/>
              <a:cxnLst/>
              <a:rect l="l" t="t" r="r" b="b"/>
              <a:pathLst>
                <a:path w="496" h="763" extrusionOk="0">
                  <a:moveTo>
                    <a:pt x="297" y="0"/>
                  </a:moveTo>
                  <a:cubicBezTo>
                    <a:pt x="169" y="119"/>
                    <a:pt x="297" y="386"/>
                    <a:pt x="80" y="466"/>
                  </a:cubicBezTo>
                  <a:cubicBezTo>
                    <a:pt x="0" y="634"/>
                    <a:pt x="218" y="654"/>
                    <a:pt x="228" y="763"/>
                  </a:cubicBezTo>
                  <a:cubicBezTo>
                    <a:pt x="386" y="664"/>
                    <a:pt x="278" y="406"/>
                    <a:pt x="466" y="307"/>
                  </a:cubicBezTo>
                  <a:cubicBezTo>
                    <a:pt x="495" y="149"/>
                    <a:pt x="466" y="50"/>
                    <a:pt x="297" y="0"/>
                  </a:cubicBezTo>
                  <a:close/>
                </a:path>
              </a:pathLst>
            </a:custGeom>
            <a:solidFill>
              <a:srgbClr val="45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38;p69">
              <a:extLst>
                <a:ext uri="{FF2B5EF4-FFF2-40B4-BE49-F238E27FC236}">
                  <a16:creationId xmlns:a16="http://schemas.microsoft.com/office/drawing/2014/main" id="{F5A3349C-AF9D-1387-A9AB-B79B545DDD37}"/>
                </a:ext>
              </a:extLst>
            </p:cNvPr>
            <p:cNvSpPr/>
            <p:nvPr/>
          </p:nvSpPr>
          <p:spPr>
            <a:xfrm>
              <a:off x="2418034" y="2902560"/>
              <a:ext cx="5013" cy="9723"/>
            </a:xfrm>
            <a:custGeom>
              <a:avLst/>
              <a:gdLst/>
              <a:ahLst/>
              <a:cxnLst/>
              <a:rect l="l" t="t" r="r" b="b"/>
              <a:pathLst>
                <a:path w="215" h="417" extrusionOk="0">
                  <a:moveTo>
                    <a:pt x="46" y="0"/>
                  </a:moveTo>
                  <a:cubicBezTo>
                    <a:pt x="46" y="80"/>
                    <a:pt x="26" y="169"/>
                    <a:pt x="36" y="258"/>
                  </a:cubicBezTo>
                  <a:cubicBezTo>
                    <a:pt x="36" y="315"/>
                    <a:pt x="0" y="417"/>
                    <a:pt x="101" y="417"/>
                  </a:cubicBezTo>
                  <a:cubicBezTo>
                    <a:pt x="106" y="417"/>
                    <a:pt x="110" y="417"/>
                    <a:pt x="115" y="416"/>
                  </a:cubicBezTo>
                  <a:cubicBezTo>
                    <a:pt x="195" y="406"/>
                    <a:pt x="214" y="317"/>
                    <a:pt x="195" y="228"/>
                  </a:cubicBezTo>
                  <a:cubicBezTo>
                    <a:pt x="96" y="179"/>
                    <a:pt x="155" y="30"/>
                    <a:pt x="46" y="0"/>
                  </a:cubicBezTo>
                  <a:close/>
                </a:path>
              </a:pathLst>
            </a:custGeom>
            <a:solidFill>
              <a:srgbClr val="45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39;p69">
              <a:extLst>
                <a:ext uri="{FF2B5EF4-FFF2-40B4-BE49-F238E27FC236}">
                  <a16:creationId xmlns:a16="http://schemas.microsoft.com/office/drawing/2014/main" id="{EC1DCF65-8BCA-D140-CCD3-7DE3AE3BC84C}"/>
                </a:ext>
              </a:extLst>
            </p:cNvPr>
            <p:cNvSpPr/>
            <p:nvPr/>
          </p:nvSpPr>
          <p:spPr>
            <a:xfrm>
              <a:off x="2344304" y="2845246"/>
              <a:ext cx="5806" cy="9094"/>
            </a:xfrm>
            <a:custGeom>
              <a:avLst/>
              <a:gdLst/>
              <a:ahLst/>
              <a:cxnLst/>
              <a:rect l="l" t="t" r="r" b="b"/>
              <a:pathLst>
                <a:path w="249" h="390" extrusionOk="0">
                  <a:moveTo>
                    <a:pt x="148" y="0"/>
                  </a:moveTo>
                  <a:cubicBezTo>
                    <a:pt x="97" y="0"/>
                    <a:pt x="76" y="21"/>
                    <a:pt x="100" y="92"/>
                  </a:cubicBezTo>
                  <a:cubicBezTo>
                    <a:pt x="1" y="201"/>
                    <a:pt x="70" y="290"/>
                    <a:pt x="139" y="389"/>
                  </a:cubicBezTo>
                  <a:cubicBezTo>
                    <a:pt x="189" y="310"/>
                    <a:pt x="219" y="241"/>
                    <a:pt x="248" y="162"/>
                  </a:cubicBezTo>
                  <a:cubicBezTo>
                    <a:pt x="229" y="102"/>
                    <a:pt x="209" y="53"/>
                    <a:pt x="189" y="3"/>
                  </a:cubicBezTo>
                  <a:cubicBezTo>
                    <a:pt x="174" y="1"/>
                    <a:pt x="160" y="0"/>
                    <a:pt x="148" y="0"/>
                  </a:cubicBezTo>
                  <a:close/>
                </a:path>
              </a:pathLst>
            </a:custGeom>
            <a:solidFill>
              <a:srgbClr val="D1D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440;p69">
              <a:extLst>
                <a:ext uri="{FF2B5EF4-FFF2-40B4-BE49-F238E27FC236}">
                  <a16:creationId xmlns:a16="http://schemas.microsoft.com/office/drawing/2014/main" id="{D27C84B4-8070-039F-6AA9-E89975B3BF84}"/>
                </a:ext>
              </a:extLst>
            </p:cNvPr>
            <p:cNvSpPr/>
            <p:nvPr/>
          </p:nvSpPr>
          <p:spPr>
            <a:xfrm>
              <a:off x="2352162" y="2867234"/>
              <a:ext cx="8791" cy="5526"/>
            </a:xfrm>
            <a:custGeom>
              <a:avLst/>
              <a:gdLst/>
              <a:ahLst/>
              <a:cxnLst/>
              <a:rect l="l" t="t" r="r" b="b"/>
              <a:pathLst>
                <a:path w="377" h="237" extrusionOk="0">
                  <a:moveTo>
                    <a:pt x="159" y="1"/>
                  </a:moveTo>
                  <a:cubicBezTo>
                    <a:pt x="149" y="100"/>
                    <a:pt x="80" y="129"/>
                    <a:pt x="0" y="139"/>
                  </a:cubicBezTo>
                  <a:cubicBezTo>
                    <a:pt x="63" y="196"/>
                    <a:pt x="135" y="237"/>
                    <a:pt x="198" y="237"/>
                  </a:cubicBezTo>
                  <a:cubicBezTo>
                    <a:pt x="245" y="237"/>
                    <a:pt x="288" y="214"/>
                    <a:pt x="317" y="159"/>
                  </a:cubicBezTo>
                  <a:cubicBezTo>
                    <a:pt x="377" y="80"/>
                    <a:pt x="218" y="50"/>
                    <a:pt x="159" y="1"/>
                  </a:cubicBezTo>
                  <a:close/>
                </a:path>
              </a:pathLst>
            </a:custGeom>
            <a:solidFill>
              <a:srgbClr val="2221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441;p69">
              <a:extLst>
                <a:ext uri="{FF2B5EF4-FFF2-40B4-BE49-F238E27FC236}">
                  <a16:creationId xmlns:a16="http://schemas.microsoft.com/office/drawing/2014/main" id="{BECEF9A0-655D-5650-6B52-C5B776711D73}"/>
                </a:ext>
              </a:extLst>
            </p:cNvPr>
            <p:cNvSpPr/>
            <p:nvPr/>
          </p:nvSpPr>
          <p:spPr>
            <a:xfrm>
              <a:off x="1999229" y="3174349"/>
              <a:ext cx="557475" cy="1129360"/>
            </a:xfrm>
            <a:custGeom>
              <a:avLst/>
              <a:gdLst/>
              <a:ahLst/>
              <a:cxnLst/>
              <a:rect l="l" t="t" r="r" b="b"/>
              <a:pathLst>
                <a:path w="23908" h="48434" extrusionOk="0">
                  <a:moveTo>
                    <a:pt x="15578" y="7832"/>
                  </a:moveTo>
                  <a:cubicBezTo>
                    <a:pt x="15583" y="7832"/>
                    <a:pt x="15587" y="7833"/>
                    <a:pt x="15592" y="7836"/>
                  </a:cubicBezTo>
                  <a:cubicBezTo>
                    <a:pt x="15571" y="7846"/>
                    <a:pt x="15553" y="7859"/>
                    <a:pt x="15538" y="7873"/>
                  </a:cubicBezTo>
                  <a:lnTo>
                    <a:pt x="15538" y="7873"/>
                  </a:lnTo>
                  <a:cubicBezTo>
                    <a:pt x="15539" y="7871"/>
                    <a:pt x="15541" y="7868"/>
                    <a:pt x="15542" y="7865"/>
                  </a:cubicBezTo>
                  <a:cubicBezTo>
                    <a:pt x="15557" y="7843"/>
                    <a:pt x="15566" y="7832"/>
                    <a:pt x="15578" y="7832"/>
                  </a:cubicBezTo>
                  <a:close/>
                  <a:moveTo>
                    <a:pt x="17324" y="28060"/>
                  </a:moveTo>
                  <a:cubicBezTo>
                    <a:pt x="17324" y="28064"/>
                    <a:pt x="17324" y="28068"/>
                    <a:pt x="17325" y="28072"/>
                  </a:cubicBezTo>
                  <a:lnTo>
                    <a:pt x="17325" y="28072"/>
                  </a:lnTo>
                  <a:cubicBezTo>
                    <a:pt x="17324" y="28071"/>
                    <a:pt x="17324" y="28070"/>
                    <a:pt x="17324" y="28070"/>
                  </a:cubicBezTo>
                  <a:cubicBezTo>
                    <a:pt x="17324" y="28067"/>
                    <a:pt x="17324" y="28063"/>
                    <a:pt x="17324" y="28060"/>
                  </a:cubicBezTo>
                  <a:close/>
                  <a:moveTo>
                    <a:pt x="17383" y="28247"/>
                  </a:moveTo>
                  <a:lnTo>
                    <a:pt x="17383" y="28247"/>
                  </a:lnTo>
                  <a:cubicBezTo>
                    <a:pt x="17384" y="28250"/>
                    <a:pt x="17385" y="28252"/>
                    <a:pt x="17386" y="28255"/>
                  </a:cubicBezTo>
                  <a:lnTo>
                    <a:pt x="17386" y="28255"/>
                  </a:lnTo>
                  <a:cubicBezTo>
                    <a:pt x="17385" y="28253"/>
                    <a:pt x="17385" y="28250"/>
                    <a:pt x="17384" y="28248"/>
                  </a:cubicBezTo>
                  <a:cubicBezTo>
                    <a:pt x="17383" y="28247"/>
                    <a:pt x="17383" y="28247"/>
                    <a:pt x="17383" y="28247"/>
                  </a:cubicBezTo>
                  <a:close/>
                  <a:moveTo>
                    <a:pt x="6237" y="28234"/>
                  </a:moveTo>
                  <a:cubicBezTo>
                    <a:pt x="6191" y="28293"/>
                    <a:pt x="6138" y="28346"/>
                    <a:pt x="6086" y="28398"/>
                  </a:cubicBezTo>
                  <a:lnTo>
                    <a:pt x="6086" y="28398"/>
                  </a:lnTo>
                  <a:cubicBezTo>
                    <a:pt x="6138" y="28345"/>
                    <a:pt x="6190" y="28292"/>
                    <a:pt x="6237" y="28234"/>
                  </a:cubicBezTo>
                  <a:close/>
                  <a:moveTo>
                    <a:pt x="5809" y="28743"/>
                  </a:moveTo>
                  <a:cubicBezTo>
                    <a:pt x="5724" y="28864"/>
                    <a:pt x="5605" y="28955"/>
                    <a:pt x="5517" y="29070"/>
                  </a:cubicBezTo>
                  <a:lnTo>
                    <a:pt x="5517" y="29070"/>
                  </a:lnTo>
                  <a:cubicBezTo>
                    <a:pt x="5602" y="28948"/>
                    <a:pt x="5721" y="28857"/>
                    <a:pt x="5809" y="28743"/>
                  </a:cubicBezTo>
                  <a:close/>
                  <a:moveTo>
                    <a:pt x="11038" y="37553"/>
                  </a:moveTo>
                  <a:cubicBezTo>
                    <a:pt x="10800" y="37761"/>
                    <a:pt x="10612" y="38028"/>
                    <a:pt x="10365" y="38256"/>
                  </a:cubicBezTo>
                  <a:cubicBezTo>
                    <a:pt x="10266" y="38355"/>
                    <a:pt x="10157" y="38454"/>
                    <a:pt x="10078" y="38563"/>
                  </a:cubicBezTo>
                  <a:cubicBezTo>
                    <a:pt x="10038" y="38617"/>
                    <a:pt x="9995" y="38672"/>
                    <a:pt x="9950" y="38725"/>
                  </a:cubicBezTo>
                  <a:lnTo>
                    <a:pt x="9950" y="38725"/>
                  </a:lnTo>
                  <a:cubicBezTo>
                    <a:pt x="9995" y="38669"/>
                    <a:pt x="10037" y="38611"/>
                    <a:pt x="10078" y="38553"/>
                  </a:cubicBezTo>
                  <a:cubicBezTo>
                    <a:pt x="10177" y="38424"/>
                    <a:pt x="10296" y="38325"/>
                    <a:pt x="10405" y="38216"/>
                  </a:cubicBezTo>
                  <a:cubicBezTo>
                    <a:pt x="10622" y="38008"/>
                    <a:pt x="10800" y="37761"/>
                    <a:pt x="11038" y="37553"/>
                  </a:cubicBezTo>
                  <a:close/>
                  <a:moveTo>
                    <a:pt x="5351" y="39800"/>
                  </a:moveTo>
                  <a:cubicBezTo>
                    <a:pt x="5097" y="40069"/>
                    <a:pt x="4803" y="40312"/>
                    <a:pt x="4584" y="40622"/>
                  </a:cubicBezTo>
                  <a:cubicBezTo>
                    <a:pt x="4488" y="40726"/>
                    <a:pt x="4392" y="40832"/>
                    <a:pt x="4295" y="40938"/>
                  </a:cubicBezTo>
                  <a:lnTo>
                    <a:pt x="4295" y="40938"/>
                  </a:lnTo>
                  <a:cubicBezTo>
                    <a:pt x="4395" y="40828"/>
                    <a:pt x="4491" y="40716"/>
                    <a:pt x="4584" y="40602"/>
                  </a:cubicBezTo>
                  <a:cubicBezTo>
                    <a:pt x="4812" y="40301"/>
                    <a:pt x="5099" y="40067"/>
                    <a:pt x="5351" y="39800"/>
                  </a:cubicBezTo>
                  <a:close/>
                  <a:moveTo>
                    <a:pt x="4207" y="41035"/>
                  </a:moveTo>
                  <a:lnTo>
                    <a:pt x="4207" y="41035"/>
                  </a:lnTo>
                  <a:cubicBezTo>
                    <a:pt x="4103" y="41149"/>
                    <a:pt x="3998" y="41263"/>
                    <a:pt x="3891" y="41374"/>
                  </a:cubicBezTo>
                  <a:cubicBezTo>
                    <a:pt x="3812" y="41463"/>
                    <a:pt x="3713" y="41542"/>
                    <a:pt x="3643" y="41641"/>
                  </a:cubicBezTo>
                  <a:cubicBezTo>
                    <a:pt x="3416" y="41919"/>
                    <a:pt x="3178" y="42206"/>
                    <a:pt x="2901" y="42453"/>
                  </a:cubicBezTo>
                  <a:cubicBezTo>
                    <a:pt x="2892" y="42459"/>
                    <a:pt x="2880" y="42468"/>
                    <a:pt x="2868" y="42477"/>
                  </a:cubicBezTo>
                  <a:lnTo>
                    <a:pt x="2868" y="42477"/>
                  </a:lnTo>
                  <a:cubicBezTo>
                    <a:pt x="2889" y="42456"/>
                    <a:pt x="2910" y="42435"/>
                    <a:pt x="2931" y="42414"/>
                  </a:cubicBezTo>
                  <a:cubicBezTo>
                    <a:pt x="3168" y="42156"/>
                    <a:pt x="3426" y="41919"/>
                    <a:pt x="3634" y="41631"/>
                  </a:cubicBezTo>
                  <a:cubicBezTo>
                    <a:pt x="3713" y="41532"/>
                    <a:pt x="3792" y="41463"/>
                    <a:pt x="3881" y="41374"/>
                  </a:cubicBezTo>
                  <a:cubicBezTo>
                    <a:pt x="3992" y="41263"/>
                    <a:pt x="4101" y="41150"/>
                    <a:pt x="4207" y="41035"/>
                  </a:cubicBezTo>
                  <a:close/>
                  <a:moveTo>
                    <a:pt x="18949" y="1"/>
                  </a:moveTo>
                  <a:cubicBezTo>
                    <a:pt x="18662" y="1"/>
                    <a:pt x="18379" y="35"/>
                    <a:pt x="18086" y="85"/>
                  </a:cubicBezTo>
                  <a:cubicBezTo>
                    <a:pt x="17720" y="144"/>
                    <a:pt x="17591" y="293"/>
                    <a:pt x="17740" y="639"/>
                  </a:cubicBezTo>
                  <a:cubicBezTo>
                    <a:pt x="17918" y="738"/>
                    <a:pt x="17869" y="896"/>
                    <a:pt x="17888" y="1075"/>
                  </a:cubicBezTo>
                  <a:cubicBezTo>
                    <a:pt x="17888" y="1500"/>
                    <a:pt x="17918" y="1946"/>
                    <a:pt x="17968" y="2381"/>
                  </a:cubicBezTo>
                  <a:cubicBezTo>
                    <a:pt x="17968" y="2520"/>
                    <a:pt x="17977" y="2668"/>
                    <a:pt x="17948" y="2817"/>
                  </a:cubicBezTo>
                  <a:cubicBezTo>
                    <a:pt x="18027" y="3322"/>
                    <a:pt x="18096" y="3827"/>
                    <a:pt x="18076" y="4341"/>
                  </a:cubicBezTo>
                  <a:cubicBezTo>
                    <a:pt x="18067" y="4500"/>
                    <a:pt x="18037" y="4648"/>
                    <a:pt x="17898" y="4747"/>
                  </a:cubicBezTo>
                  <a:cubicBezTo>
                    <a:pt x="17522" y="5044"/>
                    <a:pt x="17176" y="5391"/>
                    <a:pt x="16700" y="5549"/>
                  </a:cubicBezTo>
                  <a:cubicBezTo>
                    <a:pt x="16097" y="5777"/>
                    <a:pt x="15602" y="6153"/>
                    <a:pt x="15057" y="6480"/>
                  </a:cubicBezTo>
                  <a:cubicBezTo>
                    <a:pt x="14968" y="6579"/>
                    <a:pt x="14849" y="6618"/>
                    <a:pt x="14770" y="6717"/>
                  </a:cubicBezTo>
                  <a:cubicBezTo>
                    <a:pt x="14364" y="7272"/>
                    <a:pt x="13919" y="7786"/>
                    <a:pt x="13513" y="8351"/>
                  </a:cubicBezTo>
                  <a:cubicBezTo>
                    <a:pt x="12721" y="9420"/>
                    <a:pt x="12028" y="10578"/>
                    <a:pt x="11197" y="11627"/>
                  </a:cubicBezTo>
                  <a:cubicBezTo>
                    <a:pt x="10810" y="12112"/>
                    <a:pt x="10375" y="12568"/>
                    <a:pt x="10068" y="13112"/>
                  </a:cubicBezTo>
                  <a:cubicBezTo>
                    <a:pt x="10019" y="13162"/>
                    <a:pt x="9959" y="13211"/>
                    <a:pt x="9949" y="13261"/>
                  </a:cubicBezTo>
                  <a:cubicBezTo>
                    <a:pt x="9603" y="14419"/>
                    <a:pt x="9177" y="15547"/>
                    <a:pt x="8910" y="16725"/>
                  </a:cubicBezTo>
                  <a:cubicBezTo>
                    <a:pt x="8915" y="16725"/>
                    <a:pt x="8920" y="16725"/>
                    <a:pt x="8925" y="16725"/>
                  </a:cubicBezTo>
                  <a:cubicBezTo>
                    <a:pt x="9170" y="16725"/>
                    <a:pt x="9240" y="16485"/>
                    <a:pt x="9405" y="16369"/>
                  </a:cubicBezTo>
                  <a:cubicBezTo>
                    <a:pt x="9613" y="16171"/>
                    <a:pt x="9801" y="15953"/>
                    <a:pt x="9969" y="15735"/>
                  </a:cubicBezTo>
                  <a:cubicBezTo>
                    <a:pt x="10325" y="15310"/>
                    <a:pt x="10692" y="14894"/>
                    <a:pt x="11038" y="14458"/>
                  </a:cubicBezTo>
                  <a:lnTo>
                    <a:pt x="11038" y="14458"/>
                  </a:lnTo>
                  <a:cubicBezTo>
                    <a:pt x="10692" y="14904"/>
                    <a:pt x="10316" y="15329"/>
                    <a:pt x="9959" y="15755"/>
                  </a:cubicBezTo>
                  <a:cubicBezTo>
                    <a:pt x="9781" y="15983"/>
                    <a:pt x="9603" y="16181"/>
                    <a:pt x="9405" y="16379"/>
                  </a:cubicBezTo>
                  <a:cubicBezTo>
                    <a:pt x="9177" y="16636"/>
                    <a:pt x="8979" y="16913"/>
                    <a:pt x="8761" y="17181"/>
                  </a:cubicBezTo>
                  <a:cubicBezTo>
                    <a:pt x="8742" y="17190"/>
                    <a:pt x="8732" y="17220"/>
                    <a:pt x="8722" y="17240"/>
                  </a:cubicBezTo>
                  <a:cubicBezTo>
                    <a:pt x="7880" y="19893"/>
                    <a:pt x="7039" y="22556"/>
                    <a:pt x="6197" y="25209"/>
                  </a:cubicBezTo>
                  <a:cubicBezTo>
                    <a:pt x="6234" y="25228"/>
                    <a:pt x="6264" y="25236"/>
                    <a:pt x="6290" y="25236"/>
                  </a:cubicBezTo>
                  <a:cubicBezTo>
                    <a:pt x="6396" y="25236"/>
                    <a:pt x="6425" y="25100"/>
                    <a:pt x="6504" y="25060"/>
                  </a:cubicBezTo>
                  <a:lnTo>
                    <a:pt x="6504" y="25060"/>
                  </a:lnTo>
                  <a:cubicBezTo>
                    <a:pt x="6366" y="25229"/>
                    <a:pt x="6237" y="25387"/>
                    <a:pt x="6069" y="25535"/>
                  </a:cubicBezTo>
                  <a:cubicBezTo>
                    <a:pt x="6009" y="25684"/>
                    <a:pt x="5940" y="25832"/>
                    <a:pt x="5891" y="25991"/>
                  </a:cubicBezTo>
                  <a:cubicBezTo>
                    <a:pt x="5505" y="27367"/>
                    <a:pt x="5079" y="28743"/>
                    <a:pt x="4554" y="30059"/>
                  </a:cubicBezTo>
                  <a:cubicBezTo>
                    <a:pt x="4637" y="30052"/>
                    <a:pt x="4702" y="30020"/>
                    <a:pt x="4757" y="29974"/>
                  </a:cubicBezTo>
                  <a:lnTo>
                    <a:pt x="4757" y="29974"/>
                  </a:lnTo>
                  <a:cubicBezTo>
                    <a:pt x="4622" y="30130"/>
                    <a:pt x="4490" y="30284"/>
                    <a:pt x="4366" y="30445"/>
                  </a:cubicBezTo>
                  <a:cubicBezTo>
                    <a:pt x="4287" y="30683"/>
                    <a:pt x="4178" y="30891"/>
                    <a:pt x="4119" y="31128"/>
                  </a:cubicBezTo>
                  <a:cubicBezTo>
                    <a:pt x="3178" y="34356"/>
                    <a:pt x="1733" y="37365"/>
                    <a:pt x="199" y="40335"/>
                  </a:cubicBezTo>
                  <a:cubicBezTo>
                    <a:pt x="278" y="40533"/>
                    <a:pt x="466" y="40503"/>
                    <a:pt x="644" y="40523"/>
                  </a:cubicBezTo>
                  <a:cubicBezTo>
                    <a:pt x="651" y="40523"/>
                    <a:pt x="657" y="40524"/>
                    <a:pt x="664" y="40524"/>
                  </a:cubicBezTo>
                  <a:cubicBezTo>
                    <a:pt x="722" y="40524"/>
                    <a:pt x="786" y="40505"/>
                    <a:pt x="847" y="40505"/>
                  </a:cubicBezTo>
                  <a:cubicBezTo>
                    <a:pt x="907" y="40505"/>
                    <a:pt x="964" y="40523"/>
                    <a:pt x="1010" y="40592"/>
                  </a:cubicBezTo>
                  <a:cubicBezTo>
                    <a:pt x="1020" y="40622"/>
                    <a:pt x="1040" y="40651"/>
                    <a:pt x="1060" y="40681"/>
                  </a:cubicBezTo>
                  <a:cubicBezTo>
                    <a:pt x="1195" y="40749"/>
                    <a:pt x="1198" y="40969"/>
                    <a:pt x="1384" y="40969"/>
                  </a:cubicBezTo>
                  <a:cubicBezTo>
                    <a:pt x="1388" y="40969"/>
                    <a:pt x="1392" y="40968"/>
                    <a:pt x="1396" y="40968"/>
                  </a:cubicBezTo>
                  <a:cubicBezTo>
                    <a:pt x="1535" y="40741"/>
                    <a:pt x="1683" y="40523"/>
                    <a:pt x="1832" y="40295"/>
                  </a:cubicBezTo>
                  <a:cubicBezTo>
                    <a:pt x="2495" y="39236"/>
                    <a:pt x="3178" y="38196"/>
                    <a:pt x="4059" y="37276"/>
                  </a:cubicBezTo>
                  <a:cubicBezTo>
                    <a:pt x="4114" y="37206"/>
                    <a:pt x="4192" y="37087"/>
                    <a:pt x="4281" y="37087"/>
                  </a:cubicBezTo>
                  <a:cubicBezTo>
                    <a:pt x="4306" y="37087"/>
                    <a:pt x="4331" y="37096"/>
                    <a:pt x="4356" y="37117"/>
                  </a:cubicBezTo>
                  <a:cubicBezTo>
                    <a:pt x="4505" y="37226"/>
                    <a:pt x="4327" y="37365"/>
                    <a:pt x="4267" y="37474"/>
                  </a:cubicBezTo>
                  <a:cubicBezTo>
                    <a:pt x="4237" y="37523"/>
                    <a:pt x="4188" y="37573"/>
                    <a:pt x="4158" y="37622"/>
                  </a:cubicBezTo>
                  <a:cubicBezTo>
                    <a:pt x="3574" y="38305"/>
                    <a:pt x="3069" y="39048"/>
                    <a:pt x="2584" y="39800"/>
                  </a:cubicBezTo>
                  <a:cubicBezTo>
                    <a:pt x="1614" y="41285"/>
                    <a:pt x="723" y="42809"/>
                    <a:pt x="1" y="44413"/>
                  </a:cubicBezTo>
                  <a:cubicBezTo>
                    <a:pt x="54" y="44480"/>
                    <a:pt x="116" y="44503"/>
                    <a:pt x="181" y="44503"/>
                  </a:cubicBezTo>
                  <a:cubicBezTo>
                    <a:pt x="259" y="44503"/>
                    <a:pt x="340" y="44470"/>
                    <a:pt x="416" y="44443"/>
                  </a:cubicBezTo>
                  <a:cubicBezTo>
                    <a:pt x="694" y="44354"/>
                    <a:pt x="921" y="44195"/>
                    <a:pt x="1149" y="44037"/>
                  </a:cubicBezTo>
                  <a:cubicBezTo>
                    <a:pt x="1746" y="43603"/>
                    <a:pt x="2277" y="43077"/>
                    <a:pt x="2787" y="42559"/>
                  </a:cubicBezTo>
                  <a:lnTo>
                    <a:pt x="2787" y="42559"/>
                  </a:lnTo>
                  <a:cubicBezTo>
                    <a:pt x="2076" y="43626"/>
                    <a:pt x="1236" y="44614"/>
                    <a:pt x="595" y="45730"/>
                  </a:cubicBezTo>
                  <a:cubicBezTo>
                    <a:pt x="426" y="46017"/>
                    <a:pt x="298" y="46324"/>
                    <a:pt x="248" y="46660"/>
                  </a:cubicBezTo>
                  <a:cubicBezTo>
                    <a:pt x="169" y="47254"/>
                    <a:pt x="515" y="47680"/>
                    <a:pt x="1109" y="47729"/>
                  </a:cubicBezTo>
                  <a:cubicBezTo>
                    <a:pt x="1172" y="47736"/>
                    <a:pt x="1234" y="47740"/>
                    <a:pt x="1295" y="47740"/>
                  </a:cubicBezTo>
                  <a:cubicBezTo>
                    <a:pt x="1673" y="47740"/>
                    <a:pt x="2009" y="47606"/>
                    <a:pt x="2307" y="47333"/>
                  </a:cubicBezTo>
                  <a:cubicBezTo>
                    <a:pt x="2337" y="47314"/>
                    <a:pt x="2376" y="47274"/>
                    <a:pt x="2406" y="47254"/>
                  </a:cubicBezTo>
                  <a:lnTo>
                    <a:pt x="2406" y="47254"/>
                  </a:lnTo>
                  <a:lnTo>
                    <a:pt x="2297" y="47363"/>
                  </a:lnTo>
                  <a:cubicBezTo>
                    <a:pt x="2060" y="47670"/>
                    <a:pt x="1862" y="47997"/>
                    <a:pt x="2050" y="48402"/>
                  </a:cubicBezTo>
                  <a:cubicBezTo>
                    <a:pt x="2096" y="48425"/>
                    <a:pt x="2139" y="48434"/>
                    <a:pt x="2179" y="48434"/>
                  </a:cubicBezTo>
                  <a:cubicBezTo>
                    <a:pt x="2316" y="48434"/>
                    <a:pt x="2420" y="48323"/>
                    <a:pt x="2535" y="48254"/>
                  </a:cubicBezTo>
                  <a:cubicBezTo>
                    <a:pt x="3129" y="47917"/>
                    <a:pt x="3713" y="47581"/>
                    <a:pt x="4317" y="47304"/>
                  </a:cubicBezTo>
                  <a:cubicBezTo>
                    <a:pt x="4552" y="47194"/>
                    <a:pt x="4726" y="47135"/>
                    <a:pt x="4876" y="47135"/>
                  </a:cubicBezTo>
                  <a:cubicBezTo>
                    <a:pt x="5105" y="47135"/>
                    <a:pt x="5275" y="47272"/>
                    <a:pt x="5514" y="47571"/>
                  </a:cubicBezTo>
                  <a:cubicBezTo>
                    <a:pt x="5544" y="47583"/>
                    <a:pt x="5571" y="47588"/>
                    <a:pt x="5596" y="47588"/>
                  </a:cubicBezTo>
                  <a:cubicBezTo>
                    <a:pt x="5698" y="47588"/>
                    <a:pt x="5770" y="47504"/>
                    <a:pt x="5841" y="47432"/>
                  </a:cubicBezTo>
                  <a:cubicBezTo>
                    <a:pt x="6287" y="46957"/>
                    <a:pt x="6801" y="46561"/>
                    <a:pt x="7257" y="46096"/>
                  </a:cubicBezTo>
                  <a:cubicBezTo>
                    <a:pt x="8771" y="44562"/>
                    <a:pt x="10316" y="43067"/>
                    <a:pt x="11791" y="41483"/>
                  </a:cubicBezTo>
                  <a:cubicBezTo>
                    <a:pt x="11949" y="41315"/>
                    <a:pt x="12177" y="41186"/>
                    <a:pt x="12285" y="40968"/>
                  </a:cubicBezTo>
                  <a:cubicBezTo>
                    <a:pt x="12335" y="40374"/>
                    <a:pt x="12186" y="39790"/>
                    <a:pt x="12256" y="39216"/>
                  </a:cubicBezTo>
                  <a:lnTo>
                    <a:pt x="12256" y="39216"/>
                  </a:lnTo>
                  <a:cubicBezTo>
                    <a:pt x="12295" y="39236"/>
                    <a:pt x="12246" y="39305"/>
                    <a:pt x="12256" y="39355"/>
                  </a:cubicBezTo>
                  <a:cubicBezTo>
                    <a:pt x="12355" y="39810"/>
                    <a:pt x="12226" y="40295"/>
                    <a:pt x="12434" y="40741"/>
                  </a:cubicBezTo>
                  <a:cubicBezTo>
                    <a:pt x="12879" y="40503"/>
                    <a:pt x="13166" y="40097"/>
                    <a:pt x="13493" y="39751"/>
                  </a:cubicBezTo>
                  <a:cubicBezTo>
                    <a:pt x="13493" y="39464"/>
                    <a:pt x="13483" y="39167"/>
                    <a:pt x="13444" y="38889"/>
                  </a:cubicBezTo>
                  <a:cubicBezTo>
                    <a:pt x="13394" y="38513"/>
                    <a:pt x="13424" y="38117"/>
                    <a:pt x="13226" y="37771"/>
                  </a:cubicBezTo>
                  <a:cubicBezTo>
                    <a:pt x="13209" y="37758"/>
                    <a:pt x="13194" y="37752"/>
                    <a:pt x="13179" y="37752"/>
                  </a:cubicBezTo>
                  <a:cubicBezTo>
                    <a:pt x="13150" y="37752"/>
                    <a:pt x="13124" y="37774"/>
                    <a:pt x="13097" y="37801"/>
                  </a:cubicBezTo>
                  <a:cubicBezTo>
                    <a:pt x="12721" y="38226"/>
                    <a:pt x="12285" y="38612"/>
                    <a:pt x="11889" y="39038"/>
                  </a:cubicBezTo>
                  <a:lnTo>
                    <a:pt x="11444" y="39483"/>
                  </a:lnTo>
                  <a:cubicBezTo>
                    <a:pt x="11602" y="39305"/>
                    <a:pt x="11761" y="39147"/>
                    <a:pt x="11929" y="38988"/>
                  </a:cubicBezTo>
                  <a:cubicBezTo>
                    <a:pt x="12345" y="38553"/>
                    <a:pt x="12800" y="38157"/>
                    <a:pt x="13186" y="37682"/>
                  </a:cubicBezTo>
                  <a:cubicBezTo>
                    <a:pt x="13275" y="37266"/>
                    <a:pt x="13038" y="36919"/>
                    <a:pt x="12978" y="36524"/>
                  </a:cubicBezTo>
                  <a:cubicBezTo>
                    <a:pt x="12978" y="36494"/>
                    <a:pt x="12939" y="36474"/>
                    <a:pt x="12978" y="36444"/>
                  </a:cubicBezTo>
                  <a:lnTo>
                    <a:pt x="12978" y="36514"/>
                  </a:lnTo>
                  <a:cubicBezTo>
                    <a:pt x="13087" y="36860"/>
                    <a:pt x="13176" y="37216"/>
                    <a:pt x="13384" y="37523"/>
                  </a:cubicBezTo>
                  <a:cubicBezTo>
                    <a:pt x="13760" y="37286"/>
                    <a:pt x="14008" y="36919"/>
                    <a:pt x="14325" y="36642"/>
                  </a:cubicBezTo>
                  <a:lnTo>
                    <a:pt x="15325" y="35642"/>
                  </a:lnTo>
                  <a:cubicBezTo>
                    <a:pt x="15602" y="35355"/>
                    <a:pt x="15889" y="35078"/>
                    <a:pt x="16166" y="34801"/>
                  </a:cubicBezTo>
                  <a:cubicBezTo>
                    <a:pt x="16433" y="34563"/>
                    <a:pt x="16641" y="34306"/>
                    <a:pt x="16889" y="34059"/>
                  </a:cubicBezTo>
                  <a:cubicBezTo>
                    <a:pt x="17294" y="33653"/>
                    <a:pt x="17671" y="33207"/>
                    <a:pt x="18086" y="32821"/>
                  </a:cubicBezTo>
                  <a:cubicBezTo>
                    <a:pt x="18116" y="32564"/>
                    <a:pt x="17948" y="32366"/>
                    <a:pt x="17879" y="32128"/>
                  </a:cubicBezTo>
                  <a:cubicBezTo>
                    <a:pt x="17700" y="31841"/>
                    <a:pt x="17690" y="31475"/>
                    <a:pt x="17384" y="31267"/>
                  </a:cubicBezTo>
                  <a:cubicBezTo>
                    <a:pt x="16948" y="31435"/>
                    <a:pt x="16691" y="31821"/>
                    <a:pt x="16404" y="32158"/>
                  </a:cubicBezTo>
                  <a:cubicBezTo>
                    <a:pt x="16354" y="32217"/>
                    <a:pt x="16285" y="32267"/>
                    <a:pt x="16235" y="32336"/>
                  </a:cubicBezTo>
                  <a:cubicBezTo>
                    <a:pt x="16017" y="32574"/>
                    <a:pt x="15790" y="32782"/>
                    <a:pt x="15572" y="33009"/>
                  </a:cubicBezTo>
                  <a:cubicBezTo>
                    <a:pt x="15513" y="33069"/>
                    <a:pt x="15453" y="33118"/>
                    <a:pt x="15364" y="33158"/>
                  </a:cubicBezTo>
                  <a:cubicBezTo>
                    <a:pt x="14236" y="34187"/>
                    <a:pt x="13226" y="35306"/>
                    <a:pt x="12147" y="36375"/>
                  </a:cubicBezTo>
                  <a:cubicBezTo>
                    <a:pt x="11810" y="36791"/>
                    <a:pt x="11404" y="37157"/>
                    <a:pt x="11038" y="37553"/>
                  </a:cubicBezTo>
                  <a:cubicBezTo>
                    <a:pt x="11385" y="37177"/>
                    <a:pt x="11711" y="36791"/>
                    <a:pt x="12038" y="36415"/>
                  </a:cubicBezTo>
                  <a:cubicBezTo>
                    <a:pt x="12335" y="36088"/>
                    <a:pt x="12652" y="35801"/>
                    <a:pt x="12929" y="35474"/>
                  </a:cubicBezTo>
                  <a:cubicBezTo>
                    <a:pt x="12899" y="35405"/>
                    <a:pt x="12840" y="35375"/>
                    <a:pt x="12820" y="35306"/>
                  </a:cubicBezTo>
                  <a:cubicBezTo>
                    <a:pt x="12771" y="35207"/>
                    <a:pt x="12751" y="35108"/>
                    <a:pt x="12731" y="35009"/>
                  </a:cubicBezTo>
                  <a:cubicBezTo>
                    <a:pt x="12691" y="34890"/>
                    <a:pt x="12691" y="34752"/>
                    <a:pt x="12652" y="34633"/>
                  </a:cubicBezTo>
                  <a:cubicBezTo>
                    <a:pt x="12543" y="34049"/>
                    <a:pt x="12444" y="33465"/>
                    <a:pt x="12305" y="32881"/>
                  </a:cubicBezTo>
                  <a:cubicBezTo>
                    <a:pt x="12206" y="32425"/>
                    <a:pt x="12226" y="31940"/>
                    <a:pt x="11998" y="31524"/>
                  </a:cubicBezTo>
                  <a:cubicBezTo>
                    <a:pt x="11954" y="31508"/>
                    <a:pt x="11913" y="31501"/>
                    <a:pt x="11875" y="31501"/>
                  </a:cubicBezTo>
                  <a:cubicBezTo>
                    <a:pt x="11682" y="31501"/>
                    <a:pt x="11555" y="31684"/>
                    <a:pt x="11414" y="31792"/>
                  </a:cubicBezTo>
                  <a:cubicBezTo>
                    <a:pt x="10365" y="32712"/>
                    <a:pt x="9415" y="33742"/>
                    <a:pt x="8395" y="34682"/>
                  </a:cubicBezTo>
                  <a:cubicBezTo>
                    <a:pt x="8237" y="34950"/>
                    <a:pt x="7930" y="35078"/>
                    <a:pt x="7742" y="35326"/>
                  </a:cubicBezTo>
                  <a:cubicBezTo>
                    <a:pt x="7554" y="35494"/>
                    <a:pt x="7395" y="35692"/>
                    <a:pt x="7227" y="35880"/>
                  </a:cubicBezTo>
                  <a:lnTo>
                    <a:pt x="6692" y="36415"/>
                  </a:lnTo>
                  <a:cubicBezTo>
                    <a:pt x="6584" y="36514"/>
                    <a:pt x="6485" y="36632"/>
                    <a:pt x="6366" y="36731"/>
                  </a:cubicBezTo>
                  <a:cubicBezTo>
                    <a:pt x="6316" y="36771"/>
                    <a:pt x="6287" y="36820"/>
                    <a:pt x="6197" y="36910"/>
                  </a:cubicBezTo>
                  <a:cubicBezTo>
                    <a:pt x="6296" y="36791"/>
                    <a:pt x="6346" y="36731"/>
                    <a:pt x="6405" y="36682"/>
                  </a:cubicBezTo>
                  <a:cubicBezTo>
                    <a:pt x="6514" y="36583"/>
                    <a:pt x="6613" y="36464"/>
                    <a:pt x="6732" y="36365"/>
                  </a:cubicBezTo>
                  <a:cubicBezTo>
                    <a:pt x="6881" y="36197"/>
                    <a:pt x="7039" y="36048"/>
                    <a:pt x="7187" y="35890"/>
                  </a:cubicBezTo>
                  <a:cubicBezTo>
                    <a:pt x="7375" y="35692"/>
                    <a:pt x="7544" y="35484"/>
                    <a:pt x="7742" y="35296"/>
                  </a:cubicBezTo>
                  <a:cubicBezTo>
                    <a:pt x="7989" y="35058"/>
                    <a:pt x="8227" y="34801"/>
                    <a:pt x="8464" y="34544"/>
                  </a:cubicBezTo>
                  <a:cubicBezTo>
                    <a:pt x="9237" y="33712"/>
                    <a:pt x="10019" y="32871"/>
                    <a:pt x="10801" y="32029"/>
                  </a:cubicBezTo>
                  <a:cubicBezTo>
                    <a:pt x="11098" y="31713"/>
                    <a:pt x="11365" y="31317"/>
                    <a:pt x="11880" y="31237"/>
                  </a:cubicBezTo>
                  <a:cubicBezTo>
                    <a:pt x="11929" y="31227"/>
                    <a:pt x="11939" y="31168"/>
                    <a:pt x="11949" y="31119"/>
                  </a:cubicBezTo>
                  <a:cubicBezTo>
                    <a:pt x="11959" y="30970"/>
                    <a:pt x="11929" y="30831"/>
                    <a:pt x="11899" y="30693"/>
                  </a:cubicBezTo>
                  <a:cubicBezTo>
                    <a:pt x="11345" y="28149"/>
                    <a:pt x="11068" y="25575"/>
                    <a:pt x="11167" y="22962"/>
                  </a:cubicBezTo>
                  <a:cubicBezTo>
                    <a:pt x="11216" y="21586"/>
                    <a:pt x="11315" y="20230"/>
                    <a:pt x="11583" y="18873"/>
                  </a:cubicBezTo>
                  <a:cubicBezTo>
                    <a:pt x="12107" y="16171"/>
                    <a:pt x="13038" y="13577"/>
                    <a:pt x="14018" y="11003"/>
                  </a:cubicBezTo>
                  <a:cubicBezTo>
                    <a:pt x="14077" y="10855"/>
                    <a:pt x="14117" y="10707"/>
                    <a:pt x="14186" y="10578"/>
                  </a:cubicBezTo>
                  <a:cubicBezTo>
                    <a:pt x="14265" y="10410"/>
                    <a:pt x="14354" y="10251"/>
                    <a:pt x="14424" y="10083"/>
                  </a:cubicBezTo>
                  <a:cubicBezTo>
                    <a:pt x="14694" y="9444"/>
                    <a:pt x="15011" y="8833"/>
                    <a:pt x="15337" y="8237"/>
                  </a:cubicBezTo>
                  <a:lnTo>
                    <a:pt x="15337" y="8237"/>
                  </a:lnTo>
                  <a:cubicBezTo>
                    <a:pt x="15065" y="8796"/>
                    <a:pt x="14848" y="9379"/>
                    <a:pt x="14533" y="9934"/>
                  </a:cubicBezTo>
                  <a:cubicBezTo>
                    <a:pt x="14503" y="9984"/>
                    <a:pt x="14463" y="10043"/>
                    <a:pt x="14453" y="10113"/>
                  </a:cubicBezTo>
                  <a:cubicBezTo>
                    <a:pt x="14424" y="10301"/>
                    <a:pt x="14354" y="10459"/>
                    <a:pt x="14265" y="10627"/>
                  </a:cubicBezTo>
                  <a:cubicBezTo>
                    <a:pt x="14255" y="10647"/>
                    <a:pt x="14236" y="10677"/>
                    <a:pt x="14226" y="10707"/>
                  </a:cubicBezTo>
                  <a:cubicBezTo>
                    <a:pt x="14186" y="10825"/>
                    <a:pt x="14156" y="10924"/>
                    <a:pt x="14107" y="11023"/>
                  </a:cubicBezTo>
                  <a:cubicBezTo>
                    <a:pt x="14087" y="11043"/>
                    <a:pt x="14077" y="11083"/>
                    <a:pt x="14067" y="11102"/>
                  </a:cubicBezTo>
                  <a:cubicBezTo>
                    <a:pt x="14028" y="11231"/>
                    <a:pt x="13968" y="11340"/>
                    <a:pt x="13879" y="11439"/>
                  </a:cubicBezTo>
                  <a:cubicBezTo>
                    <a:pt x="13830" y="11518"/>
                    <a:pt x="13820" y="11597"/>
                    <a:pt x="13810" y="11687"/>
                  </a:cubicBezTo>
                  <a:cubicBezTo>
                    <a:pt x="13810" y="11845"/>
                    <a:pt x="13711" y="11974"/>
                    <a:pt x="13661" y="12122"/>
                  </a:cubicBezTo>
                  <a:cubicBezTo>
                    <a:pt x="13127" y="13676"/>
                    <a:pt x="12582" y="15211"/>
                    <a:pt x="12147" y="16795"/>
                  </a:cubicBezTo>
                  <a:cubicBezTo>
                    <a:pt x="11682" y="18547"/>
                    <a:pt x="11404" y="20328"/>
                    <a:pt x="11315" y="22130"/>
                  </a:cubicBezTo>
                  <a:cubicBezTo>
                    <a:pt x="11236" y="23942"/>
                    <a:pt x="11246" y="25733"/>
                    <a:pt x="11464" y="27525"/>
                  </a:cubicBezTo>
                  <a:cubicBezTo>
                    <a:pt x="11711" y="29535"/>
                    <a:pt x="12186" y="31495"/>
                    <a:pt x="12523" y="33494"/>
                  </a:cubicBezTo>
                  <a:cubicBezTo>
                    <a:pt x="12573" y="33643"/>
                    <a:pt x="12582" y="33801"/>
                    <a:pt x="12592" y="33960"/>
                  </a:cubicBezTo>
                  <a:cubicBezTo>
                    <a:pt x="12602" y="33999"/>
                    <a:pt x="12602" y="34039"/>
                    <a:pt x="12622" y="34069"/>
                  </a:cubicBezTo>
                  <a:cubicBezTo>
                    <a:pt x="12681" y="34207"/>
                    <a:pt x="12672" y="34356"/>
                    <a:pt x="12691" y="34504"/>
                  </a:cubicBezTo>
                  <a:cubicBezTo>
                    <a:pt x="12691" y="34544"/>
                    <a:pt x="12701" y="34583"/>
                    <a:pt x="12721" y="34613"/>
                  </a:cubicBezTo>
                  <a:cubicBezTo>
                    <a:pt x="12780" y="34851"/>
                    <a:pt x="12780" y="35088"/>
                    <a:pt x="12889" y="35306"/>
                  </a:cubicBezTo>
                  <a:cubicBezTo>
                    <a:pt x="12919" y="35317"/>
                    <a:pt x="12945" y="35322"/>
                    <a:pt x="12968" y="35322"/>
                  </a:cubicBezTo>
                  <a:cubicBezTo>
                    <a:pt x="13094" y="35322"/>
                    <a:pt x="13141" y="35183"/>
                    <a:pt x="13216" y="35108"/>
                  </a:cubicBezTo>
                  <a:cubicBezTo>
                    <a:pt x="13909" y="34484"/>
                    <a:pt x="14483" y="33742"/>
                    <a:pt x="15226" y="33158"/>
                  </a:cubicBezTo>
                  <a:cubicBezTo>
                    <a:pt x="15325" y="33098"/>
                    <a:pt x="15463" y="33069"/>
                    <a:pt x="15552" y="32980"/>
                  </a:cubicBezTo>
                  <a:cubicBezTo>
                    <a:pt x="15790" y="32752"/>
                    <a:pt x="16037" y="32524"/>
                    <a:pt x="16245" y="32277"/>
                  </a:cubicBezTo>
                  <a:cubicBezTo>
                    <a:pt x="16295" y="32207"/>
                    <a:pt x="16384" y="32168"/>
                    <a:pt x="16413" y="32079"/>
                  </a:cubicBezTo>
                  <a:cubicBezTo>
                    <a:pt x="16592" y="31841"/>
                    <a:pt x="16829" y="31673"/>
                    <a:pt x="17007" y="31445"/>
                  </a:cubicBezTo>
                  <a:cubicBezTo>
                    <a:pt x="17146" y="31297"/>
                    <a:pt x="17384" y="31247"/>
                    <a:pt x="17403" y="31020"/>
                  </a:cubicBezTo>
                  <a:cubicBezTo>
                    <a:pt x="17106" y="30208"/>
                    <a:pt x="16750" y="29436"/>
                    <a:pt x="16443" y="28644"/>
                  </a:cubicBezTo>
                  <a:cubicBezTo>
                    <a:pt x="15424" y="26050"/>
                    <a:pt x="14830" y="23368"/>
                    <a:pt x="14523" y="20606"/>
                  </a:cubicBezTo>
                  <a:cubicBezTo>
                    <a:pt x="14463" y="20437"/>
                    <a:pt x="14483" y="20249"/>
                    <a:pt x="14473" y="20081"/>
                  </a:cubicBezTo>
                  <a:cubicBezTo>
                    <a:pt x="14473" y="20012"/>
                    <a:pt x="14463" y="19962"/>
                    <a:pt x="14453" y="19903"/>
                  </a:cubicBezTo>
                  <a:cubicBezTo>
                    <a:pt x="14404" y="19754"/>
                    <a:pt x="14414" y="19596"/>
                    <a:pt x="14404" y="19447"/>
                  </a:cubicBezTo>
                  <a:cubicBezTo>
                    <a:pt x="14404" y="19388"/>
                    <a:pt x="14384" y="19339"/>
                    <a:pt x="14374" y="19269"/>
                  </a:cubicBezTo>
                  <a:cubicBezTo>
                    <a:pt x="14315" y="19101"/>
                    <a:pt x="14354" y="18923"/>
                    <a:pt x="14325" y="18755"/>
                  </a:cubicBezTo>
                  <a:cubicBezTo>
                    <a:pt x="14315" y="18705"/>
                    <a:pt x="14315" y="18646"/>
                    <a:pt x="14305" y="18576"/>
                  </a:cubicBezTo>
                  <a:cubicBezTo>
                    <a:pt x="14246" y="18368"/>
                    <a:pt x="14285" y="18131"/>
                    <a:pt x="14226" y="17923"/>
                  </a:cubicBezTo>
                  <a:cubicBezTo>
                    <a:pt x="14176" y="17765"/>
                    <a:pt x="14206" y="17606"/>
                    <a:pt x="14176" y="17438"/>
                  </a:cubicBezTo>
                  <a:cubicBezTo>
                    <a:pt x="14166" y="17339"/>
                    <a:pt x="14176" y="17230"/>
                    <a:pt x="14156" y="17131"/>
                  </a:cubicBezTo>
                  <a:cubicBezTo>
                    <a:pt x="14097" y="16834"/>
                    <a:pt x="14097" y="16527"/>
                    <a:pt x="14077" y="16230"/>
                  </a:cubicBezTo>
                  <a:cubicBezTo>
                    <a:pt x="13998" y="15844"/>
                    <a:pt x="14018" y="15468"/>
                    <a:pt x="14018" y="15082"/>
                  </a:cubicBezTo>
                  <a:lnTo>
                    <a:pt x="14018" y="15082"/>
                  </a:lnTo>
                  <a:lnTo>
                    <a:pt x="14018" y="15626"/>
                  </a:lnTo>
                  <a:cubicBezTo>
                    <a:pt x="14018" y="15943"/>
                    <a:pt x="14117" y="16250"/>
                    <a:pt x="14097" y="16577"/>
                  </a:cubicBezTo>
                  <a:cubicBezTo>
                    <a:pt x="14097" y="16616"/>
                    <a:pt x="14107" y="16666"/>
                    <a:pt x="14107" y="16705"/>
                  </a:cubicBezTo>
                  <a:cubicBezTo>
                    <a:pt x="14156" y="16893"/>
                    <a:pt x="14166" y="17091"/>
                    <a:pt x="14176" y="17289"/>
                  </a:cubicBezTo>
                  <a:cubicBezTo>
                    <a:pt x="14176" y="17339"/>
                    <a:pt x="14176" y="17379"/>
                    <a:pt x="14196" y="17418"/>
                  </a:cubicBezTo>
                  <a:cubicBezTo>
                    <a:pt x="14246" y="17567"/>
                    <a:pt x="14216" y="17725"/>
                    <a:pt x="14246" y="17874"/>
                  </a:cubicBezTo>
                  <a:cubicBezTo>
                    <a:pt x="14315" y="18111"/>
                    <a:pt x="14295" y="18368"/>
                    <a:pt x="14325" y="18616"/>
                  </a:cubicBezTo>
                  <a:cubicBezTo>
                    <a:pt x="14344" y="18656"/>
                    <a:pt x="14344" y="18695"/>
                    <a:pt x="14354" y="18725"/>
                  </a:cubicBezTo>
                  <a:cubicBezTo>
                    <a:pt x="14414" y="18903"/>
                    <a:pt x="14374" y="19091"/>
                    <a:pt x="14414" y="19259"/>
                  </a:cubicBezTo>
                  <a:cubicBezTo>
                    <a:pt x="14414" y="19289"/>
                    <a:pt x="14424" y="19319"/>
                    <a:pt x="14443" y="19358"/>
                  </a:cubicBezTo>
                  <a:cubicBezTo>
                    <a:pt x="14493" y="19537"/>
                    <a:pt x="14453" y="19715"/>
                    <a:pt x="14493" y="19893"/>
                  </a:cubicBezTo>
                  <a:cubicBezTo>
                    <a:pt x="14493" y="19933"/>
                    <a:pt x="14503" y="19962"/>
                    <a:pt x="14513" y="20002"/>
                  </a:cubicBezTo>
                  <a:cubicBezTo>
                    <a:pt x="14552" y="20160"/>
                    <a:pt x="14523" y="20338"/>
                    <a:pt x="14562" y="20507"/>
                  </a:cubicBezTo>
                  <a:lnTo>
                    <a:pt x="14602" y="20655"/>
                  </a:lnTo>
                  <a:cubicBezTo>
                    <a:pt x="14820" y="22467"/>
                    <a:pt x="15146" y="24249"/>
                    <a:pt x="15641" y="26001"/>
                  </a:cubicBezTo>
                  <a:cubicBezTo>
                    <a:pt x="16116" y="27723"/>
                    <a:pt x="16790" y="29357"/>
                    <a:pt x="17483" y="31000"/>
                  </a:cubicBezTo>
                  <a:cubicBezTo>
                    <a:pt x="17502" y="31039"/>
                    <a:pt x="17532" y="31069"/>
                    <a:pt x="17572" y="31079"/>
                  </a:cubicBezTo>
                  <a:cubicBezTo>
                    <a:pt x="17720" y="31029"/>
                    <a:pt x="17770" y="30831"/>
                    <a:pt x="17938" y="30831"/>
                  </a:cubicBezTo>
                  <a:cubicBezTo>
                    <a:pt x="17968" y="30792"/>
                    <a:pt x="17977" y="30772"/>
                    <a:pt x="17987" y="30733"/>
                  </a:cubicBezTo>
                  <a:cubicBezTo>
                    <a:pt x="17938" y="30049"/>
                    <a:pt x="17720" y="29426"/>
                    <a:pt x="17522" y="28782"/>
                  </a:cubicBezTo>
                  <a:cubicBezTo>
                    <a:pt x="17449" y="28626"/>
                    <a:pt x="17452" y="28444"/>
                    <a:pt x="17397" y="28284"/>
                  </a:cubicBezTo>
                  <a:lnTo>
                    <a:pt x="17397" y="28284"/>
                  </a:lnTo>
                  <a:cubicBezTo>
                    <a:pt x="17441" y="28404"/>
                    <a:pt x="17476" y="28524"/>
                    <a:pt x="17483" y="28654"/>
                  </a:cubicBezTo>
                  <a:cubicBezTo>
                    <a:pt x="17849" y="29663"/>
                    <a:pt x="18096" y="30733"/>
                    <a:pt x="18373" y="31782"/>
                  </a:cubicBezTo>
                  <a:cubicBezTo>
                    <a:pt x="18413" y="31950"/>
                    <a:pt x="18413" y="32128"/>
                    <a:pt x="18571" y="32227"/>
                  </a:cubicBezTo>
                  <a:cubicBezTo>
                    <a:pt x="18760" y="32227"/>
                    <a:pt x="18859" y="32069"/>
                    <a:pt x="18967" y="31960"/>
                  </a:cubicBezTo>
                  <a:cubicBezTo>
                    <a:pt x="20056" y="30841"/>
                    <a:pt x="21086" y="29693"/>
                    <a:pt x="22086" y="28495"/>
                  </a:cubicBezTo>
                  <a:cubicBezTo>
                    <a:pt x="22353" y="28159"/>
                    <a:pt x="22640" y="27822"/>
                    <a:pt x="22828" y="27426"/>
                  </a:cubicBezTo>
                  <a:cubicBezTo>
                    <a:pt x="22977" y="27100"/>
                    <a:pt x="22996" y="26733"/>
                    <a:pt x="22739" y="26446"/>
                  </a:cubicBezTo>
                  <a:cubicBezTo>
                    <a:pt x="22558" y="26243"/>
                    <a:pt x="22339" y="26136"/>
                    <a:pt x="22087" y="26136"/>
                  </a:cubicBezTo>
                  <a:cubicBezTo>
                    <a:pt x="21995" y="26136"/>
                    <a:pt x="21899" y="26150"/>
                    <a:pt x="21799" y="26179"/>
                  </a:cubicBezTo>
                  <a:cubicBezTo>
                    <a:pt x="21650" y="26228"/>
                    <a:pt x="21502" y="26278"/>
                    <a:pt x="21363" y="26337"/>
                  </a:cubicBezTo>
                  <a:cubicBezTo>
                    <a:pt x="20967" y="26515"/>
                    <a:pt x="20621" y="26743"/>
                    <a:pt x="20264" y="26971"/>
                  </a:cubicBezTo>
                  <a:cubicBezTo>
                    <a:pt x="20195" y="27040"/>
                    <a:pt x="20096" y="27109"/>
                    <a:pt x="20017" y="27179"/>
                  </a:cubicBezTo>
                  <a:cubicBezTo>
                    <a:pt x="19967" y="27238"/>
                    <a:pt x="19908" y="27268"/>
                    <a:pt x="19858" y="27337"/>
                  </a:cubicBezTo>
                  <a:cubicBezTo>
                    <a:pt x="19898" y="27268"/>
                    <a:pt x="19967" y="27238"/>
                    <a:pt x="20007" y="27179"/>
                  </a:cubicBezTo>
                  <a:cubicBezTo>
                    <a:pt x="20066" y="27109"/>
                    <a:pt x="20145" y="27060"/>
                    <a:pt x="20205" y="26991"/>
                  </a:cubicBezTo>
                  <a:cubicBezTo>
                    <a:pt x="21333" y="25922"/>
                    <a:pt x="22383" y="24763"/>
                    <a:pt x="23472" y="23655"/>
                  </a:cubicBezTo>
                  <a:cubicBezTo>
                    <a:pt x="23580" y="23546"/>
                    <a:pt x="23670" y="23417"/>
                    <a:pt x="23729" y="23278"/>
                  </a:cubicBezTo>
                  <a:cubicBezTo>
                    <a:pt x="23907" y="22922"/>
                    <a:pt x="23838" y="22605"/>
                    <a:pt x="23561" y="22338"/>
                  </a:cubicBezTo>
                  <a:cubicBezTo>
                    <a:pt x="23411" y="22199"/>
                    <a:pt x="23245" y="22129"/>
                    <a:pt x="23069" y="22129"/>
                  </a:cubicBezTo>
                  <a:cubicBezTo>
                    <a:pt x="22932" y="22129"/>
                    <a:pt x="22788" y="22172"/>
                    <a:pt x="22640" y="22259"/>
                  </a:cubicBezTo>
                  <a:cubicBezTo>
                    <a:pt x="22353" y="22417"/>
                    <a:pt x="22096" y="22586"/>
                    <a:pt x="21858" y="22813"/>
                  </a:cubicBezTo>
                  <a:cubicBezTo>
                    <a:pt x="21830" y="22832"/>
                    <a:pt x="21811" y="22913"/>
                    <a:pt x="21750" y="22913"/>
                  </a:cubicBezTo>
                  <a:cubicBezTo>
                    <a:pt x="21746" y="22913"/>
                    <a:pt x="21743" y="22913"/>
                    <a:pt x="21739" y="22912"/>
                  </a:cubicBezTo>
                  <a:cubicBezTo>
                    <a:pt x="21759" y="22882"/>
                    <a:pt x="21789" y="22863"/>
                    <a:pt x="21808" y="22823"/>
                  </a:cubicBezTo>
                  <a:cubicBezTo>
                    <a:pt x="22135" y="22368"/>
                    <a:pt x="22482" y="21922"/>
                    <a:pt x="22749" y="21427"/>
                  </a:cubicBezTo>
                  <a:cubicBezTo>
                    <a:pt x="22977" y="21031"/>
                    <a:pt x="22917" y="20685"/>
                    <a:pt x="22600" y="20388"/>
                  </a:cubicBezTo>
                  <a:cubicBezTo>
                    <a:pt x="22244" y="20041"/>
                    <a:pt x="22244" y="20041"/>
                    <a:pt x="22551" y="19606"/>
                  </a:cubicBezTo>
                  <a:cubicBezTo>
                    <a:pt x="22581" y="19566"/>
                    <a:pt x="22620" y="19537"/>
                    <a:pt x="22640" y="19487"/>
                  </a:cubicBezTo>
                  <a:cubicBezTo>
                    <a:pt x="22897" y="19002"/>
                    <a:pt x="23323" y="18616"/>
                    <a:pt x="23432" y="18062"/>
                  </a:cubicBezTo>
                  <a:cubicBezTo>
                    <a:pt x="23402" y="17666"/>
                    <a:pt x="23323" y="17289"/>
                    <a:pt x="23194" y="16923"/>
                  </a:cubicBezTo>
                  <a:cubicBezTo>
                    <a:pt x="23101" y="16794"/>
                    <a:pt x="22994" y="16751"/>
                    <a:pt x="22884" y="16751"/>
                  </a:cubicBezTo>
                  <a:cubicBezTo>
                    <a:pt x="22783" y="16751"/>
                    <a:pt x="22680" y="16786"/>
                    <a:pt x="22581" y="16824"/>
                  </a:cubicBezTo>
                  <a:cubicBezTo>
                    <a:pt x="22759" y="16626"/>
                    <a:pt x="22986" y="16428"/>
                    <a:pt x="23046" y="16131"/>
                  </a:cubicBezTo>
                  <a:cubicBezTo>
                    <a:pt x="22947" y="15438"/>
                    <a:pt x="22789" y="14745"/>
                    <a:pt x="22868" y="13953"/>
                  </a:cubicBezTo>
                  <a:lnTo>
                    <a:pt x="22868" y="13953"/>
                  </a:lnTo>
                  <a:cubicBezTo>
                    <a:pt x="22541" y="14260"/>
                    <a:pt x="22383" y="14567"/>
                    <a:pt x="22204" y="14854"/>
                  </a:cubicBezTo>
                  <a:cubicBezTo>
                    <a:pt x="22135" y="14963"/>
                    <a:pt x="22125" y="15112"/>
                    <a:pt x="22046" y="15230"/>
                  </a:cubicBezTo>
                  <a:cubicBezTo>
                    <a:pt x="21858" y="15696"/>
                    <a:pt x="21789" y="16191"/>
                    <a:pt x="21630" y="16676"/>
                  </a:cubicBezTo>
                  <a:cubicBezTo>
                    <a:pt x="21291" y="17676"/>
                    <a:pt x="20126" y="18348"/>
                    <a:pt x="19048" y="18348"/>
                  </a:cubicBezTo>
                  <a:cubicBezTo>
                    <a:pt x="18900" y="18348"/>
                    <a:pt x="18754" y="18335"/>
                    <a:pt x="18611" y="18309"/>
                  </a:cubicBezTo>
                  <a:cubicBezTo>
                    <a:pt x="18393" y="18269"/>
                    <a:pt x="18383" y="18161"/>
                    <a:pt x="18472" y="18012"/>
                  </a:cubicBezTo>
                  <a:cubicBezTo>
                    <a:pt x="18542" y="17903"/>
                    <a:pt x="18641" y="17824"/>
                    <a:pt x="18740" y="17735"/>
                  </a:cubicBezTo>
                  <a:cubicBezTo>
                    <a:pt x="19452" y="17111"/>
                    <a:pt x="19977" y="16349"/>
                    <a:pt x="20343" y="15478"/>
                  </a:cubicBezTo>
                  <a:cubicBezTo>
                    <a:pt x="20292" y="15460"/>
                    <a:pt x="20243" y="15453"/>
                    <a:pt x="20197" y="15453"/>
                  </a:cubicBezTo>
                  <a:cubicBezTo>
                    <a:pt x="20066" y="15453"/>
                    <a:pt x="19953" y="15511"/>
                    <a:pt x="19829" y="15547"/>
                  </a:cubicBezTo>
                  <a:cubicBezTo>
                    <a:pt x="19692" y="15589"/>
                    <a:pt x="19552" y="15612"/>
                    <a:pt x="19412" y="15612"/>
                  </a:cubicBezTo>
                  <a:cubicBezTo>
                    <a:pt x="19287" y="15612"/>
                    <a:pt x="19162" y="15594"/>
                    <a:pt x="19037" y="15557"/>
                  </a:cubicBezTo>
                  <a:cubicBezTo>
                    <a:pt x="18888" y="15508"/>
                    <a:pt x="18700" y="15508"/>
                    <a:pt x="18680" y="15290"/>
                  </a:cubicBezTo>
                  <a:cubicBezTo>
                    <a:pt x="18670" y="15082"/>
                    <a:pt x="18859" y="15052"/>
                    <a:pt x="18987" y="15003"/>
                  </a:cubicBezTo>
                  <a:cubicBezTo>
                    <a:pt x="19502" y="14815"/>
                    <a:pt x="19997" y="14617"/>
                    <a:pt x="20442" y="14310"/>
                  </a:cubicBezTo>
                  <a:cubicBezTo>
                    <a:pt x="20710" y="14122"/>
                    <a:pt x="21007" y="13894"/>
                    <a:pt x="21333" y="13874"/>
                  </a:cubicBezTo>
                  <a:cubicBezTo>
                    <a:pt x="21808" y="13864"/>
                    <a:pt x="21997" y="13548"/>
                    <a:pt x="22204" y="13211"/>
                  </a:cubicBezTo>
                  <a:cubicBezTo>
                    <a:pt x="22393" y="12914"/>
                    <a:pt x="22571" y="12607"/>
                    <a:pt x="22729" y="12310"/>
                  </a:cubicBezTo>
                  <a:cubicBezTo>
                    <a:pt x="22779" y="12211"/>
                    <a:pt x="22838" y="12112"/>
                    <a:pt x="22828" y="11984"/>
                  </a:cubicBezTo>
                  <a:cubicBezTo>
                    <a:pt x="22699" y="11142"/>
                    <a:pt x="22828" y="10301"/>
                    <a:pt x="22828" y="9459"/>
                  </a:cubicBezTo>
                  <a:cubicBezTo>
                    <a:pt x="22828" y="6519"/>
                    <a:pt x="22838" y="3569"/>
                    <a:pt x="22591" y="639"/>
                  </a:cubicBezTo>
                  <a:cubicBezTo>
                    <a:pt x="22563" y="225"/>
                    <a:pt x="22450" y="153"/>
                    <a:pt x="22123" y="153"/>
                  </a:cubicBezTo>
                  <a:cubicBezTo>
                    <a:pt x="22099" y="153"/>
                    <a:pt x="22073" y="153"/>
                    <a:pt x="22046" y="154"/>
                  </a:cubicBezTo>
                  <a:cubicBezTo>
                    <a:pt x="21675" y="172"/>
                    <a:pt x="21302" y="193"/>
                    <a:pt x="20929" y="193"/>
                  </a:cubicBezTo>
                  <a:cubicBezTo>
                    <a:pt x="20497" y="193"/>
                    <a:pt x="20066" y="165"/>
                    <a:pt x="19641" y="75"/>
                  </a:cubicBezTo>
                  <a:cubicBezTo>
                    <a:pt x="19404" y="22"/>
                    <a:pt x="19176" y="1"/>
                    <a:pt x="189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442;p69">
              <a:extLst>
                <a:ext uri="{FF2B5EF4-FFF2-40B4-BE49-F238E27FC236}">
                  <a16:creationId xmlns:a16="http://schemas.microsoft.com/office/drawing/2014/main" id="{BBA0E6E7-93A2-144D-3919-4F089E23A0D4}"/>
                </a:ext>
              </a:extLst>
            </p:cNvPr>
            <p:cNvSpPr/>
            <p:nvPr/>
          </p:nvSpPr>
          <p:spPr>
            <a:xfrm>
              <a:off x="1963903" y="4330174"/>
              <a:ext cx="725291" cy="261109"/>
            </a:xfrm>
            <a:custGeom>
              <a:avLst/>
              <a:gdLst/>
              <a:ahLst/>
              <a:cxnLst/>
              <a:rect l="l" t="t" r="r" b="b"/>
              <a:pathLst>
                <a:path w="31105" h="11198" extrusionOk="0">
                  <a:moveTo>
                    <a:pt x="7639" y="1157"/>
                  </a:moveTo>
                  <a:lnTo>
                    <a:pt x="7639" y="1157"/>
                  </a:lnTo>
                  <a:cubicBezTo>
                    <a:pt x="7588" y="1180"/>
                    <a:pt x="7535" y="1200"/>
                    <a:pt x="7485" y="1239"/>
                  </a:cubicBezTo>
                  <a:cubicBezTo>
                    <a:pt x="7528" y="1187"/>
                    <a:pt x="7586" y="1173"/>
                    <a:pt x="7639" y="1157"/>
                  </a:cubicBezTo>
                  <a:close/>
                  <a:moveTo>
                    <a:pt x="23628" y="2785"/>
                  </a:moveTo>
                  <a:cubicBezTo>
                    <a:pt x="23612" y="2800"/>
                    <a:pt x="23596" y="2816"/>
                    <a:pt x="23581" y="2833"/>
                  </a:cubicBezTo>
                  <a:cubicBezTo>
                    <a:pt x="23541" y="2872"/>
                    <a:pt x="23512" y="2922"/>
                    <a:pt x="23462" y="2932"/>
                  </a:cubicBezTo>
                  <a:cubicBezTo>
                    <a:pt x="23492" y="2922"/>
                    <a:pt x="23512" y="2892"/>
                    <a:pt x="23541" y="2872"/>
                  </a:cubicBezTo>
                  <a:cubicBezTo>
                    <a:pt x="23565" y="2839"/>
                    <a:pt x="23595" y="2811"/>
                    <a:pt x="23628" y="2785"/>
                  </a:cubicBezTo>
                  <a:close/>
                  <a:moveTo>
                    <a:pt x="13336" y="3426"/>
                  </a:moveTo>
                  <a:cubicBezTo>
                    <a:pt x="13333" y="3427"/>
                    <a:pt x="13329" y="3428"/>
                    <a:pt x="13325" y="3428"/>
                  </a:cubicBezTo>
                  <a:cubicBezTo>
                    <a:pt x="13322" y="3428"/>
                    <a:pt x="13319" y="3428"/>
                    <a:pt x="13315" y="3427"/>
                  </a:cubicBezTo>
                  <a:cubicBezTo>
                    <a:pt x="13324" y="3427"/>
                    <a:pt x="13330" y="3427"/>
                    <a:pt x="13336" y="3426"/>
                  </a:cubicBezTo>
                  <a:close/>
                  <a:moveTo>
                    <a:pt x="4952" y="0"/>
                  </a:moveTo>
                  <a:cubicBezTo>
                    <a:pt x="4733" y="0"/>
                    <a:pt x="4556" y="119"/>
                    <a:pt x="4396" y="398"/>
                  </a:cubicBezTo>
                  <a:cubicBezTo>
                    <a:pt x="3971" y="1120"/>
                    <a:pt x="3347" y="1665"/>
                    <a:pt x="2654" y="2140"/>
                  </a:cubicBezTo>
                  <a:cubicBezTo>
                    <a:pt x="1773" y="2734"/>
                    <a:pt x="892" y="3338"/>
                    <a:pt x="1" y="3941"/>
                  </a:cubicBezTo>
                  <a:cubicBezTo>
                    <a:pt x="387" y="4318"/>
                    <a:pt x="585" y="4783"/>
                    <a:pt x="882" y="5169"/>
                  </a:cubicBezTo>
                  <a:cubicBezTo>
                    <a:pt x="1446" y="5901"/>
                    <a:pt x="1694" y="6852"/>
                    <a:pt x="2486" y="7426"/>
                  </a:cubicBezTo>
                  <a:cubicBezTo>
                    <a:pt x="2713" y="7584"/>
                    <a:pt x="2911" y="7782"/>
                    <a:pt x="3119" y="7970"/>
                  </a:cubicBezTo>
                  <a:cubicBezTo>
                    <a:pt x="3763" y="7723"/>
                    <a:pt x="4386" y="7396"/>
                    <a:pt x="4990" y="7050"/>
                  </a:cubicBezTo>
                  <a:cubicBezTo>
                    <a:pt x="5079" y="6961"/>
                    <a:pt x="5188" y="6931"/>
                    <a:pt x="5297" y="6862"/>
                  </a:cubicBezTo>
                  <a:cubicBezTo>
                    <a:pt x="5386" y="6802"/>
                    <a:pt x="5465" y="6733"/>
                    <a:pt x="5545" y="6693"/>
                  </a:cubicBezTo>
                  <a:cubicBezTo>
                    <a:pt x="5673" y="6614"/>
                    <a:pt x="5812" y="6545"/>
                    <a:pt x="5931" y="6466"/>
                  </a:cubicBezTo>
                  <a:cubicBezTo>
                    <a:pt x="5980" y="6446"/>
                    <a:pt x="6059" y="6406"/>
                    <a:pt x="6109" y="6357"/>
                  </a:cubicBezTo>
                  <a:lnTo>
                    <a:pt x="6109" y="6357"/>
                  </a:lnTo>
                  <a:cubicBezTo>
                    <a:pt x="6069" y="6406"/>
                    <a:pt x="6020" y="6436"/>
                    <a:pt x="5970" y="6456"/>
                  </a:cubicBezTo>
                  <a:cubicBezTo>
                    <a:pt x="5842" y="6545"/>
                    <a:pt x="5703" y="6604"/>
                    <a:pt x="5584" y="6693"/>
                  </a:cubicBezTo>
                  <a:cubicBezTo>
                    <a:pt x="5495" y="6743"/>
                    <a:pt x="5406" y="6792"/>
                    <a:pt x="5337" y="6862"/>
                  </a:cubicBezTo>
                  <a:cubicBezTo>
                    <a:pt x="5238" y="6911"/>
                    <a:pt x="5139" y="6951"/>
                    <a:pt x="5050" y="7010"/>
                  </a:cubicBezTo>
                  <a:cubicBezTo>
                    <a:pt x="4951" y="7089"/>
                    <a:pt x="4861" y="7159"/>
                    <a:pt x="4782" y="7238"/>
                  </a:cubicBezTo>
                  <a:cubicBezTo>
                    <a:pt x="4406" y="7594"/>
                    <a:pt x="4317" y="8000"/>
                    <a:pt x="4545" y="8446"/>
                  </a:cubicBezTo>
                  <a:cubicBezTo>
                    <a:pt x="4726" y="8816"/>
                    <a:pt x="5043" y="9015"/>
                    <a:pt x="5441" y="9015"/>
                  </a:cubicBezTo>
                  <a:cubicBezTo>
                    <a:pt x="5522" y="9015"/>
                    <a:pt x="5606" y="9007"/>
                    <a:pt x="5693" y="8990"/>
                  </a:cubicBezTo>
                  <a:cubicBezTo>
                    <a:pt x="6119" y="8901"/>
                    <a:pt x="6534" y="8772"/>
                    <a:pt x="6930" y="8594"/>
                  </a:cubicBezTo>
                  <a:cubicBezTo>
                    <a:pt x="8019" y="8139"/>
                    <a:pt x="9059" y="7545"/>
                    <a:pt x="10108" y="7000"/>
                  </a:cubicBezTo>
                  <a:cubicBezTo>
                    <a:pt x="10761" y="6664"/>
                    <a:pt x="11415" y="6337"/>
                    <a:pt x="12048" y="5971"/>
                  </a:cubicBezTo>
                  <a:cubicBezTo>
                    <a:pt x="12258" y="5831"/>
                    <a:pt x="12486" y="5710"/>
                    <a:pt x="12689" y="5592"/>
                  </a:cubicBezTo>
                  <a:lnTo>
                    <a:pt x="12689" y="5592"/>
                  </a:lnTo>
                  <a:cubicBezTo>
                    <a:pt x="12525" y="5699"/>
                    <a:pt x="12347" y="5830"/>
                    <a:pt x="12147" y="5911"/>
                  </a:cubicBezTo>
                  <a:cubicBezTo>
                    <a:pt x="11365" y="6456"/>
                    <a:pt x="10534" y="6941"/>
                    <a:pt x="9742" y="7475"/>
                  </a:cubicBezTo>
                  <a:cubicBezTo>
                    <a:pt x="9178" y="7852"/>
                    <a:pt x="8564" y="8158"/>
                    <a:pt x="8069" y="8624"/>
                  </a:cubicBezTo>
                  <a:cubicBezTo>
                    <a:pt x="7722" y="8960"/>
                    <a:pt x="7623" y="9525"/>
                    <a:pt x="7841" y="9921"/>
                  </a:cubicBezTo>
                  <a:cubicBezTo>
                    <a:pt x="7990" y="10210"/>
                    <a:pt x="8266" y="10372"/>
                    <a:pt x="8621" y="10372"/>
                  </a:cubicBezTo>
                  <a:cubicBezTo>
                    <a:pt x="8739" y="10372"/>
                    <a:pt x="8866" y="10354"/>
                    <a:pt x="8999" y="10317"/>
                  </a:cubicBezTo>
                  <a:cubicBezTo>
                    <a:pt x="9425" y="10208"/>
                    <a:pt x="9841" y="10069"/>
                    <a:pt x="10197" y="9822"/>
                  </a:cubicBezTo>
                  <a:cubicBezTo>
                    <a:pt x="10266" y="9782"/>
                    <a:pt x="10326" y="9732"/>
                    <a:pt x="10385" y="9703"/>
                  </a:cubicBezTo>
                  <a:lnTo>
                    <a:pt x="10643" y="9515"/>
                  </a:lnTo>
                  <a:cubicBezTo>
                    <a:pt x="11078" y="9218"/>
                    <a:pt x="11553" y="8990"/>
                    <a:pt x="11979" y="8693"/>
                  </a:cubicBezTo>
                  <a:lnTo>
                    <a:pt x="11979" y="8693"/>
                  </a:lnTo>
                  <a:cubicBezTo>
                    <a:pt x="11781" y="8861"/>
                    <a:pt x="11563" y="8960"/>
                    <a:pt x="11355" y="9089"/>
                  </a:cubicBezTo>
                  <a:cubicBezTo>
                    <a:pt x="11128" y="9238"/>
                    <a:pt x="10880" y="9356"/>
                    <a:pt x="10672" y="9515"/>
                  </a:cubicBezTo>
                  <a:cubicBezTo>
                    <a:pt x="10583" y="9564"/>
                    <a:pt x="10494" y="9633"/>
                    <a:pt x="10415" y="9703"/>
                  </a:cubicBezTo>
                  <a:cubicBezTo>
                    <a:pt x="10336" y="9762"/>
                    <a:pt x="10247" y="9812"/>
                    <a:pt x="10187" y="9871"/>
                  </a:cubicBezTo>
                  <a:cubicBezTo>
                    <a:pt x="9890" y="10415"/>
                    <a:pt x="10029" y="10861"/>
                    <a:pt x="10603" y="11188"/>
                  </a:cubicBezTo>
                  <a:lnTo>
                    <a:pt x="10623" y="11198"/>
                  </a:lnTo>
                  <a:lnTo>
                    <a:pt x="10633" y="11188"/>
                  </a:lnTo>
                  <a:cubicBezTo>
                    <a:pt x="10743" y="11143"/>
                    <a:pt x="10856" y="11133"/>
                    <a:pt x="10969" y="11133"/>
                  </a:cubicBezTo>
                  <a:cubicBezTo>
                    <a:pt x="11073" y="11133"/>
                    <a:pt x="11178" y="11142"/>
                    <a:pt x="11281" y="11142"/>
                  </a:cubicBezTo>
                  <a:cubicBezTo>
                    <a:pt x="11316" y="11142"/>
                    <a:pt x="11351" y="11141"/>
                    <a:pt x="11385" y="11138"/>
                  </a:cubicBezTo>
                  <a:cubicBezTo>
                    <a:pt x="11400" y="11139"/>
                    <a:pt x="11416" y="11140"/>
                    <a:pt x="11431" y="11140"/>
                  </a:cubicBezTo>
                  <a:cubicBezTo>
                    <a:pt x="11556" y="11140"/>
                    <a:pt x="11687" y="11107"/>
                    <a:pt x="11811" y="11099"/>
                  </a:cubicBezTo>
                  <a:cubicBezTo>
                    <a:pt x="12048" y="11019"/>
                    <a:pt x="12296" y="10950"/>
                    <a:pt x="12523" y="10851"/>
                  </a:cubicBezTo>
                  <a:cubicBezTo>
                    <a:pt x="13583" y="10415"/>
                    <a:pt x="14573" y="9831"/>
                    <a:pt x="15563" y="9287"/>
                  </a:cubicBezTo>
                  <a:cubicBezTo>
                    <a:pt x="16958" y="8525"/>
                    <a:pt x="18334" y="7723"/>
                    <a:pt x="19730" y="6951"/>
                  </a:cubicBezTo>
                  <a:cubicBezTo>
                    <a:pt x="19869" y="6812"/>
                    <a:pt x="20037" y="6733"/>
                    <a:pt x="20195" y="6634"/>
                  </a:cubicBezTo>
                  <a:cubicBezTo>
                    <a:pt x="20324" y="6545"/>
                    <a:pt x="20443" y="6466"/>
                    <a:pt x="20572" y="6387"/>
                  </a:cubicBezTo>
                  <a:cubicBezTo>
                    <a:pt x="20641" y="6317"/>
                    <a:pt x="20730" y="6268"/>
                    <a:pt x="20809" y="6208"/>
                  </a:cubicBezTo>
                  <a:lnTo>
                    <a:pt x="21027" y="6060"/>
                  </a:lnTo>
                  <a:cubicBezTo>
                    <a:pt x="21032" y="6050"/>
                    <a:pt x="21039" y="6045"/>
                    <a:pt x="21047" y="6045"/>
                  </a:cubicBezTo>
                  <a:cubicBezTo>
                    <a:pt x="21054" y="6045"/>
                    <a:pt x="21062" y="6050"/>
                    <a:pt x="21066" y="6060"/>
                  </a:cubicBezTo>
                  <a:lnTo>
                    <a:pt x="21057" y="6060"/>
                  </a:lnTo>
                  <a:cubicBezTo>
                    <a:pt x="20987" y="6109"/>
                    <a:pt x="20918" y="6169"/>
                    <a:pt x="20839" y="6208"/>
                  </a:cubicBezTo>
                  <a:cubicBezTo>
                    <a:pt x="20760" y="6268"/>
                    <a:pt x="20680" y="6337"/>
                    <a:pt x="20611" y="6387"/>
                  </a:cubicBezTo>
                  <a:cubicBezTo>
                    <a:pt x="20512" y="6456"/>
                    <a:pt x="20383" y="6535"/>
                    <a:pt x="20284" y="6604"/>
                  </a:cubicBezTo>
                  <a:cubicBezTo>
                    <a:pt x="20096" y="6713"/>
                    <a:pt x="19968" y="6901"/>
                    <a:pt x="19740" y="6980"/>
                  </a:cubicBezTo>
                  <a:cubicBezTo>
                    <a:pt x="19255" y="7406"/>
                    <a:pt x="18740" y="7782"/>
                    <a:pt x="18235" y="8188"/>
                  </a:cubicBezTo>
                  <a:cubicBezTo>
                    <a:pt x="17948" y="8426"/>
                    <a:pt x="17651" y="8604"/>
                    <a:pt x="17414" y="8881"/>
                  </a:cubicBezTo>
                  <a:cubicBezTo>
                    <a:pt x="17047" y="9287"/>
                    <a:pt x="17097" y="9881"/>
                    <a:pt x="17503" y="10168"/>
                  </a:cubicBezTo>
                  <a:cubicBezTo>
                    <a:pt x="18295" y="9960"/>
                    <a:pt x="19087" y="9762"/>
                    <a:pt x="19879" y="9564"/>
                  </a:cubicBezTo>
                  <a:cubicBezTo>
                    <a:pt x="19931" y="9512"/>
                    <a:pt x="19990" y="9494"/>
                    <a:pt x="20052" y="9494"/>
                  </a:cubicBezTo>
                  <a:cubicBezTo>
                    <a:pt x="20096" y="9494"/>
                    <a:pt x="20141" y="9502"/>
                    <a:pt x="20185" y="9515"/>
                  </a:cubicBezTo>
                  <a:cubicBezTo>
                    <a:pt x="21453" y="8812"/>
                    <a:pt x="22551" y="7881"/>
                    <a:pt x="23719" y="7079"/>
                  </a:cubicBezTo>
                  <a:cubicBezTo>
                    <a:pt x="23799" y="7109"/>
                    <a:pt x="23809" y="7159"/>
                    <a:pt x="23818" y="7208"/>
                  </a:cubicBezTo>
                  <a:cubicBezTo>
                    <a:pt x="24029" y="7767"/>
                    <a:pt x="24335" y="8042"/>
                    <a:pt x="24743" y="8042"/>
                  </a:cubicBezTo>
                  <a:cubicBezTo>
                    <a:pt x="24950" y="8042"/>
                    <a:pt x="25182" y="7972"/>
                    <a:pt x="25442" y="7832"/>
                  </a:cubicBezTo>
                  <a:cubicBezTo>
                    <a:pt x="25818" y="7634"/>
                    <a:pt x="26165" y="7386"/>
                    <a:pt x="26481" y="7109"/>
                  </a:cubicBezTo>
                  <a:cubicBezTo>
                    <a:pt x="26615" y="7002"/>
                    <a:pt x="26737" y="6919"/>
                    <a:pt x="26857" y="6919"/>
                  </a:cubicBezTo>
                  <a:cubicBezTo>
                    <a:pt x="26959" y="6919"/>
                    <a:pt x="27060" y="6979"/>
                    <a:pt x="27164" y="7139"/>
                  </a:cubicBezTo>
                  <a:cubicBezTo>
                    <a:pt x="27204" y="7198"/>
                    <a:pt x="27273" y="7238"/>
                    <a:pt x="27362" y="7238"/>
                  </a:cubicBezTo>
                  <a:cubicBezTo>
                    <a:pt x="27788" y="7099"/>
                    <a:pt x="28154" y="6852"/>
                    <a:pt x="28550" y="6654"/>
                  </a:cubicBezTo>
                  <a:cubicBezTo>
                    <a:pt x="28887" y="6495"/>
                    <a:pt x="29283" y="6436"/>
                    <a:pt x="29570" y="6159"/>
                  </a:cubicBezTo>
                  <a:cubicBezTo>
                    <a:pt x="30085" y="5911"/>
                    <a:pt x="30441" y="5466"/>
                    <a:pt x="30857" y="5080"/>
                  </a:cubicBezTo>
                  <a:cubicBezTo>
                    <a:pt x="30926" y="4971"/>
                    <a:pt x="31025" y="4882"/>
                    <a:pt x="31104" y="4773"/>
                  </a:cubicBezTo>
                  <a:cubicBezTo>
                    <a:pt x="30926" y="4367"/>
                    <a:pt x="30688" y="4011"/>
                    <a:pt x="30461" y="3644"/>
                  </a:cubicBezTo>
                  <a:lnTo>
                    <a:pt x="28115" y="81"/>
                  </a:lnTo>
                  <a:cubicBezTo>
                    <a:pt x="27550" y="546"/>
                    <a:pt x="26857" y="823"/>
                    <a:pt x="26234" y="1209"/>
                  </a:cubicBezTo>
                  <a:cubicBezTo>
                    <a:pt x="26204" y="1219"/>
                    <a:pt x="26174" y="1239"/>
                    <a:pt x="26135" y="1249"/>
                  </a:cubicBezTo>
                  <a:cubicBezTo>
                    <a:pt x="25351" y="1680"/>
                    <a:pt x="24596" y="2140"/>
                    <a:pt x="23832" y="2620"/>
                  </a:cubicBezTo>
                  <a:lnTo>
                    <a:pt x="23832" y="2620"/>
                  </a:lnTo>
                  <a:cubicBezTo>
                    <a:pt x="24057" y="2324"/>
                    <a:pt x="24154" y="2009"/>
                    <a:pt x="23957" y="1655"/>
                  </a:cubicBezTo>
                  <a:lnTo>
                    <a:pt x="23957" y="1655"/>
                  </a:lnTo>
                  <a:cubicBezTo>
                    <a:pt x="23432" y="1892"/>
                    <a:pt x="22898" y="2130"/>
                    <a:pt x="22353" y="2358"/>
                  </a:cubicBezTo>
                  <a:cubicBezTo>
                    <a:pt x="21621" y="2674"/>
                    <a:pt x="20918" y="3070"/>
                    <a:pt x="20116" y="3090"/>
                  </a:cubicBezTo>
                  <a:cubicBezTo>
                    <a:pt x="19582" y="3115"/>
                    <a:pt x="19050" y="3127"/>
                    <a:pt x="18519" y="3127"/>
                  </a:cubicBezTo>
                  <a:cubicBezTo>
                    <a:pt x="17988" y="3127"/>
                    <a:pt x="17458" y="3115"/>
                    <a:pt x="16929" y="3090"/>
                  </a:cubicBezTo>
                  <a:cubicBezTo>
                    <a:pt x="16335" y="3070"/>
                    <a:pt x="15721" y="3001"/>
                    <a:pt x="15226" y="2575"/>
                  </a:cubicBezTo>
                  <a:cubicBezTo>
                    <a:pt x="15195" y="2569"/>
                    <a:pt x="15165" y="2566"/>
                    <a:pt x="15135" y="2566"/>
                  </a:cubicBezTo>
                  <a:cubicBezTo>
                    <a:pt x="15021" y="2566"/>
                    <a:pt x="14914" y="2607"/>
                    <a:pt x="14820" y="2655"/>
                  </a:cubicBezTo>
                  <a:cubicBezTo>
                    <a:pt x="14454" y="2843"/>
                    <a:pt x="14097" y="3001"/>
                    <a:pt x="13751" y="3189"/>
                  </a:cubicBezTo>
                  <a:cubicBezTo>
                    <a:pt x="13642" y="3278"/>
                    <a:pt x="13513" y="3328"/>
                    <a:pt x="13395" y="3387"/>
                  </a:cubicBezTo>
                  <a:cubicBezTo>
                    <a:pt x="13380" y="3387"/>
                    <a:pt x="13371" y="3394"/>
                    <a:pt x="13363" y="3401"/>
                  </a:cubicBezTo>
                  <a:lnTo>
                    <a:pt x="13363" y="3401"/>
                  </a:lnTo>
                  <a:cubicBezTo>
                    <a:pt x="13364" y="3400"/>
                    <a:pt x="13364" y="3399"/>
                    <a:pt x="13365" y="3397"/>
                  </a:cubicBezTo>
                  <a:cubicBezTo>
                    <a:pt x="13464" y="3318"/>
                    <a:pt x="13612" y="3288"/>
                    <a:pt x="13711" y="3189"/>
                  </a:cubicBezTo>
                  <a:cubicBezTo>
                    <a:pt x="13929" y="3041"/>
                    <a:pt x="14137" y="2882"/>
                    <a:pt x="14325" y="2684"/>
                  </a:cubicBezTo>
                  <a:cubicBezTo>
                    <a:pt x="14533" y="2457"/>
                    <a:pt x="14800" y="2268"/>
                    <a:pt x="14820" y="1912"/>
                  </a:cubicBezTo>
                  <a:cubicBezTo>
                    <a:pt x="14830" y="1585"/>
                    <a:pt x="14602" y="1407"/>
                    <a:pt x="14375" y="1249"/>
                  </a:cubicBezTo>
                  <a:cubicBezTo>
                    <a:pt x="14206" y="1177"/>
                    <a:pt x="14040" y="1149"/>
                    <a:pt x="13876" y="1149"/>
                  </a:cubicBezTo>
                  <a:cubicBezTo>
                    <a:pt x="13568" y="1149"/>
                    <a:pt x="13266" y="1248"/>
                    <a:pt x="12969" y="1338"/>
                  </a:cubicBezTo>
                  <a:cubicBezTo>
                    <a:pt x="13157" y="1140"/>
                    <a:pt x="13464" y="1021"/>
                    <a:pt x="13513" y="704"/>
                  </a:cubicBezTo>
                  <a:cubicBezTo>
                    <a:pt x="13177" y="596"/>
                    <a:pt x="12860" y="407"/>
                    <a:pt x="12504" y="407"/>
                  </a:cubicBezTo>
                  <a:cubicBezTo>
                    <a:pt x="12134" y="404"/>
                    <a:pt x="11767" y="403"/>
                    <a:pt x="11400" y="403"/>
                  </a:cubicBezTo>
                  <a:cubicBezTo>
                    <a:pt x="10668" y="403"/>
                    <a:pt x="9940" y="407"/>
                    <a:pt x="9207" y="407"/>
                  </a:cubicBezTo>
                  <a:cubicBezTo>
                    <a:pt x="8692" y="566"/>
                    <a:pt x="8207" y="803"/>
                    <a:pt x="7752" y="1090"/>
                  </a:cubicBezTo>
                  <a:cubicBezTo>
                    <a:pt x="7728" y="1112"/>
                    <a:pt x="7701" y="1128"/>
                    <a:pt x="7674" y="1141"/>
                  </a:cubicBezTo>
                  <a:lnTo>
                    <a:pt x="7674" y="1141"/>
                  </a:lnTo>
                  <a:cubicBezTo>
                    <a:pt x="7781" y="1058"/>
                    <a:pt x="7914" y="1008"/>
                    <a:pt x="8009" y="912"/>
                  </a:cubicBezTo>
                  <a:cubicBezTo>
                    <a:pt x="8198" y="734"/>
                    <a:pt x="8465" y="675"/>
                    <a:pt x="8524" y="398"/>
                  </a:cubicBezTo>
                  <a:cubicBezTo>
                    <a:pt x="7534" y="209"/>
                    <a:pt x="6534" y="110"/>
                    <a:pt x="5535" y="101"/>
                  </a:cubicBezTo>
                  <a:cubicBezTo>
                    <a:pt x="5489" y="106"/>
                    <a:pt x="5447" y="125"/>
                    <a:pt x="5404" y="125"/>
                  </a:cubicBezTo>
                  <a:cubicBezTo>
                    <a:pt x="5373" y="125"/>
                    <a:pt x="5341" y="115"/>
                    <a:pt x="5307" y="81"/>
                  </a:cubicBezTo>
                  <a:cubicBezTo>
                    <a:pt x="5177" y="29"/>
                    <a:pt x="5059" y="0"/>
                    <a:pt x="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443;p69">
              <a:extLst>
                <a:ext uri="{FF2B5EF4-FFF2-40B4-BE49-F238E27FC236}">
                  <a16:creationId xmlns:a16="http://schemas.microsoft.com/office/drawing/2014/main" id="{1C8F57AF-45C0-7E5C-0238-C432AAA7ECFB}"/>
                </a:ext>
              </a:extLst>
            </p:cNvPr>
            <p:cNvSpPr/>
            <p:nvPr/>
          </p:nvSpPr>
          <p:spPr>
            <a:xfrm>
              <a:off x="2317536" y="3995964"/>
              <a:ext cx="343024" cy="384552"/>
            </a:xfrm>
            <a:custGeom>
              <a:avLst/>
              <a:gdLst/>
              <a:ahLst/>
              <a:cxnLst/>
              <a:rect l="l" t="t" r="r" b="b"/>
              <a:pathLst>
                <a:path w="14711" h="16492" extrusionOk="0">
                  <a:moveTo>
                    <a:pt x="9570" y="5203"/>
                  </a:moveTo>
                  <a:lnTo>
                    <a:pt x="9570" y="5203"/>
                  </a:lnTo>
                  <a:cubicBezTo>
                    <a:pt x="9518" y="5268"/>
                    <a:pt x="9467" y="5336"/>
                    <a:pt x="9415" y="5406"/>
                  </a:cubicBezTo>
                  <a:cubicBezTo>
                    <a:pt x="9464" y="5335"/>
                    <a:pt x="9516" y="5268"/>
                    <a:pt x="9570" y="5203"/>
                  </a:cubicBezTo>
                  <a:close/>
                  <a:moveTo>
                    <a:pt x="9015" y="5875"/>
                  </a:moveTo>
                  <a:cubicBezTo>
                    <a:pt x="8868" y="6052"/>
                    <a:pt x="8711" y="6229"/>
                    <a:pt x="8563" y="6415"/>
                  </a:cubicBezTo>
                  <a:cubicBezTo>
                    <a:pt x="8455" y="6596"/>
                    <a:pt x="8297" y="6711"/>
                    <a:pt x="8165" y="6865"/>
                  </a:cubicBezTo>
                  <a:lnTo>
                    <a:pt x="8165" y="6865"/>
                  </a:lnTo>
                  <a:cubicBezTo>
                    <a:pt x="8165" y="6864"/>
                    <a:pt x="8166" y="6862"/>
                    <a:pt x="8167" y="6861"/>
                  </a:cubicBezTo>
                  <a:cubicBezTo>
                    <a:pt x="8296" y="6712"/>
                    <a:pt x="8464" y="6584"/>
                    <a:pt x="8563" y="6395"/>
                  </a:cubicBezTo>
                  <a:cubicBezTo>
                    <a:pt x="8711" y="6228"/>
                    <a:pt x="8868" y="6052"/>
                    <a:pt x="9015" y="5875"/>
                  </a:cubicBezTo>
                  <a:close/>
                  <a:moveTo>
                    <a:pt x="8026" y="7063"/>
                  </a:moveTo>
                  <a:lnTo>
                    <a:pt x="8026" y="7063"/>
                  </a:lnTo>
                  <a:cubicBezTo>
                    <a:pt x="7947" y="7169"/>
                    <a:pt x="7861" y="7267"/>
                    <a:pt x="7776" y="7367"/>
                  </a:cubicBezTo>
                  <a:lnTo>
                    <a:pt x="7776" y="7367"/>
                  </a:lnTo>
                  <a:cubicBezTo>
                    <a:pt x="7860" y="7266"/>
                    <a:pt x="7946" y="7166"/>
                    <a:pt x="8026" y="7063"/>
                  </a:cubicBezTo>
                  <a:close/>
                  <a:moveTo>
                    <a:pt x="7375" y="7875"/>
                  </a:moveTo>
                  <a:cubicBezTo>
                    <a:pt x="7342" y="7913"/>
                    <a:pt x="7310" y="7951"/>
                    <a:pt x="7280" y="7987"/>
                  </a:cubicBezTo>
                  <a:lnTo>
                    <a:pt x="7280" y="7987"/>
                  </a:lnTo>
                  <a:cubicBezTo>
                    <a:pt x="7310" y="7950"/>
                    <a:pt x="7341" y="7912"/>
                    <a:pt x="7375" y="7875"/>
                  </a:cubicBezTo>
                  <a:close/>
                  <a:moveTo>
                    <a:pt x="8078" y="1"/>
                  </a:moveTo>
                  <a:cubicBezTo>
                    <a:pt x="7940" y="129"/>
                    <a:pt x="7870" y="298"/>
                    <a:pt x="7732" y="406"/>
                  </a:cubicBezTo>
                  <a:cubicBezTo>
                    <a:pt x="5623" y="2159"/>
                    <a:pt x="3673" y="4059"/>
                    <a:pt x="1713" y="5980"/>
                  </a:cubicBezTo>
                  <a:cubicBezTo>
                    <a:pt x="1268" y="6425"/>
                    <a:pt x="872" y="6920"/>
                    <a:pt x="406" y="7366"/>
                  </a:cubicBezTo>
                  <a:cubicBezTo>
                    <a:pt x="298" y="7484"/>
                    <a:pt x="129" y="7564"/>
                    <a:pt x="80" y="7732"/>
                  </a:cubicBezTo>
                  <a:cubicBezTo>
                    <a:pt x="50" y="8445"/>
                    <a:pt x="1" y="9138"/>
                    <a:pt x="169" y="9830"/>
                  </a:cubicBezTo>
                  <a:cubicBezTo>
                    <a:pt x="201" y="9915"/>
                    <a:pt x="243" y="9946"/>
                    <a:pt x="295" y="9946"/>
                  </a:cubicBezTo>
                  <a:cubicBezTo>
                    <a:pt x="339" y="9946"/>
                    <a:pt x="391" y="9922"/>
                    <a:pt x="446" y="9890"/>
                  </a:cubicBezTo>
                  <a:cubicBezTo>
                    <a:pt x="555" y="9811"/>
                    <a:pt x="644" y="9712"/>
                    <a:pt x="723" y="9632"/>
                  </a:cubicBezTo>
                  <a:cubicBezTo>
                    <a:pt x="1951" y="8445"/>
                    <a:pt x="3049" y="7158"/>
                    <a:pt x="4287" y="5990"/>
                  </a:cubicBezTo>
                  <a:cubicBezTo>
                    <a:pt x="4514" y="5753"/>
                    <a:pt x="4750" y="5526"/>
                    <a:pt x="4900" y="5368"/>
                  </a:cubicBezTo>
                  <a:lnTo>
                    <a:pt x="4900" y="5368"/>
                  </a:lnTo>
                  <a:cubicBezTo>
                    <a:pt x="4759" y="5525"/>
                    <a:pt x="4620" y="5840"/>
                    <a:pt x="4336" y="6029"/>
                  </a:cubicBezTo>
                  <a:cubicBezTo>
                    <a:pt x="3198" y="7356"/>
                    <a:pt x="2040" y="8652"/>
                    <a:pt x="961" y="10028"/>
                  </a:cubicBezTo>
                  <a:cubicBezTo>
                    <a:pt x="693" y="10375"/>
                    <a:pt x="357" y="10652"/>
                    <a:pt x="169" y="11048"/>
                  </a:cubicBezTo>
                  <a:cubicBezTo>
                    <a:pt x="179" y="12008"/>
                    <a:pt x="218" y="12949"/>
                    <a:pt x="347" y="13899"/>
                  </a:cubicBezTo>
                  <a:cubicBezTo>
                    <a:pt x="397" y="13982"/>
                    <a:pt x="436" y="14011"/>
                    <a:pt x="469" y="14011"/>
                  </a:cubicBezTo>
                  <a:cubicBezTo>
                    <a:pt x="536" y="14011"/>
                    <a:pt x="578" y="13892"/>
                    <a:pt x="624" y="13840"/>
                  </a:cubicBezTo>
                  <a:cubicBezTo>
                    <a:pt x="1170" y="13232"/>
                    <a:pt x="1723" y="12633"/>
                    <a:pt x="2271" y="12021"/>
                  </a:cubicBezTo>
                  <a:lnTo>
                    <a:pt x="2271" y="12021"/>
                  </a:lnTo>
                  <a:cubicBezTo>
                    <a:pt x="1870" y="12547"/>
                    <a:pt x="1550" y="13120"/>
                    <a:pt x="1238" y="13701"/>
                  </a:cubicBezTo>
                  <a:cubicBezTo>
                    <a:pt x="891" y="14325"/>
                    <a:pt x="1119" y="14958"/>
                    <a:pt x="1782" y="15265"/>
                  </a:cubicBezTo>
                  <a:cubicBezTo>
                    <a:pt x="1951" y="15344"/>
                    <a:pt x="1990" y="15404"/>
                    <a:pt x="1931" y="15582"/>
                  </a:cubicBezTo>
                  <a:cubicBezTo>
                    <a:pt x="1862" y="15760"/>
                    <a:pt x="1753" y="15948"/>
                    <a:pt x="1881" y="16166"/>
                  </a:cubicBezTo>
                  <a:cubicBezTo>
                    <a:pt x="2307" y="16116"/>
                    <a:pt x="2703" y="15928"/>
                    <a:pt x="3139" y="15879"/>
                  </a:cubicBezTo>
                  <a:cubicBezTo>
                    <a:pt x="3277" y="15858"/>
                    <a:pt x="3394" y="15847"/>
                    <a:pt x="3494" y="15847"/>
                  </a:cubicBezTo>
                  <a:cubicBezTo>
                    <a:pt x="3834" y="15847"/>
                    <a:pt x="3996" y="15978"/>
                    <a:pt x="4218" y="16344"/>
                  </a:cubicBezTo>
                  <a:cubicBezTo>
                    <a:pt x="4262" y="16377"/>
                    <a:pt x="4302" y="16391"/>
                    <a:pt x="4339" y="16391"/>
                  </a:cubicBezTo>
                  <a:cubicBezTo>
                    <a:pt x="4432" y="16391"/>
                    <a:pt x="4506" y="16305"/>
                    <a:pt x="4584" y="16255"/>
                  </a:cubicBezTo>
                  <a:cubicBezTo>
                    <a:pt x="4812" y="16126"/>
                    <a:pt x="5019" y="15978"/>
                    <a:pt x="5257" y="15790"/>
                  </a:cubicBezTo>
                  <a:lnTo>
                    <a:pt x="5257" y="15790"/>
                  </a:lnTo>
                  <a:cubicBezTo>
                    <a:pt x="5267" y="16067"/>
                    <a:pt x="5178" y="16324"/>
                    <a:pt x="5435" y="16483"/>
                  </a:cubicBezTo>
                  <a:cubicBezTo>
                    <a:pt x="5463" y="16489"/>
                    <a:pt x="5489" y="16491"/>
                    <a:pt x="5515" y="16491"/>
                  </a:cubicBezTo>
                  <a:cubicBezTo>
                    <a:pt x="5664" y="16491"/>
                    <a:pt x="5784" y="16403"/>
                    <a:pt x="5910" y="16344"/>
                  </a:cubicBezTo>
                  <a:cubicBezTo>
                    <a:pt x="6672" y="16069"/>
                    <a:pt x="7383" y="15623"/>
                    <a:pt x="8225" y="15623"/>
                  </a:cubicBezTo>
                  <a:cubicBezTo>
                    <a:pt x="8291" y="15623"/>
                    <a:pt x="8357" y="15626"/>
                    <a:pt x="8425" y="15631"/>
                  </a:cubicBezTo>
                  <a:cubicBezTo>
                    <a:pt x="8589" y="15631"/>
                    <a:pt x="8671" y="15400"/>
                    <a:pt x="8847" y="15400"/>
                  </a:cubicBezTo>
                  <a:cubicBezTo>
                    <a:pt x="8883" y="15400"/>
                    <a:pt x="8924" y="15410"/>
                    <a:pt x="8969" y="15433"/>
                  </a:cubicBezTo>
                  <a:cubicBezTo>
                    <a:pt x="10405" y="14453"/>
                    <a:pt x="12107" y="14097"/>
                    <a:pt x="13652" y="13394"/>
                  </a:cubicBezTo>
                  <a:cubicBezTo>
                    <a:pt x="13929" y="13265"/>
                    <a:pt x="14226" y="13166"/>
                    <a:pt x="14533" y="13147"/>
                  </a:cubicBezTo>
                  <a:cubicBezTo>
                    <a:pt x="14711" y="12929"/>
                    <a:pt x="14562" y="12761"/>
                    <a:pt x="14463" y="12573"/>
                  </a:cubicBezTo>
                  <a:cubicBezTo>
                    <a:pt x="14354" y="12285"/>
                    <a:pt x="14216" y="12018"/>
                    <a:pt x="14117" y="11731"/>
                  </a:cubicBezTo>
                  <a:cubicBezTo>
                    <a:pt x="13919" y="11335"/>
                    <a:pt x="13770" y="10929"/>
                    <a:pt x="13572" y="10543"/>
                  </a:cubicBezTo>
                  <a:cubicBezTo>
                    <a:pt x="12681" y="8751"/>
                    <a:pt x="11731" y="6980"/>
                    <a:pt x="10840" y="5188"/>
                  </a:cubicBezTo>
                  <a:cubicBezTo>
                    <a:pt x="10702" y="4901"/>
                    <a:pt x="10593" y="4584"/>
                    <a:pt x="10325" y="4356"/>
                  </a:cubicBezTo>
                  <a:cubicBezTo>
                    <a:pt x="10157" y="4505"/>
                    <a:pt x="10058" y="4713"/>
                    <a:pt x="9880" y="4861"/>
                  </a:cubicBezTo>
                  <a:cubicBezTo>
                    <a:pt x="10028" y="4683"/>
                    <a:pt x="10217" y="4515"/>
                    <a:pt x="10276" y="4287"/>
                  </a:cubicBezTo>
                  <a:cubicBezTo>
                    <a:pt x="10296" y="4148"/>
                    <a:pt x="10226" y="4039"/>
                    <a:pt x="10167" y="3921"/>
                  </a:cubicBezTo>
                  <a:cubicBezTo>
                    <a:pt x="9504" y="2683"/>
                    <a:pt x="8880" y="1436"/>
                    <a:pt x="8266" y="179"/>
                  </a:cubicBezTo>
                  <a:cubicBezTo>
                    <a:pt x="8217" y="100"/>
                    <a:pt x="8187" y="11"/>
                    <a:pt x="8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444;p69">
              <a:extLst>
                <a:ext uri="{FF2B5EF4-FFF2-40B4-BE49-F238E27FC236}">
                  <a16:creationId xmlns:a16="http://schemas.microsoft.com/office/drawing/2014/main" id="{7CE7E615-9684-0213-D328-021E9B809474}"/>
                </a:ext>
              </a:extLst>
            </p:cNvPr>
            <p:cNvSpPr/>
            <p:nvPr/>
          </p:nvSpPr>
          <p:spPr>
            <a:xfrm>
              <a:off x="2627542" y="4233243"/>
              <a:ext cx="268245" cy="244810"/>
            </a:xfrm>
            <a:custGeom>
              <a:avLst/>
              <a:gdLst/>
              <a:ahLst/>
              <a:cxnLst/>
              <a:rect l="l" t="t" r="r" b="b"/>
              <a:pathLst>
                <a:path w="11504" h="10499" extrusionOk="0">
                  <a:moveTo>
                    <a:pt x="6494" y="4812"/>
                  </a:moveTo>
                  <a:cubicBezTo>
                    <a:pt x="6345" y="4921"/>
                    <a:pt x="6246" y="5089"/>
                    <a:pt x="6118" y="5218"/>
                  </a:cubicBezTo>
                  <a:cubicBezTo>
                    <a:pt x="6039" y="5267"/>
                    <a:pt x="5999" y="5337"/>
                    <a:pt x="5959" y="5416"/>
                  </a:cubicBezTo>
                  <a:cubicBezTo>
                    <a:pt x="5891" y="5481"/>
                    <a:pt x="5823" y="5548"/>
                    <a:pt x="5756" y="5615"/>
                  </a:cubicBezTo>
                  <a:lnTo>
                    <a:pt x="5756" y="5615"/>
                  </a:lnTo>
                  <a:cubicBezTo>
                    <a:pt x="5823" y="5545"/>
                    <a:pt x="5891" y="5475"/>
                    <a:pt x="5959" y="5406"/>
                  </a:cubicBezTo>
                  <a:cubicBezTo>
                    <a:pt x="5989" y="5327"/>
                    <a:pt x="6039" y="5257"/>
                    <a:pt x="6118" y="5208"/>
                  </a:cubicBezTo>
                  <a:cubicBezTo>
                    <a:pt x="6246" y="5079"/>
                    <a:pt x="6345" y="4921"/>
                    <a:pt x="6494" y="4812"/>
                  </a:cubicBezTo>
                  <a:close/>
                  <a:moveTo>
                    <a:pt x="3694" y="7770"/>
                  </a:moveTo>
                  <a:lnTo>
                    <a:pt x="3694" y="7770"/>
                  </a:lnTo>
                  <a:cubicBezTo>
                    <a:pt x="3495" y="7972"/>
                    <a:pt x="3299" y="8176"/>
                    <a:pt x="3093" y="8371"/>
                  </a:cubicBezTo>
                  <a:lnTo>
                    <a:pt x="3093" y="8371"/>
                  </a:lnTo>
                  <a:cubicBezTo>
                    <a:pt x="3111" y="8351"/>
                    <a:pt x="3128" y="8332"/>
                    <a:pt x="3148" y="8316"/>
                  </a:cubicBezTo>
                  <a:cubicBezTo>
                    <a:pt x="3331" y="8133"/>
                    <a:pt x="3514" y="7950"/>
                    <a:pt x="3694" y="7770"/>
                  </a:cubicBezTo>
                  <a:close/>
                  <a:moveTo>
                    <a:pt x="8058" y="1"/>
                  </a:moveTo>
                  <a:cubicBezTo>
                    <a:pt x="7801" y="140"/>
                    <a:pt x="7642" y="387"/>
                    <a:pt x="7415" y="595"/>
                  </a:cubicBezTo>
                  <a:cubicBezTo>
                    <a:pt x="7299" y="697"/>
                    <a:pt x="7178" y="776"/>
                    <a:pt x="7036" y="776"/>
                  </a:cubicBezTo>
                  <a:cubicBezTo>
                    <a:pt x="6972" y="776"/>
                    <a:pt x="6904" y="760"/>
                    <a:pt x="6831" y="724"/>
                  </a:cubicBezTo>
                  <a:cubicBezTo>
                    <a:pt x="6740" y="680"/>
                    <a:pt x="6649" y="662"/>
                    <a:pt x="6559" y="662"/>
                  </a:cubicBezTo>
                  <a:cubicBezTo>
                    <a:pt x="6442" y="662"/>
                    <a:pt x="6324" y="693"/>
                    <a:pt x="6207" y="743"/>
                  </a:cubicBezTo>
                  <a:cubicBezTo>
                    <a:pt x="5682" y="1050"/>
                    <a:pt x="5375" y="1565"/>
                    <a:pt x="4999" y="2010"/>
                  </a:cubicBezTo>
                  <a:cubicBezTo>
                    <a:pt x="4079" y="3119"/>
                    <a:pt x="2871" y="3921"/>
                    <a:pt x="1772" y="4822"/>
                  </a:cubicBezTo>
                  <a:cubicBezTo>
                    <a:pt x="1670" y="4909"/>
                    <a:pt x="1595" y="4945"/>
                    <a:pt x="1536" y="4945"/>
                  </a:cubicBezTo>
                  <a:cubicBezTo>
                    <a:pt x="1440" y="4945"/>
                    <a:pt x="1384" y="4851"/>
                    <a:pt x="1317" y="4723"/>
                  </a:cubicBezTo>
                  <a:cubicBezTo>
                    <a:pt x="1158" y="4406"/>
                    <a:pt x="1010" y="4070"/>
                    <a:pt x="842" y="3733"/>
                  </a:cubicBezTo>
                  <a:cubicBezTo>
                    <a:pt x="822" y="3713"/>
                    <a:pt x="782" y="3683"/>
                    <a:pt x="743" y="3683"/>
                  </a:cubicBezTo>
                  <a:cubicBezTo>
                    <a:pt x="465" y="3743"/>
                    <a:pt x="218" y="3911"/>
                    <a:pt x="0" y="4119"/>
                  </a:cubicBezTo>
                  <a:cubicBezTo>
                    <a:pt x="970" y="5564"/>
                    <a:pt x="1950" y="7010"/>
                    <a:pt x="2851" y="8494"/>
                  </a:cubicBezTo>
                  <a:cubicBezTo>
                    <a:pt x="2869" y="8499"/>
                    <a:pt x="2886" y="8501"/>
                    <a:pt x="2902" y="8501"/>
                  </a:cubicBezTo>
                  <a:cubicBezTo>
                    <a:pt x="2927" y="8501"/>
                    <a:pt x="2949" y="8495"/>
                    <a:pt x="2969" y="8486"/>
                  </a:cubicBezTo>
                  <a:lnTo>
                    <a:pt x="2969" y="8486"/>
                  </a:lnTo>
                  <a:cubicBezTo>
                    <a:pt x="2937" y="8516"/>
                    <a:pt x="2904" y="8545"/>
                    <a:pt x="2871" y="8574"/>
                  </a:cubicBezTo>
                  <a:cubicBezTo>
                    <a:pt x="3148" y="9128"/>
                    <a:pt x="3267" y="9732"/>
                    <a:pt x="3455" y="10316"/>
                  </a:cubicBezTo>
                  <a:cubicBezTo>
                    <a:pt x="3477" y="10313"/>
                    <a:pt x="3498" y="10312"/>
                    <a:pt x="3518" y="10312"/>
                  </a:cubicBezTo>
                  <a:cubicBezTo>
                    <a:pt x="3577" y="10312"/>
                    <a:pt x="3626" y="10323"/>
                    <a:pt x="3663" y="10346"/>
                  </a:cubicBezTo>
                  <a:cubicBezTo>
                    <a:pt x="3851" y="10452"/>
                    <a:pt x="4031" y="10499"/>
                    <a:pt x="4203" y="10499"/>
                  </a:cubicBezTo>
                  <a:cubicBezTo>
                    <a:pt x="4512" y="10499"/>
                    <a:pt x="4799" y="10350"/>
                    <a:pt x="5078" y="10128"/>
                  </a:cubicBezTo>
                  <a:cubicBezTo>
                    <a:pt x="5593" y="9712"/>
                    <a:pt x="6128" y="9276"/>
                    <a:pt x="6563" y="8762"/>
                  </a:cubicBezTo>
                  <a:cubicBezTo>
                    <a:pt x="7108" y="8098"/>
                    <a:pt x="7741" y="7534"/>
                    <a:pt x="8306" y="6891"/>
                  </a:cubicBezTo>
                  <a:cubicBezTo>
                    <a:pt x="9286" y="5772"/>
                    <a:pt x="10335" y="4733"/>
                    <a:pt x="11404" y="3713"/>
                  </a:cubicBezTo>
                  <a:cubicBezTo>
                    <a:pt x="11454" y="3664"/>
                    <a:pt x="11503" y="3624"/>
                    <a:pt x="11503" y="3545"/>
                  </a:cubicBezTo>
                  <a:cubicBezTo>
                    <a:pt x="11067" y="3099"/>
                    <a:pt x="10810" y="2535"/>
                    <a:pt x="10365" y="2109"/>
                  </a:cubicBezTo>
                  <a:cubicBezTo>
                    <a:pt x="10313" y="2126"/>
                    <a:pt x="10270" y="2134"/>
                    <a:pt x="10234" y="2134"/>
                  </a:cubicBezTo>
                  <a:cubicBezTo>
                    <a:pt x="10116" y="2134"/>
                    <a:pt x="10075" y="2048"/>
                    <a:pt x="10097" y="1882"/>
                  </a:cubicBezTo>
                  <a:cubicBezTo>
                    <a:pt x="10097" y="1852"/>
                    <a:pt x="10087" y="1832"/>
                    <a:pt x="10097" y="1803"/>
                  </a:cubicBezTo>
                  <a:cubicBezTo>
                    <a:pt x="9424" y="1209"/>
                    <a:pt x="8652" y="704"/>
                    <a:pt x="8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445;p69">
              <a:extLst>
                <a:ext uri="{FF2B5EF4-FFF2-40B4-BE49-F238E27FC236}">
                  <a16:creationId xmlns:a16="http://schemas.microsoft.com/office/drawing/2014/main" id="{F4C5C026-907E-8260-04AD-5F93D5F0C77D}"/>
                </a:ext>
              </a:extLst>
            </p:cNvPr>
            <p:cNvSpPr/>
            <p:nvPr/>
          </p:nvSpPr>
          <p:spPr>
            <a:xfrm>
              <a:off x="2562906" y="4015365"/>
              <a:ext cx="201766" cy="301845"/>
            </a:xfrm>
            <a:custGeom>
              <a:avLst/>
              <a:gdLst/>
              <a:ahLst/>
              <a:cxnLst/>
              <a:rect l="l" t="t" r="r" b="b"/>
              <a:pathLst>
                <a:path w="8653" h="12945" extrusionOk="0">
                  <a:moveTo>
                    <a:pt x="4398" y="2056"/>
                  </a:moveTo>
                  <a:lnTo>
                    <a:pt x="4398" y="2056"/>
                  </a:lnTo>
                  <a:cubicBezTo>
                    <a:pt x="4397" y="2057"/>
                    <a:pt x="4396" y="2058"/>
                    <a:pt x="4396" y="2059"/>
                  </a:cubicBezTo>
                  <a:cubicBezTo>
                    <a:pt x="4393" y="2061"/>
                    <a:pt x="4391" y="2064"/>
                    <a:pt x="4388" y="2066"/>
                  </a:cubicBezTo>
                  <a:lnTo>
                    <a:pt x="4388" y="2066"/>
                  </a:lnTo>
                  <a:cubicBezTo>
                    <a:pt x="4391" y="2062"/>
                    <a:pt x="4395" y="2059"/>
                    <a:pt x="4398" y="2056"/>
                  </a:cubicBezTo>
                  <a:close/>
                  <a:moveTo>
                    <a:pt x="4344" y="2120"/>
                  </a:moveTo>
                  <a:cubicBezTo>
                    <a:pt x="4309" y="2168"/>
                    <a:pt x="4268" y="2224"/>
                    <a:pt x="4168" y="2257"/>
                  </a:cubicBezTo>
                  <a:cubicBezTo>
                    <a:pt x="4261" y="2220"/>
                    <a:pt x="4308" y="2167"/>
                    <a:pt x="4344" y="2120"/>
                  </a:cubicBezTo>
                  <a:close/>
                  <a:moveTo>
                    <a:pt x="6336" y="7616"/>
                  </a:moveTo>
                  <a:cubicBezTo>
                    <a:pt x="6302" y="7662"/>
                    <a:pt x="6262" y="7697"/>
                    <a:pt x="6227" y="7731"/>
                  </a:cubicBezTo>
                  <a:cubicBezTo>
                    <a:pt x="6259" y="7692"/>
                    <a:pt x="6297" y="7659"/>
                    <a:pt x="6336" y="7616"/>
                  </a:cubicBezTo>
                  <a:close/>
                  <a:moveTo>
                    <a:pt x="4118" y="0"/>
                  </a:moveTo>
                  <a:cubicBezTo>
                    <a:pt x="3950" y="10"/>
                    <a:pt x="3792" y="50"/>
                    <a:pt x="3653" y="129"/>
                  </a:cubicBezTo>
                  <a:cubicBezTo>
                    <a:pt x="2901" y="644"/>
                    <a:pt x="2168" y="1188"/>
                    <a:pt x="1515" y="1812"/>
                  </a:cubicBezTo>
                  <a:cubicBezTo>
                    <a:pt x="1317" y="2089"/>
                    <a:pt x="1070" y="2326"/>
                    <a:pt x="812" y="2524"/>
                  </a:cubicBezTo>
                  <a:lnTo>
                    <a:pt x="733" y="2594"/>
                  </a:lnTo>
                  <a:cubicBezTo>
                    <a:pt x="525" y="2901"/>
                    <a:pt x="218" y="3089"/>
                    <a:pt x="0" y="3386"/>
                  </a:cubicBezTo>
                  <a:cubicBezTo>
                    <a:pt x="0" y="3574"/>
                    <a:pt x="109" y="3722"/>
                    <a:pt x="188" y="3881"/>
                  </a:cubicBezTo>
                  <a:cubicBezTo>
                    <a:pt x="971" y="5474"/>
                    <a:pt x="1832" y="7029"/>
                    <a:pt x="2604" y="8632"/>
                  </a:cubicBezTo>
                  <a:cubicBezTo>
                    <a:pt x="2940" y="9325"/>
                    <a:pt x="3198" y="10068"/>
                    <a:pt x="3554" y="10761"/>
                  </a:cubicBezTo>
                  <a:cubicBezTo>
                    <a:pt x="3713" y="11008"/>
                    <a:pt x="3703" y="11335"/>
                    <a:pt x="3881" y="11582"/>
                  </a:cubicBezTo>
                  <a:cubicBezTo>
                    <a:pt x="4039" y="11810"/>
                    <a:pt x="4010" y="12127"/>
                    <a:pt x="4247" y="12325"/>
                  </a:cubicBezTo>
                  <a:cubicBezTo>
                    <a:pt x="4505" y="12473"/>
                    <a:pt x="4376" y="12730"/>
                    <a:pt x="4425" y="12928"/>
                  </a:cubicBezTo>
                  <a:cubicBezTo>
                    <a:pt x="4437" y="12940"/>
                    <a:pt x="4455" y="12945"/>
                    <a:pt x="4477" y="12945"/>
                  </a:cubicBezTo>
                  <a:cubicBezTo>
                    <a:pt x="4492" y="12945"/>
                    <a:pt x="4508" y="12942"/>
                    <a:pt x="4524" y="12938"/>
                  </a:cubicBezTo>
                  <a:cubicBezTo>
                    <a:pt x="4851" y="12602"/>
                    <a:pt x="5069" y="12186"/>
                    <a:pt x="5415" y="11830"/>
                  </a:cubicBezTo>
                  <a:cubicBezTo>
                    <a:pt x="5544" y="12028"/>
                    <a:pt x="5663" y="12226"/>
                    <a:pt x="5871" y="12334"/>
                  </a:cubicBezTo>
                  <a:cubicBezTo>
                    <a:pt x="5877" y="12335"/>
                    <a:pt x="5882" y="12335"/>
                    <a:pt x="5888" y="12335"/>
                  </a:cubicBezTo>
                  <a:cubicBezTo>
                    <a:pt x="6016" y="12335"/>
                    <a:pt x="6093" y="12233"/>
                    <a:pt x="6187" y="12166"/>
                  </a:cubicBezTo>
                  <a:cubicBezTo>
                    <a:pt x="6573" y="11879"/>
                    <a:pt x="6950" y="11602"/>
                    <a:pt x="7316" y="11305"/>
                  </a:cubicBezTo>
                  <a:cubicBezTo>
                    <a:pt x="7375" y="11255"/>
                    <a:pt x="7454" y="11236"/>
                    <a:pt x="7454" y="11147"/>
                  </a:cubicBezTo>
                  <a:cubicBezTo>
                    <a:pt x="7722" y="10563"/>
                    <a:pt x="7969" y="9988"/>
                    <a:pt x="8336" y="9464"/>
                  </a:cubicBezTo>
                  <a:cubicBezTo>
                    <a:pt x="8494" y="9226"/>
                    <a:pt x="8652" y="9008"/>
                    <a:pt x="8613" y="8702"/>
                  </a:cubicBezTo>
                  <a:cubicBezTo>
                    <a:pt x="8583" y="8553"/>
                    <a:pt x="8533" y="8385"/>
                    <a:pt x="8533" y="8226"/>
                  </a:cubicBezTo>
                  <a:cubicBezTo>
                    <a:pt x="8167" y="7464"/>
                    <a:pt x="7870" y="6682"/>
                    <a:pt x="7573" y="5890"/>
                  </a:cubicBezTo>
                  <a:cubicBezTo>
                    <a:pt x="7415" y="6009"/>
                    <a:pt x="7286" y="6148"/>
                    <a:pt x="7247" y="6346"/>
                  </a:cubicBezTo>
                  <a:cubicBezTo>
                    <a:pt x="7247" y="6553"/>
                    <a:pt x="7306" y="6751"/>
                    <a:pt x="7405" y="6939"/>
                  </a:cubicBezTo>
                  <a:cubicBezTo>
                    <a:pt x="7464" y="7068"/>
                    <a:pt x="7494" y="7197"/>
                    <a:pt x="7553" y="7326"/>
                  </a:cubicBezTo>
                  <a:cubicBezTo>
                    <a:pt x="7573" y="7415"/>
                    <a:pt x="7534" y="7494"/>
                    <a:pt x="7623" y="7563"/>
                  </a:cubicBezTo>
                  <a:cubicBezTo>
                    <a:pt x="7692" y="7672"/>
                    <a:pt x="7742" y="7791"/>
                    <a:pt x="7801" y="7929"/>
                  </a:cubicBezTo>
                  <a:cubicBezTo>
                    <a:pt x="7831" y="7989"/>
                    <a:pt x="7860" y="8078"/>
                    <a:pt x="7761" y="8117"/>
                  </a:cubicBezTo>
                  <a:cubicBezTo>
                    <a:pt x="7752" y="8124"/>
                    <a:pt x="7743" y="8127"/>
                    <a:pt x="7734" y="8127"/>
                  </a:cubicBezTo>
                  <a:cubicBezTo>
                    <a:pt x="7691" y="8127"/>
                    <a:pt x="7663" y="8055"/>
                    <a:pt x="7613" y="8038"/>
                  </a:cubicBezTo>
                  <a:cubicBezTo>
                    <a:pt x="7425" y="7613"/>
                    <a:pt x="7227" y="7167"/>
                    <a:pt x="7039" y="6722"/>
                  </a:cubicBezTo>
                  <a:cubicBezTo>
                    <a:pt x="6981" y="6729"/>
                    <a:pt x="6938" y="6753"/>
                    <a:pt x="6903" y="6786"/>
                  </a:cubicBezTo>
                  <a:lnTo>
                    <a:pt x="6903" y="6786"/>
                  </a:lnTo>
                  <a:cubicBezTo>
                    <a:pt x="6953" y="6717"/>
                    <a:pt x="6999" y="6644"/>
                    <a:pt x="7019" y="6553"/>
                  </a:cubicBezTo>
                  <a:cubicBezTo>
                    <a:pt x="6316" y="4880"/>
                    <a:pt x="5494" y="3277"/>
                    <a:pt x="4831" y="1594"/>
                  </a:cubicBezTo>
                  <a:cubicBezTo>
                    <a:pt x="4752" y="1614"/>
                    <a:pt x="4712" y="1663"/>
                    <a:pt x="4683" y="1713"/>
                  </a:cubicBezTo>
                  <a:cubicBezTo>
                    <a:pt x="4601" y="1831"/>
                    <a:pt x="4503" y="1924"/>
                    <a:pt x="4418" y="2030"/>
                  </a:cubicBezTo>
                  <a:lnTo>
                    <a:pt x="4418" y="2030"/>
                  </a:lnTo>
                  <a:cubicBezTo>
                    <a:pt x="4505" y="1901"/>
                    <a:pt x="4607" y="1806"/>
                    <a:pt x="4683" y="1693"/>
                  </a:cubicBezTo>
                  <a:cubicBezTo>
                    <a:pt x="4732" y="1634"/>
                    <a:pt x="4762" y="1564"/>
                    <a:pt x="4782" y="1485"/>
                  </a:cubicBezTo>
                  <a:cubicBezTo>
                    <a:pt x="4554" y="990"/>
                    <a:pt x="4346" y="495"/>
                    <a:pt x="4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446;p69">
              <a:extLst>
                <a:ext uri="{FF2B5EF4-FFF2-40B4-BE49-F238E27FC236}">
                  <a16:creationId xmlns:a16="http://schemas.microsoft.com/office/drawing/2014/main" id="{26B9C2B3-A2DE-B704-AD11-78B8D4218E82}"/>
                </a:ext>
              </a:extLst>
            </p:cNvPr>
            <p:cNvSpPr/>
            <p:nvPr/>
          </p:nvSpPr>
          <p:spPr>
            <a:xfrm>
              <a:off x="2151352" y="4106653"/>
              <a:ext cx="166907" cy="224035"/>
            </a:xfrm>
            <a:custGeom>
              <a:avLst/>
              <a:gdLst/>
              <a:ahLst/>
              <a:cxnLst/>
              <a:rect l="l" t="t" r="r" b="b"/>
              <a:pathLst>
                <a:path w="7158" h="9608" extrusionOk="0">
                  <a:moveTo>
                    <a:pt x="6873" y="1"/>
                  </a:moveTo>
                  <a:cubicBezTo>
                    <a:pt x="6810" y="1"/>
                    <a:pt x="6752" y="80"/>
                    <a:pt x="6702" y="124"/>
                  </a:cubicBezTo>
                  <a:cubicBezTo>
                    <a:pt x="6435" y="391"/>
                    <a:pt x="6197" y="698"/>
                    <a:pt x="5959" y="995"/>
                  </a:cubicBezTo>
                  <a:cubicBezTo>
                    <a:pt x="5868" y="1070"/>
                    <a:pt x="5986" y="1334"/>
                    <a:pt x="5809" y="1334"/>
                  </a:cubicBezTo>
                  <a:cubicBezTo>
                    <a:pt x="5775" y="1334"/>
                    <a:pt x="5731" y="1324"/>
                    <a:pt x="5672" y="1302"/>
                  </a:cubicBezTo>
                  <a:cubicBezTo>
                    <a:pt x="5078" y="1906"/>
                    <a:pt x="4554" y="2579"/>
                    <a:pt x="3990" y="3222"/>
                  </a:cubicBezTo>
                  <a:cubicBezTo>
                    <a:pt x="2722" y="4727"/>
                    <a:pt x="1445" y="6242"/>
                    <a:pt x="218" y="7786"/>
                  </a:cubicBezTo>
                  <a:cubicBezTo>
                    <a:pt x="129" y="7905"/>
                    <a:pt x="0" y="8014"/>
                    <a:pt x="119" y="8182"/>
                  </a:cubicBezTo>
                  <a:cubicBezTo>
                    <a:pt x="148" y="8193"/>
                    <a:pt x="179" y="8197"/>
                    <a:pt x="209" y="8197"/>
                  </a:cubicBezTo>
                  <a:cubicBezTo>
                    <a:pt x="292" y="8197"/>
                    <a:pt x="376" y="8167"/>
                    <a:pt x="455" y="8152"/>
                  </a:cubicBezTo>
                  <a:cubicBezTo>
                    <a:pt x="557" y="8130"/>
                    <a:pt x="649" y="8119"/>
                    <a:pt x="733" y="8119"/>
                  </a:cubicBezTo>
                  <a:cubicBezTo>
                    <a:pt x="984" y="8119"/>
                    <a:pt x="1161" y="8219"/>
                    <a:pt x="1287" y="8419"/>
                  </a:cubicBezTo>
                  <a:cubicBezTo>
                    <a:pt x="1445" y="8697"/>
                    <a:pt x="1386" y="9013"/>
                    <a:pt x="1148" y="9301"/>
                  </a:cubicBezTo>
                  <a:cubicBezTo>
                    <a:pt x="1069" y="9390"/>
                    <a:pt x="911" y="9449"/>
                    <a:pt x="1020" y="9607"/>
                  </a:cubicBezTo>
                  <a:lnTo>
                    <a:pt x="1940" y="9607"/>
                  </a:lnTo>
                  <a:cubicBezTo>
                    <a:pt x="2237" y="9558"/>
                    <a:pt x="2534" y="9499"/>
                    <a:pt x="2792" y="9320"/>
                  </a:cubicBezTo>
                  <a:cubicBezTo>
                    <a:pt x="3001" y="9211"/>
                    <a:pt x="3226" y="9161"/>
                    <a:pt x="3461" y="9161"/>
                  </a:cubicBezTo>
                  <a:cubicBezTo>
                    <a:pt x="3482" y="9161"/>
                    <a:pt x="3503" y="9161"/>
                    <a:pt x="3524" y="9162"/>
                  </a:cubicBezTo>
                  <a:cubicBezTo>
                    <a:pt x="4583" y="8222"/>
                    <a:pt x="5563" y="7192"/>
                    <a:pt x="6563" y="6192"/>
                  </a:cubicBezTo>
                  <a:cubicBezTo>
                    <a:pt x="6781" y="5984"/>
                    <a:pt x="7009" y="5786"/>
                    <a:pt x="7147" y="5499"/>
                  </a:cubicBezTo>
                  <a:cubicBezTo>
                    <a:pt x="7157" y="4796"/>
                    <a:pt x="7088" y="4103"/>
                    <a:pt x="7058" y="3411"/>
                  </a:cubicBezTo>
                  <a:cubicBezTo>
                    <a:pt x="6998" y="3317"/>
                    <a:pt x="6944" y="3283"/>
                    <a:pt x="6894" y="3283"/>
                  </a:cubicBezTo>
                  <a:cubicBezTo>
                    <a:pt x="6797" y="3283"/>
                    <a:pt x="6718" y="3414"/>
                    <a:pt x="6652" y="3480"/>
                  </a:cubicBezTo>
                  <a:cubicBezTo>
                    <a:pt x="6039" y="4103"/>
                    <a:pt x="5445" y="4757"/>
                    <a:pt x="4821" y="5390"/>
                  </a:cubicBezTo>
                  <a:cubicBezTo>
                    <a:pt x="4376" y="5836"/>
                    <a:pt x="3871" y="6192"/>
                    <a:pt x="3475" y="6687"/>
                  </a:cubicBezTo>
                  <a:cubicBezTo>
                    <a:pt x="3415" y="6796"/>
                    <a:pt x="3326" y="6885"/>
                    <a:pt x="3237" y="6974"/>
                  </a:cubicBezTo>
                  <a:cubicBezTo>
                    <a:pt x="3147" y="7087"/>
                    <a:pt x="3027" y="7183"/>
                    <a:pt x="2928" y="7297"/>
                  </a:cubicBezTo>
                  <a:lnTo>
                    <a:pt x="2928" y="7297"/>
                  </a:lnTo>
                  <a:cubicBezTo>
                    <a:pt x="3039" y="7165"/>
                    <a:pt x="3161" y="7055"/>
                    <a:pt x="3247" y="6915"/>
                  </a:cubicBezTo>
                  <a:cubicBezTo>
                    <a:pt x="3326" y="6806"/>
                    <a:pt x="3415" y="6737"/>
                    <a:pt x="3485" y="6648"/>
                  </a:cubicBezTo>
                  <a:cubicBezTo>
                    <a:pt x="3524" y="6618"/>
                    <a:pt x="3564" y="6578"/>
                    <a:pt x="3584" y="6539"/>
                  </a:cubicBezTo>
                  <a:cubicBezTo>
                    <a:pt x="3643" y="6430"/>
                    <a:pt x="3742" y="6331"/>
                    <a:pt x="3841" y="6242"/>
                  </a:cubicBezTo>
                  <a:cubicBezTo>
                    <a:pt x="4722" y="5212"/>
                    <a:pt x="5563" y="4143"/>
                    <a:pt x="6454" y="3123"/>
                  </a:cubicBezTo>
                  <a:cubicBezTo>
                    <a:pt x="6662" y="2876"/>
                    <a:pt x="6939" y="2678"/>
                    <a:pt x="7078" y="2351"/>
                  </a:cubicBezTo>
                  <a:cubicBezTo>
                    <a:pt x="7128" y="1599"/>
                    <a:pt x="7009" y="857"/>
                    <a:pt x="6989" y="104"/>
                  </a:cubicBezTo>
                  <a:cubicBezTo>
                    <a:pt x="6949" y="28"/>
                    <a:pt x="6910" y="1"/>
                    <a:pt x="6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447;p69">
              <a:extLst>
                <a:ext uri="{FF2B5EF4-FFF2-40B4-BE49-F238E27FC236}">
                  <a16:creationId xmlns:a16="http://schemas.microsoft.com/office/drawing/2014/main" id="{82726E79-F38B-C087-2987-545E1C734A22}"/>
                </a:ext>
              </a:extLst>
            </p:cNvPr>
            <p:cNvSpPr/>
            <p:nvPr/>
          </p:nvSpPr>
          <p:spPr>
            <a:xfrm>
              <a:off x="1911741" y="4295105"/>
              <a:ext cx="132513" cy="148229"/>
            </a:xfrm>
            <a:custGeom>
              <a:avLst/>
              <a:gdLst/>
              <a:ahLst/>
              <a:cxnLst/>
              <a:rect l="l" t="t" r="r" b="b"/>
              <a:pathLst>
                <a:path w="5683" h="6357" extrusionOk="0">
                  <a:moveTo>
                    <a:pt x="4089" y="1"/>
                  </a:moveTo>
                  <a:cubicBezTo>
                    <a:pt x="3970" y="1"/>
                    <a:pt x="3891" y="50"/>
                    <a:pt x="3802" y="100"/>
                  </a:cubicBezTo>
                  <a:cubicBezTo>
                    <a:pt x="3268" y="456"/>
                    <a:pt x="2763" y="852"/>
                    <a:pt x="2307" y="1298"/>
                  </a:cubicBezTo>
                  <a:cubicBezTo>
                    <a:pt x="1981" y="1614"/>
                    <a:pt x="1575" y="1832"/>
                    <a:pt x="1337" y="2228"/>
                  </a:cubicBezTo>
                  <a:cubicBezTo>
                    <a:pt x="1179" y="2486"/>
                    <a:pt x="981" y="2703"/>
                    <a:pt x="743" y="2872"/>
                  </a:cubicBezTo>
                  <a:cubicBezTo>
                    <a:pt x="585" y="3000"/>
                    <a:pt x="436" y="3149"/>
                    <a:pt x="298" y="3297"/>
                  </a:cubicBezTo>
                  <a:cubicBezTo>
                    <a:pt x="30" y="3604"/>
                    <a:pt x="1" y="3941"/>
                    <a:pt x="199" y="4248"/>
                  </a:cubicBezTo>
                  <a:cubicBezTo>
                    <a:pt x="334" y="4447"/>
                    <a:pt x="557" y="4554"/>
                    <a:pt x="811" y="4554"/>
                  </a:cubicBezTo>
                  <a:cubicBezTo>
                    <a:pt x="910" y="4554"/>
                    <a:pt x="1014" y="4538"/>
                    <a:pt x="1119" y="4505"/>
                  </a:cubicBezTo>
                  <a:cubicBezTo>
                    <a:pt x="1189" y="4475"/>
                    <a:pt x="1268" y="4426"/>
                    <a:pt x="1367" y="4406"/>
                  </a:cubicBezTo>
                  <a:lnTo>
                    <a:pt x="1367" y="4406"/>
                  </a:lnTo>
                  <a:cubicBezTo>
                    <a:pt x="1278" y="4436"/>
                    <a:pt x="1218" y="4456"/>
                    <a:pt x="1149" y="4495"/>
                  </a:cubicBezTo>
                  <a:cubicBezTo>
                    <a:pt x="743" y="4753"/>
                    <a:pt x="308" y="4980"/>
                    <a:pt x="397" y="5584"/>
                  </a:cubicBezTo>
                  <a:cubicBezTo>
                    <a:pt x="456" y="5733"/>
                    <a:pt x="535" y="5891"/>
                    <a:pt x="644" y="6020"/>
                  </a:cubicBezTo>
                  <a:cubicBezTo>
                    <a:pt x="773" y="6227"/>
                    <a:pt x="971" y="6307"/>
                    <a:pt x="1189" y="6356"/>
                  </a:cubicBezTo>
                  <a:cubicBezTo>
                    <a:pt x="1327" y="5713"/>
                    <a:pt x="1783" y="5297"/>
                    <a:pt x="2278" y="4941"/>
                  </a:cubicBezTo>
                  <a:cubicBezTo>
                    <a:pt x="2951" y="4446"/>
                    <a:pt x="3624" y="3990"/>
                    <a:pt x="4307" y="3515"/>
                  </a:cubicBezTo>
                  <a:cubicBezTo>
                    <a:pt x="4317" y="3515"/>
                    <a:pt x="4317" y="3505"/>
                    <a:pt x="4337" y="3495"/>
                  </a:cubicBezTo>
                  <a:cubicBezTo>
                    <a:pt x="4347" y="3485"/>
                    <a:pt x="4337" y="3466"/>
                    <a:pt x="4307" y="3446"/>
                  </a:cubicBezTo>
                  <a:cubicBezTo>
                    <a:pt x="4099" y="3446"/>
                    <a:pt x="4059" y="3337"/>
                    <a:pt x="4158" y="3169"/>
                  </a:cubicBezTo>
                  <a:cubicBezTo>
                    <a:pt x="4218" y="3070"/>
                    <a:pt x="4307" y="2971"/>
                    <a:pt x="4396" y="2872"/>
                  </a:cubicBezTo>
                  <a:cubicBezTo>
                    <a:pt x="4891" y="2278"/>
                    <a:pt x="5307" y="1654"/>
                    <a:pt x="5683" y="941"/>
                  </a:cubicBezTo>
                  <a:cubicBezTo>
                    <a:pt x="4990" y="862"/>
                    <a:pt x="4545" y="427"/>
                    <a:pt x="4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448;p69">
              <a:extLst>
                <a:ext uri="{FF2B5EF4-FFF2-40B4-BE49-F238E27FC236}">
                  <a16:creationId xmlns:a16="http://schemas.microsoft.com/office/drawing/2014/main" id="{D31374F9-FD2C-F058-7C78-A2513906CB39}"/>
                </a:ext>
              </a:extLst>
            </p:cNvPr>
            <p:cNvSpPr/>
            <p:nvPr/>
          </p:nvSpPr>
          <p:spPr>
            <a:xfrm>
              <a:off x="2036630" y="4466115"/>
              <a:ext cx="212143" cy="124026"/>
            </a:xfrm>
            <a:custGeom>
              <a:avLst/>
              <a:gdLst/>
              <a:ahLst/>
              <a:cxnLst/>
              <a:rect l="l" t="t" r="r" b="b"/>
              <a:pathLst>
                <a:path w="9098" h="5319" extrusionOk="0">
                  <a:moveTo>
                    <a:pt x="9020" y="1"/>
                  </a:moveTo>
                  <a:cubicBezTo>
                    <a:pt x="8992" y="1"/>
                    <a:pt x="8960" y="11"/>
                    <a:pt x="8929" y="22"/>
                  </a:cubicBezTo>
                  <a:cubicBezTo>
                    <a:pt x="7662" y="675"/>
                    <a:pt x="6425" y="1348"/>
                    <a:pt x="5168" y="1992"/>
                  </a:cubicBezTo>
                  <a:cubicBezTo>
                    <a:pt x="4306" y="2418"/>
                    <a:pt x="3455" y="2893"/>
                    <a:pt x="2475" y="3051"/>
                  </a:cubicBezTo>
                  <a:cubicBezTo>
                    <a:pt x="2412" y="3063"/>
                    <a:pt x="2351" y="3069"/>
                    <a:pt x="2292" y="3069"/>
                  </a:cubicBezTo>
                  <a:cubicBezTo>
                    <a:pt x="1960" y="3069"/>
                    <a:pt x="1693" y="2885"/>
                    <a:pt x="1525" y="2566"/>
                  </a:cubicBezTo>
                  <a:cubicBezTo>
                    <a:pt x="1327" y="2210"/>
                    <a:pt x="1376" y="1814"/>
                    <a:pt x="1663" y="1517"/>
                  </a:cubicBezTo>
                  <a:cubicBezTo>
                    <a:pt x="1772" y="1408"/>
                    <a:pt x="1901" y="1299"/>
                    <a:pt x="2020" y="1180"/>
                  </a:cubicBezTo>
                  <a:cubicBezTo>
                    <a:pt x="2013" y="1092"/>
                    <a:pt x="1974" y="1078"/>
                    <a:pt x="1931" y="1078"/>
                  </a:cubicBezTo>
                  <a:cubicBezTo>
                    <a:pt x="1911" y="1078"/>
                    <a:pt x="1890" y="1081"/>
                    <a:pt x="1871" y="1081"/>
                  </a:cubicBezTo>
                  <a:cubicBezTo>
                    <a:pt x="1386" y="1329"/>
                    <a:pt x="911" y="1566"/>
                    <a:pt x="436" y="1814"/>
                  </a:cubicBezTo>
                  <a:cubicBezTo>
                    <a:pt x="287" y="1893"/>
                    <a:pt x="79" y="1873"/>
                    <a:pt x="0" y="2091"/>
                  </a:cubicBezTo>
                  <a:cubicBezTo>
                    <a:pt x="1327" y="3160"/>
                    <a:pt x="2871" y="3853"/>
                    <a:pt x="4386" y="4625"/>
                  </a:cubicBezTo>
                  <a:cubicBezTo>
                    <a:pt x="5346" y="5120"/>
                    <a:pt x="6415" y="5288"/>
                    <a:pt x="7494" y="5318"/>
                  </a:cubicBezTo>
                  <a:cubicBezTo>
                    <a:pt x="7088" y="4942"/>
                    <a:pt x="6821" y="4546"/>
                    <a:pt x="7167" y="3992"/>
                  </a:cubicBezTo>
                  <a:cubicBezTo>
                    <a:pt x="7227" y="3902"/>
                    <a:pt x="7217" y="3853"/>
                    <a:pt x="7088" y="3853"/>
                  </a:cubicBezTo>
                  <a:cubicBezTo>
                    <a:pt x="6672" y="4081"/>
                    <a:pt x="6237" y="4269"/>
                    <a:pt x="5781" y="4388"/>
                  </a:cubicBezTo>
                  <a:cubicBezTo>
                    <a:pt x="5685" y="4415"/>
                    <a:pt x="5591" y="4428"/>
                    <a:pt x="5500" y="4428"/>
                  </a:cubicBezTo>
                  <a:cubicBezTo>
                    <a:pt x="5133" y="4428"/>
                    <a:pt x="4827" y="4214"/>
                    <a:pt x="4732" y="3873"/>
                  </a:cubicBezTo>
                  <a:cubicBezTo>
                    <a:pt x="4603" y="3437"/>
                    <a:pt x="4732" y="3012"/>
                    <a:pt x="5098" y="2744"/>
                  </a:cubicBezTo>
                  <a:cubicBezTo>
                    <a:pt x="5375" y="2546"/>
                    <a:pt x="5653" y="2368"/>
                    <a:pt x="5930" y="2190"/>
                  </a:cubicBezTo>
                  <a:cubicBezTo>
                    <a:pt x="6979" y="1477"/>
                    <a:pt x="8078" y="863"/>
                    <a:pt x="9098" y="111"/>
                  </a:cubicBezTo>
                  <a:cubicBezTo>
                    <a:pt x="9098" y="26"/>
                    <a:pt x="9064" y="1"/>
                    <a:pt x="9020" y="1"/>
                  </a:cubicBez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449;p69">
              <a:extLst>
                <a:ext uri="{FF2B5EF4-FFF2-40B4-BE49-F238E27FC236}">
                  <a16:creationId xmlns:a16="http://schemas.microsoft.com/office/drawing/2014/main" id="{839968DA-1696-4B3B-BCC2-6392E701AC49}"/>
                </a:ext>
              </a:extLst>
            </p:cNvPr>
            <p:cNvSpPr/>
            <p:nvPr/>
          </p:nvSpPr>
          <p:spPr>
            <a:xfrm>
              <a:off x="2682012" y="4040198"/>
              <a:ext cx="81495" cy="118989"/>
            </a:xfrm>
            <a:custGeom>
              <a:avLst/>
              <a:gdLst/>
              <a:ahLst/>
              <a:cxnLst/>
              <a:rect l="l" t="t" r="r" b="b"/>
              <a:pathLst>
                <a:path w="3495" h="5103" extrusionOk="0">
                  <a:moveTo>
                    <a:pt x="532" y="1"/>
                  </a:moveTo>
                  <a:cubicBezTo>
                    <a:pt x="345" y="1"/>
                    <a:pt x="157" y="91"/>
                    <a:pt x="0" y="242"/>
                  </a:cubicBezTo>
                  <a:cubicBezTo>
                    <a:pt x="584" y="1915"/>
                    <a:pt x="1396" y="3489"/>
                    <a:pt x="2069" y="5102"/>
                  </a:cubicBezTo>
                  <a:cubicBezTo>
                    <a:pt x="2307" y="5073"/>
                    <a:pt x="2346" y="4845"/>
                    <a:pt x="2426" y="4687"/>
                  </a:cubicBezTo>
                  <a:cubicBezTo>
                    <a:pt x="2307" y="4350"/>
                    <a:pt x="2148" y="4033"/>
                    <a:pt x="2119" y="3657"/>
                  </a:cubicBezTo>
                  <a:cubicBezTo>
                    <a:pt x="2099" y="3598"/>
                    <a:pt x="2109" y="3538"/>
                    <a:pt x="2148" y="3489"/>
                  </a:cubicBezTo>
                  <a:cubicBezTo>
                    <a:pt x="2158" y="3528"/>
                    <a:pt x="2178" y="3548"/>
                    <a:pt x="2208" y="3578"/>
                  </a:cubicBezTo>
                  <a:cubicBezTo>
                    <a:pt x="2406" y="3835"/>
                    <a:pt x="2396" y="4202"/>
                    <a:pt x="2643" y="4439"/>
                  </a:cubicBezTo>
                  <a:cubicBezTo>
                    <a:pt x="2663" y="4291"/>
                    <a:pt x="2742" y="4152"/>
                    <a:pt x="2832" y="4033"/>
                  </a:cubicBezTo>
                  <a:cubicBezTo>
                    <a:pt x="3079" y="3677"/>
                    <a:pt x="3336" y="3330"/>
                    <a:pt x="3495" y="2915"/>
                  </a:cubicBezTo>
                  <a:cubicBezTo>
                    <a:pt x="3188" y="2598"/>
                    <a:pt x="2881" y="2261"/>
                    <a:pt x="2614" y="1905"/>
                  </a:cubicBezTo>
                  <a:cubicBezTo>
                    <a:pt x="2525" y="1885"/>
                    <a:pt x="2515" y="1836"/>
                    <a:pt x="2515" y="1766"/>
                  </a:cubicBezTo>
                  <a:cubicBezTo>
                    <a:pt x="2267" y="1360"/>
                    <a:pt x="2010" y="964"/>
                    <a:pt x="1762" y="549"/>
                  </a:cubicBezTo>
                  <a:cubicBezTo>
                    <a:pt x="1436" y="489"/>
                    <a:pt x="1168" y="361"/>
                    <a:pt x="911" y="143"/>
                  </a:cubicBezTo>
                  <a:cubicBezTo>
                    <a:pt x="793" y="45"/>
                    <a:pt x="663" y="1"/>
                    <a:pt x="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450;p69">
              <a:extLst>
                <a:ext uri="{FF2B5EF4-FFF2-40B4-BE49-F238E27FC236}">
                  <a16:creationId xmlns:a16="http://schemas.microsoft.com/office/drawing/2014/main" id="{ECCCBB20-E124-A26C-6BC0-3F9990551CB8}"/>
                </a:ext>
              </a:extLst>
            </p:cNvPr>
            <p:cNvSpPr/>
            <p:nvPr/>
          </p:nvSpPr>
          <p:spPr>
            <a:xfrm>
              <a:off x="2239609" y="4489759"/>
              <a:ext cx="188755" cy="100079"/>
            </a:xfrm>
            <a:custGeom>
              <a:avLst/>
              <a:gdLst/>
              <a:ahLst/>
              <a:cxnLst/>
              <a:rect l="l" t="t" r="r" b="b"/>
              <a:pathLst>
                <a:path w="8095" h="4292" extrusionOk="0">
                  <a:moveTo>
                    <a:pt x="7983" y="0"/>
                  </a:moveTo>
                  <a:cubicBezTo>
                    <a:pt x="7956" y="0"/>
                    <a:pt x="7926" y="8"/>
                    <a:pt x="7896" y="18"/>
                  </a:cubicBezTo>
                  <a:cubicBezTo>
                    <a:pt x="6560" y="760"/>
                    <a:pt x="5223" y="1512"/>
                    <a:pt x="3887" y="2255"/>
                  </a:cubicBezTo>
                  <a:cubicBezTo>
                    <a:pt x="2620" y="2958"/>
                    <a:pt x="1373" y="3680"/>
                    <a:pt x="7" y="4175"/>
                  </a:cubicBezTo>
                  <a:cubicBezTo>
                    <a:pt x="1" y="4260"/>
                    <a:pt x="31" y="4280"/>
                    <a:pt x="72" y="4280"/>
                  </a:cubicBezTo>
                  <a:cubicBezTo>
                    <a:pt x="103" y="4280"/>
                    <a:pt x="141" y="4269"/>
                    <a:pt x="175" y="4264"/>
                  </a:cubicBezTo>
                  <a:cubicBezTo>
                    <a:pt x="370" y="4283"/>
                    <a:pt x="564" y="4291"/>
                    <a:pt x="756" y="4291"/>
                  </a:cubicBezTo>
                  <a:cubicBezTo>
                    <a:pt x="2446" y="4291"/>
                    <a:pt x="4035" y="3644"/>
                    <a:pt x="5679" y="3324"/>
                  </a:cubicBezTo>
                  <a:cubicBezTo>
                    <a:pt x="5253" y="2671"/>
                    <a:pt x="5322" y="2364"/>
                    <a:pt x="5916" y="1849"/>
                  </a:cubicBezTo>
                  <a:cubicBezTo>
                    <a:pt x="6589" y="1285"/>
                    <a:pt x="7332" y="800"/>
                    <a:pt x="7975" y="186"/>
                  </a:cubicBezTo>
                  <a:cubicBezTo>
                    <a:pt x="8045" y="146"/>
                    <a:pt x="8094" y="97"/>
                    <a:pt x="8055" y="28"/>
                  </a:cubicBezTo>
                  <a:cubicBezTo>
                    <a:pt x="8035" y="8"/>
                    <a:pt x="8010" y="0"/>
                    <a:pt x="7983" y="0"/>
                  </a:cubicBez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451;p69">
              <a:extLst>
                <a:ext uri="{FF2B5EF4-FFF2-40B4-BE49-F238E27FC236}">
                  <a16:creationId xmlns:a16="http://schemas.microsoft.com/office/drawing/2014/main" id="{69F7F3CD-A5ED-7A76-3E29-A9BB30C62C4A}"/>
                </a:ext>
              </a:extLst>
            </p:cNvPr>
            <p:cNvSpPr/>
            <p:nvPr/>
          </p:nvSpPr>
          <p:spPr>
            <a:xfrm>
              <a:off x="2432957" y="4486122"/>
              <a:ext cx="168749" cy="65989"/>
            </a:xfrm>
            <a:custGeom>
              <a:avLst/>
              <a:gdLst/>
              <a:ahLst/>
              <a:cxnLst/>
              <a:rect l="l" t="t" r="r" b="b"/>
              <a:pathLst>
                <a:path w="7237" h="2830" extrusionOk="0">
                  <a:moveTo>
                    <a:pt x="6775" y="0"/>
                  </a:moveTo>
                  <a:cubicBezTo>
                    <a:pt x="6704" y="0"/>
                    <a:pt x="6627" y="57"/>
                    <a:pt x="6534" y="124"/>
                  </a:cubicBezTo>
                  <a:cubicBezTo>
                    <a:pt x="6088" y="461"/>
                    <a:pt x="5653" y="837"/>
                    <a:pt x="5128" y="1065"/>
                  </a:cubicBezTo>
                  <a:cubicBezTo>
                    <a:pt x="4935" y="1156"/>
                    <a:pt x="4754" y="1200"/>
                    <a:pt x="4590" y="1200"/>
                  </a:cubicBezTo>
                  <a:cubicBezTo>
                    <a:pt x="4149" y="1200"/>
                    <a:pt x="3834" y="880"/>
                    <a:pt x="3762" y="302"/>
                  </a:cubicBezTo>
                  <a:cubicBezTo>
                    <a:pt x="3762" y="243"/>
                    <a:pt x="3782" y="164"/>
                    <a:pt x="3683" y="124"/>
                  </a:cubicBezTo>
                  <a:cubicBezTo>
                    <a:pt x="2485" y="1005"/>
                    <a:pt x="1287" y="1926"/>
                    <a:pt x="0" y="2718"/>
                  </a:cubicBezTo>
                  <a:cubicBezTo>
                    <a:pt x="0" y="2802"/>
                    <a:pt x="23" y="2829"/>
                    <a:pt x="59" y="2829"/>
                  </a:cubicBezTo>
                  <a:cubicBezTo>
                    <a:pt x="86" y="2829"/>
                    <a:pt x="120" y="2814"/>
                    <a:pt x="159" y="2797"/>
                  </a:cubicBezTo>
                  <a:cubicBezTo>
                    <a:pt x="713" y="2698"/>
                    <a:pt x="1287" y="2728"/>
                    <a:pt x="1851" y="2668"/>
                  </a:cubicBezTo>
                  <a:cubicBezTo>
                    <a:pt x="2970" y="2550"/>
                    <a:pt x="3980" y="2084"/>
                    <a:pt x="5009" y="1659"/>
                  </a:cubicBezTo>
                  <a:cubicBezTo>
                    <a:pt x="5791" y="1352"/>
                    <a:pt x="6544" y="966"/>
                    <a:pt x="7236" y="500"/>
                  </a:cubicBezTo>
                  <a:cubicBezTo>
                    <a:pt x="7137" y="391"/>
                    <a:pt x="7029" y="302"/>
                    <a:pt x="6959" y="174"/>
                  </a:cubicBezTo>
                  <a:cubicBezTo>
                    <a:pt x="6898" y="47"/>
                    <a:pt x="6839" y="0"/>
                    <a:pt x="6775" y="0"/>
                  </a:cubicBez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452;p69">
              <a:extLst>
                <a:ext uri="{FF2B5EF4-FFF2-40B4-BE49-F238E27FC236}">
                  <a16:creationId xmlns:a16="http://schemas.microsoft.com/office/drawing/2014/main" id="{23DBBEDD-082F-7657-99DF-2C76F2D78896}"/>
                </a:ext>
              </a:extLst>
            </p:cNvPr>
            <p:cNvSpPr/>
            <p:nvPr/>
          </p:nvSpPr>
          <p:spPr>
            <a:xfrm>
              <a:off x="2614741" y="3877651"/>
              <a:ext cx="108380" cy="176187"/>
            </a:xfrm>
            <a:custGeom>
              <a:avLst/>
              <a:gdLst/>
              <a:ahLst/>
              <a:cxnLst/>
              <a:rect l="l" t="t" r="r" b="b"/>
              <a:pathLst>
                <a:path w="4648" h="7556" extrusionOk="0">
                  <a:moveTo>
                    <a:pt x="67" y="0"/>
                  </a:moveTo>
                  <a:cubicBezTo>
                    <a:pt x="22" y="0"/>
                    <a:pt x="1" y="34"/>
                    <a:pt x="25" y="105"/>
                  </a:cubicBezTo>
                  <a:cubicBezTo>
                    <a:pt x="34" y="204"/>
                    <a:pt x="34" y="303"/>
                    <a:pt x="74" y="402"/>
                  </a:cubicBezTo>
                  <a:cubicBezTo>
                    <a:pt x="420" y="1422"/>
                    <a:pt x="836" y="2432"/>
                    <a:pt x="1272" y="3421"/>
                  </a:cubicBezTo>
                  <a:cubicBezTo>
                    <a:pt x="1816" y="4679"/>
                    <a:pt x="2361" y="5956"/>
                    <a:pt x="2895" y="7213"/>
                  </a:cubicBezTo>
                  <a:cubicBezTo>
                    <a:pt x="3059" y="7124"/>
                    <a:pt x="3237" y="7062"/>
                    <a:pt x="3406" y="7062"/>
                  </a:cubicBezTo>
                  <a:cubicBezTo>
                    <a:pt x="3576" y="7062"/>
                    <a:pt x="3737" y="7124"/>
                    <a:pt x="3865" y="7282"/>
                  </a:cubicBezTo>
                  <a:cubicBezTo>
                    <a:pt x="4039" y="7485"/>
                    <a:pt x="4213" y="7555"/>
                    <a:pt x="4413" y="7555"/>
                  </a:cubicBezTo>
                  <a:cubicBezTo>
                    <a:pt x="4487" y="7555"/>
                    <a:pt x="4565" y="7546"/>
                    <a:pt x="4647" y="7530"/>
                  </a:cubicBezTo>
                  <a:cubicBezTo>
                    <a:pt x="4558" y="7381"/>
                    <a:pt x="4489" y="7213"/>
                    <a:pt x="4390" y="7045"/>
                  </a:cubicBezTo>
                  <a:cubicBezTo>
                    <a:pt x="3648" y="5926"/>
                    <a:pt x="2945" y="4788"/>
                    <a:pt x="2272" y="3639"/>
                  </a:cubicBezTo>
                  <a:cubicBezTo>
                    <a:pt x="1569" y="2412"/>
                    <a:pt x="826" y="1214"/>
                    <a:pt x="104" y="6"/>
                  </a:cubicBezTo>
                  <a:cubicBezTo>
                    <a:pt x="90" y="2"/>
                    <a:pt x="78" y="0"/>
                    <a:pt x="67" y="0"/>
                  </a:cubicBez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453;p69">
              <a:extLst>
                <a:ext uri="{FF2B5EF4-FFF2-40B4-BE49-F238E27FC236}">
                  <a16:creationId xmlns:a16="http://schemas.microsoft.com/office/drawing/2014/main" id="{8498C25A-CE63-5478-F52C-DC044188FFBB}"/>
                </a:ext>
              </a:extLst>
            </p:cNvPr>
            <p:cNvSpPr/>
            <p:nvPr/>
          </p:nvSpPr>
          <p:spPr>
            <a:xfrm>
              <a:off x="1937134" y="4113928"/>
              <a:ext cx="90239" cy="131814"/>
            </a:xfrm>
            <a:custGeom>
              <a:avLst/>
              <a:gdLst/>
              <a:ahLst/>
              <a:cxnLst/>
              <a:rect l="l" t="t" r="r" b="b"/>
              <a:pathLst>
                <a:path w="3870" h="5653" extrusionOk="0">
                  <a:moveTo>
                    <a:pt x="2871" y="0"/>
                  </a:moveTo>
                  <a:cubicBezTo>
                    <a:pt x="2396" y="762"/>
                    <a:pt x="1882" y="1465"/>
                    <a:pt x="1297" y="2119"/>
                  </a:cubicBezTo>
                  <a:cubicBezTo>
                    <a:pt x="1050" y="2653"/>
                    <a:pt x="585" y="3009"/>
                    <a:pt x="238" y="3455"/>
                  </a:cubicBezTo>
                  <a:cubicBezTo>
                    <a:pt x="119" y="3574"/>
                    <a:pt x="1" y="3692"/>
                    <a:pt x="119" y="3890"/>
                  </a:cubicBezTo>
                  <a:cubicBezTo>
                    <a:pt x="515" y="4494"/>
                    <a:pt x="951" y="5059"/>
                    <a:pt x="1436" y="5653"/>
                  </a:cubicBezTo>
                  <a:cubicBezTo>
                    <a:pt x="1753" y="5128"/>
                    <a:pt x="2000" y="4593"/>
                    <a:pt x="2238" y="4059"/>
                  </a:cubicBezTo>
                  <a:cubicBezTo>
                    <a:pt x="2218" y="3871"/>
                    <a:pt x="2040" y="3791"/>
                    <a:pt x="1971" y="3643"/>
                  </a:cubicBezTo>
                  <a:cubicBezTo>
                    <a:pt x="1832" y="3247"/>
                    <a:pt x="1971" y="2891"/>
                    <a:pt x="2169" y="2554"/>
                  </a:cubicBezTo>
                  <a:cubicBezTo>
                    <a:pt x="2545" y="1911"/>
                    <a:pt x="2990" y="1307"/>
                    <a:pt x="3465" y="723"/>
                  </a:cubicBezTo>
                  <a:cubicBezTo>
                    <a:pt x="3574" y="574"/>
                    <a:pt x="3683" y="426"/>
                    <a:pt x="3752" y="238"/>
                  </a:cubicBezTo>
                  <a:cubicBezTo>
                    <a:pt x="3760" y="166"/>
                    <a:pt x="3870" y="44"/>
                    <a:pt x="3776" y="44"/>
                  </a:cubicBezTo>
                  <a:cubicBezTo>
                    <a:pt x="3752" y="44"/>
                    <a:pt x="3717" y="52"/>
                    <a:pt x="3663" y="69"/>
                  </a:cubicBezTo>
                  <a:cubicBezTo>
                    <a:pt x="3550" y="102"/>
                    <a:pt x="3441" y="119"/>
                    <a:pt x="3333" y="119"/>
                  </a:cubicBezTo>
                  <a:cubicBezTo>
                    <a:pt x="3176" y="119"/>
                    <a:pt x="3024" y="82"/>
                    <a:pt x="2871" y="0"/>
                  </a:cubicBez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454;p69">
              <a:extLst>
                <a:ext uri="{FF2B5EF4-FFF2-40B4-BE49-F238E27FC236}">
                  <a16:creationId xmlns:a16="http://schemas.microsoft.com/office/drawing/2014/main" id="{1EFA014C-3C2A-8731-9ED2-66E90E4238FD}"/>
                </a:ext>
              </a:extLst>
            </p:cNvPr>
            <p:cNvSpPr/>
            <p:nvPr/>
          </p:nvSpPr>
          <p:spPr>
            <a:xfrm>
              <a:off x="1973136" y="4160749"/>
              <a:ext cx="97794" cy="147553"/>
            </a:xfrm>
            <a:custGeom>
              <a:avLst/>
              <a:gdLst/>
              <a:ahLst/>
              <a:cxnLst/>
              <a:rect l="l" t="t" r="r" b="b"/>
              <a:pathLst>
                <a:path w="4194" h="6328" extrusionOk="0">
                  <a:moveTo>
                    <a:pt x="4076" y="1"/>
                  </a:moveTo>
                  <a:cubicBezTo>
                    <a:pt x="4068" y="1"/>
                    <a:pt x="4059" y="1"/>
                    <a:pt x="4050" y="2"/>
                  </a:cubicBezTo>
                  <a:cubicBezTo>
                    <a:pt x="3456" y="556"/>
                    <a:pt x="2911" y="1150"/>
                    <a:pt x="2258" y="1625"/>
                  </a:cubicBezTo>
                  <a:cubicBezTo>
                    <a:pt x="1928" y="1848"/>
                    <a:pt x="1598" y="2081"/>
                    <a:pt x="1166" y="2081"/>
                  </a:cubicBezTo>
                  <a:cubicBezTo>
                    <a:pt x="1157" y="2081"/>
                    <a:pt x="1148" y="2081"/>
                    <a:pt x="1139" y="2080"/>
                  </a:cubicBezTo>
                  <a:cubicBezTo>
                    <a:pt x="922" y="2476"/>
                    <a:pt x="684" y="2872"/>
                    <a:pt x="486" y="3298"/>
                  </a:cubicBezTo>
                  <a:cubicBezTo>
                    <a:pt x="377" y="3526"/>
                    <a:pt x="1" y="3664"/>
                    <a:pt x="130" y="3951"/>
                  </a:cubicBezTo>
                  <a:cubicBezTo>
                    <a:pt x="229" y="4169"/>
                    <a:pt x="476" y="4328"/>
                    <a:pt x="674" y="4516"/>
                  </a:cubicBezTo>
                  <a:cubicBezTo>
                    <a:pt x="1238" y="5060"/>
                    <a:pt x="1813" y="5595"/>
                    <a:pt x="2377" y="6129"/>
                  </a:cubicBezTo>
                  <a:cubicBezTo>
                    <a:pt x="2505" y="6238"/>
                    <a:pt x="2654" y="6327"/>
                    <a:pt x="2822" y="6327"/>
                  </a:cubicBezTo>
                  <a:cubicBezTo>
                    <a:pt x="3000" y="6307"/>
                    <a:pt x="3159" y="6278"/>
                    <a:pt x="3208" y="6080"/>
                  </a:cubicBezTo>
                  <a:cubicBezTo>
                    <a:pt x="3149" y="5684"/>
                    <a:pt x="3317" y="5347"/>
                    <a:pt x="3525" y="5020"/>
                  </a:cubicBezTo>
                  <a:cubicBezTo>
                    <a:pt x="3552" y="4958"/>
                    <a:pt x="3523" y="4920"/>
                    <a:pt x="3466" y="4920"/>
                  </a:cubicBezTo>
                  <a:cubicBezTo>
                    <a:pt x="3460" y="4920"/>
                    <a:pt x="3453" y="4920"/>
                    <a:pt x="3446" y="4921"/>
                  </a:cubicBezTo>
                  <a:cubicBezTo>
                    <a:pt x="3297" y="5020"/>
                    <a:pt x="3149" y="5139"/>
                    <a:pt x="2981" y="5209"/>
                  </a:cubicBezTo>
                  <a:cubicBezTo>
                    <a:pt x="2784" y="5302"/>
                    <a:pt x="2583" y="5354"/>
                    <a:pt x="2384" y="5354"/>
                  </a:cubicBezTo>
                  <a:cubicBezTo>
                    <a:pt x="2164" y="5354"/>
                    <a:pt x="1947" y="5290"/>
                    <a:pt x="1743" y="5149"/>
                  </a:cubicBezTo>
                  <a:cubicBezTo>
                    <a:pt x="1377" y="4872"/>
                    <a:pt x="1417" y="4476"/>
                    <a:pt x="1525" y="4100"/>
                  </a:cubicBezTo>
                  <a:cubicBezTo>
                    <a:pt x="1565" y="3971"/>
                    <a:pt x="1595" y="3852"/>
                    <a:pt x="1664" y="3734"/>
                  </a:cubicBezTo>
                  <a:cubicBezTo>
                    <a:pt x="2357" y="2447"/>
                    <a:pt x="3287" y="1328"/>
                    <a:pt x="4139" y="150"/>
                  </a:cubicBezTo>
                  <a:cubicBezTo>
                    <a:pt x="4194" y="58"/>
                    <a:pt x="4181" y="1"/>
                    <a:pt x="4076" y="1"/>
                  </a:cubicBez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455;p69">
              <a:extLst>
                <a:ext uri="{FF2B5EF4-FFF2-40B4-BE49-F238E27FC236}">
                  <a16:creationId xmlns:a16="http://schemas.microsoft.com/office/drawing/2014/main" id="{FE706E17-23EA-F3A3-0E4F-594C4595A9CE}"/>
                </a:ext>
              </a:extLst>
            </p:cNvPr>
            <p:cNvSpPr/>
            <p:nvPr/>
          </p:nvSpPr>
          <p:spPr>
            <a:xfrm>
              <a:off x="2038938" y="4269502"/>
              <a:ext cx="90962" cy="54190"/>
            </a:xfrm>
            <a:custGeom>
              <a:avLst/>
              <a:gdLst/>
              <a:ahLst/>
              <a:cxnLst/>
              <a:rect l="l" t="t" r="r" b="b"/>
              <a:pathLst>
                <a:path w="3901" h="2324" extrusionOk="0">
                  <a:moveTo>
                    <a:pt x="3218" y="0"/>
                  </a:moveTo>
                  <a:cubicBezTo>
                    <a:pt x="3071" y="0"/>
                    <a:pt x="2901" y="46"/>
                    <a:pt x="2703" y="139"/>
                  </a:cubicBezTo>
                  <a:cubicBezTo>
                    <a:pt x="1911" y="495"/>
                    <a:pt x="1158" y="950"/>
                    <a:pt x="386" y="1386"/>
                  </a:cubicBezTo>
                  <a:cubicBezTo>
                    <a:pt x="268" y="1475"/>
                    <a:pt x="129" y="1544"/>
                    <a:pt x="0" y="1633"/>
                  </a:cubicBezTo>
                  <a:cubicBezTo>
                    <a:pt x="446" y="1762"/>
                    <a:pt x="842" y="1990"/>
                    <a:pt x="1267" y="2109"/>
                  </a:cubicBezTo>
                  <a:cubicBezTo>
                    <a:pt x="1594" y="2201"/>
                    <a:pt x="1931" y="2324"/>
                    <a:pt x="2278" y="2324"/>
                  </a:cubicBezTo>
                  <a:cubicBezTo>
                    <a:pt x="2414" y="2324"/>
                    <a:pt x="2553" y="2305"/>
                    <a:pt x="2693" y="2257"/>
                  </a:cubicBezTo>
                  <a:cubicBezTo>
                    <a:pt x="2970" y="1960"/>
                    <a:pt x="3257" y="1663"/>
                    <a:pt x="3554" y="1376"/>
                  </a:cubicBezTo>
                  <a:cubicBezTo>
                    <a:pt x="3792" y="1139"/>
                    <a:pt x="3901" y="881"/>
                    <a:pt x="3851" y="554"/>
                  </a:cubicBezTo>
                  <a:cubicBezTo>
                    <a:pt x="3712" y="185"/>
                    <a:pt x="3512" y="0"/>
                    <a:pt x="3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456;p69">
              <a:extLst>
                <a:ext uri="{FF2B5EF4-FFF2-40B4-BE49-F238E27FC236}">
                  <a16:creationId xmlns:a16="http://schemas.microsoft.com/office/drawing/2014/main" id="{6594E9C0-0FEE-F4E6-575C-97CBBFDE1AE7}"/>
                </a:ext>
              </a:extLst>
            </p:cNvPr>
            <p:cNvSpPr/>
            <p:nvPr/>
          </p:nvSpPr>
          <p:spPr>
            <a:xfrm>
              <a:off x="2443567" y="3498532"/>
              <a:ext cx="75968" cy="93526"/>
            </a:xfrm>
            <a:custGeom>
              <a:avLst/>
              <a:gdLst/>
              <a:ahLst/>
              <a:cxnLst/>
              <a:rect l="l" t="t" r="r" b="b"/>
              <a:pathLst>
                <a:path w="3258" h="4011" extrusionOk="0">
                  <a:moveTo>
                    <a:pt x="3079" y="1"/>
                  </a:moveTo>
                  <a:lnTo>
                    <a:pt x="3079" y="1"/>
                  </a:lnTo>
                  <a:cubicBezTo>
                    <a:pt x="2545" y="159"/>
                    <a:pt x="1980" y="288"/>
                    <a:pt x="1525" y="644"/>
                  </a:cubicBezTo>
                  <a:cubicBezTo>
                    <a:pt x="1198" y="902"/>
                    <a:pt x="842" y="1080"/>
                    <a:pt x="466" y="1238"/>
                  </a:cubicBezTo>
                  <a:cubicBezTo>
                    <a:pt x="499" y="1333"/>
                    <a:pt x="546" y="1360"/>
                    <a:pt x="598" y="1360"/>
                  </a:cubicBezTo>
                  <a:cubicBezTo>
                    <a:pt x="656" y="1360"/>
                    <a:pt x="721" y="1328"/>
                    <a:pt x="783" y="1318"/>
                  </a:cubicBezTo>
                  <a:cubicBezTo>
                    <a:pt x="1030" y="1268"/>
                    <a:pt x="1278" y="1199"/>
                    <a:pt x="1525" y="1149"/>
                  </a:cubicBezTo>
                  <a:cubicBezTo>
                    <a:pt x="1543" y="1147"/>
                    <a:pt x="1563" y="1145"/>
                    <a:pt x="1582" y="1145"/>
                  </a:cubicBezTo>
                  <a:cubicBezTo>
                    <a:pt x="1638" y="1145"/>
                    <a:pt x="1696" y="1160"/>
                    <a:pt x="1733" y="1219"/>
                  </a:cubicBezTo>
                  <a:cubicBezTo>
                    <a:pt x="1782" y="1278"/>
                    <a:pt x="1733" y="1327"/>
                    <a:pt x="1703" y="1387"/>
                  </a:cubicBezTo>
                  <a:cubicBezTo>
                    <a:pt x="1238" y="2307"/>
                    <a:pt x="792" y="3228"/>
                    <a:pt x="1" y="3921"/>
                  </a:cubicBezTo>
                  <a:cubicBezTo>
                    <a:pt x="67" y="3973"/>
                    <a:pt x="128" y="3994"/>
                    <a:pt x="187" y="3994"/>
                  </a:cubicBezTo>
                  <a:cubicBezTo>
                    <a:pt x="294" y="3994"/>
                    <a:pt x="390" y="3926"/>
                    <a:pt x="486" y="3862"/>
                  </a:cubicBezTo>
                  <a:cubicBezTo>
                    <a:pt x="783" y="3674"/>
                    <a:pt x="1000" y="3406"/>
                    <a:pt x="1238" y="3099"/>
                  </a:cubicBezTo>
                  <a:lnTo>
                    <a:pt x="1238" y="3099"/>
                  </a:lnTo>
                  <a:cubicBezTo>
                    <a:pt x="1109" y="3456"/>
                    <a:pt x="783" y="3614"/>
                    <a:pt x="644" y="3911"/>
                  </a:cubicBezTo>
                  <a:cubicBezTo>
                    <a:pt x="644" y="3951"/>
                    <a:pt x="654" y="3990"/>
                    <a:pt x="684" y="4010"/>
                  </a:cubicBezTo>
                  <a:cubicBezTo>
                    <a:pt x="1456" y="3822"/>
                    <a:pt x="1990" y="3377"/>
                    <a:pt x="2297" y="2634"/>
                  </a:cubicBezTo>
                  <a:cubicBezTo>
                    <a:pt x="2525" y="2090"/>
                    <a:pt x="2634" y="1525"/>
                    <a:pt x="2921" y="1001"/>
                  </a:cubicBezTo>
                  <a:lnTo>
                    <a:pt x="2921" y="536"/>
                  </a:lnTo>
                  <a:cubicBezTo>
                    <a:pt x="2871" y="397"/>
                    <a:pt x="3010" y="347"/>
                    <a:pt x="3059" y="258"/>
                  </a:cubicBezTo>
                  <a:cubicBezTo>
                    <a:pt x="3109" y="189"/>
                    <a:pt x="3257" y="100"/>
                    <a:pt x="30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457;p69">
              <a:extLst>
                <a:ext uri="{FF2B5EF4-FFF2-40B4-BE49-F238E27FC236}">
                  <a16:creationId xmlns:a16="http://schemas.microsoft.com/office/drawing/2014/main" id="{88474EBA-5B1C-DCC8-A439-F31FDE18062F}"/>
                </a:ext>
              </a:extLst>
            </p:cNvPr>
            <p:cNvSpPr/>
            <p:nvPr/>
          </p:nvSpPr>
          <p:spPr>
            <a:xfrm>
              <a:off x="2264442" y="4262740"/>
              <a:ext cx="59343" cy="87114"/>
            </a:xfrm>
            <a:custGeom>
              <a:avLst/>
              <a:gdLst/>
              <a:ahLst/>
              <a:cxnLst/>
              <a:rect l="l" t="t" r="r" b="b"/>
              <a:pathLst>
                <a:path w="2545" h="3736" extrusionOk="0">
                  <a:moveTo>
                    <a:pt x="2155" y="1"/>
                  </a:moveTo>
                  <a:cubicBezTo>
                    <a:pt x="2041" y="1"/>
                    <a:pt x="1971" y="130"/>
                    <a:pt x="1901" y="221"/>
                  </a:cubicBezTo>
                  <a:cubicBezTo>
                    <a:pt x="1604" y="577"/>
                    <a:pt x="1317" y="963"/>
                    <a:pt x="1020" y="1320"/>
                  </a:cubicBezTo>
                  <a:cubicBezTo>
                    <a:pt x="704" y="1716"/>
                    <a:pt x="456" y="2181"/>
                    <a:pt x="1" y="2468"/>
                  </a:cubicBezTo>
                  <a:cubicBezTo>
                    <a:pt x="199" y="2715"/>
                    <a:pt x="466" y="2884"/>
                    <a:pt x="624" y="3161"/>
                  </a:cubicBezTo>
                  <a:cubicBezTo>
                    <a:pt x="1010" y="3299"/>
                    <a:pt x="1397" y="3418"/>
                    <a:pt x="1684" y="3735"/>
                  </a:cubicBezTo>
                  <a:cubicBezTo>
                    <a:pt x="2030" y="3458"/>
                    <a:pt x="2297" y="3111"/>
                    <a:pt x="2545" y="2755"/>
                  </a:cubicBezTo>
                  <a:cubicBezTo>
                    <a:pt x="2535" y="1953"/>
                    <a:pt x="2406" y="1141"/>
                    <a:pt x="2406" y="330"/>
                  </a:cubicBezTo>
                  <a:cubicBezTo>
                    <a:pt x="2406" y="241"/>
                    <a:pt x="2377" y="152"/>
                    <a:pt x="2327" y="82"/>
                  </a:cubicBezTo>
                  <a:cubicBezTo>
                    <a:pt x="2260" y="24"/>
                    <a:pt x="2203" y="1"/>
                    <a:pt x="2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458;p69">
              <a:extLst>
                <a:ext uri="{FF2B5EF4-FFF2-40B4-BE49-F238E27FC236}">
                  <a16:creationId xmlns:a16="http://schemas.microsoft.com/office/drawing/2014/main" id="{BF3C087F-CB43-AD08-1E78-DBAE54D4054A}"/>
                </a:ext>
              </a:extLst>
            </p:cNvPr>
            <p:cNvSpPr/>
            <p:nvPr/>
          </p:nvSpPr>
          <p:spPr>
            <a:xfrm>
              <a:off x="2326770" y="4363192"/>
              <a:ext cx="93736" cy="30849"/>
            </a:xfrm>
            <a:custGeom>
              <a:avLst/>
              <a:gdLst/>
              <a:ahLst/>
              <a:cxnLst/>
              <a:rect l="l" t="t" r="r" b="b"/>
              <a:pathLst>
                <a:path w="4020" h="1323" extrusionOk="0">
                  <a:moveTo>
                    <a:pt x="3135" y="1"/>
                  </a:moveTo>
                  <a:cubicBezTo>
                    <a:pt x="3120" y="1"/>
                    <a:pt x="3105" y="1"/>
                    <a:pt x="3089" y="1"/>
                  </a:cubicBezTo>
                  <a:cubicBezTo>
                    <a:pt x="2525" y="21"/>
                    <a:pt x="1990" y="179"/>
                    <a:pt x="1466" y="367"/>
                  </a:cubicBezTo>
                  <a:cubicBezTo>
                    <a:pt x="1434" y="365"/>
                    <a:pt x="1402" y="363"/>
                    <a:pt x="1370" y="363"/>
                  </a:cubicBezTo>
                  <a:cubicBezTo>
                    <a:pt x="937" y="363"/>
                    <a:pt x="566" y="607"/>
                    <a:pt x="169" y="773"/>
                  </a:cubicBezTo>
                  <a:cubicBezTo>
                    <a:pt x="100" y="833"/>
                    <a:pt x="1" y="872"/>
                    <a:pt x="20" y="991"/>
                  </a:cubicBezTo>
                  <a:cubicBezTo>
                    <a:pt x="100" y="1130"/>
                    <a:pt x="218" y="1140"/>
                    <a:pt x="347" y="1169"/>
                  </a:cubicBezTo>
                  <a:cubicBezTo>
                    <a:pt x="843" y="1291"/>
                    <a:pt x="1342" y="1322"/>
                    <a:pt x="1843" y="1322"/>
                  </a:cubicBezTo>
                  <a:cubicBezTo>
                    <a:pt x="2379" y="1322"/>
                    <a:pt x="2916" y="1286"/>
                    <a:pt x="3451" y="1286"/>
                  </a:cubicBezTo>
                  <a:cubicBezTo>
                    <a:pt x="3515" y="1286"/>
                    <a:pt x="3579" y="1287"/>
                    <a:pt x="3643" y="1288"/>
                  </a:cubicBezTo>
                  <a:cubicBezTo>
                    <a:pt x="3881" y="1120"/>
                    <a:pt x="4020" y="922"/>
                    <a:pt x="3881" y="625"/>
                  </a:cubicBezTo>
                  <a:cubicBezTo>
                    <a:pt x="3775" y="155"/>
                    <a:pt x="3605" y="1"/>
                    <a:pt x="3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459;p69">
              <a:extLst>
                <a:ext uri="{FF2B5EF4-FFF2-40B4-BE49-F238E27FC236}">
                  <a16:creationId xmlns:a16="http://schemas.microsoft.com/office/drawing/2014/main" id="{DC4B1BC0-7FB2-BF63-0A22-24DA293F00A2}"/>
                </a:ext>
              </a:extLst>
            </p:cNvPr>
            <p:cNvSpPr/>
            <p:nvPr/>
          </p:nvSpPr>
          <p:spPr>
            <a:xfrm>
              <a:off x="2103574" y="4293076"/>
              <a:ext cx="84503" cy="37378"/>
            </a:xfrm>
            <a:custGeom>
              <a:avLst/>
              <a:gdLst/>
              <a:ahLst/>
              <a:cxnLst/>
              <a:rect l="l" t="t" r="r" b="b"/>
              <a:pathLst>
                <a:path w="3624" h="1603" extrusionOk="0">
                  <a:moveTo>
                    <a:pt x="2811" y="0"/>
                  </a:moveTo>
                  <a:cubicBezTo>
                    <a:pt x="2726" y="0"/>
                    <a:pt x="2637" y="13"/>
                    <a:pt x="2544" y="38"/>
                  </a:cubicBezTo>
                  <a:cubicBezTo>
                    <a:pt x="2415" y="78"/>
                    <a:pt x="2277" y="118"/>
                    <a:pt x="2148" y="157"/>
                  </a:cubicBezTo>
                  <a:cubicBezTo>
                    <a:pt x="1802" y="335"/>
                    <a:pt x="1455" y="533"/>
                    <a:pt x="1089" y="712"/>
                  </a:cubicBezTo>
                  <a:cubicBezTo>
                    <a:pt x="723" y="900"/>
                    <a:pt x="416" y="1177"/>
                    <a:pt x="0" y="1266"/>
                  </a:cubicBezTo>
                  <a:cubicBezTo>
                    <a:pt x="1020" y="1424"/>
                    <a:pt x="2049" y="1523"/>
                    <a:pt x="3089" y="1602"/>
                  </a:cubicBezTo>
                  <a:cubicBezTo>
                    <a:pt x="3089" y="1464"/>
                    <a:pt x="3217" y="1424"/>
                    <a:pt x="3296" y="1355"/>
                  </a:cubicBezTo>
                  <a:cubicBezTo>
                    <a:pt x="3564" y="1098"/>
                    <a:pt x="3623" y="682"/>
                    <a:pt x="3455" y="375"/>
                  </a:cubicBezTo>
                  <a:cubicBezTo>
                    <a:pt x="3311" y="133"/>
                    <a:pt x="3086" y="0"/>
                    <a:pt x="2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460;p69">
              <a:extLst>
                <a:ext uri="{FF2B5EF4-FFF2-40B4-BE49-F238E27FC236}">
                  <a16:creationId xmlns:a16="http://schemas.microsoft.com/office/drawing/2014/main" id="{A019226C-BC76-BACC-67B4-270D729B4DED}"/>
                </a:ext>
              </a:extLst>
            </p:cNvPr>
            <p:cNvSpPr/>
            <p:nvPr/>
          </p:nvSpPr>
          <p:spPr>
            <a:xfrm>
              <a:off x="2534972" y="4326840"/>
              <a:ext cx="84269" cy="38847"/>
            </a:xfrm>
            <a:custGeom>
              <a:avLst/>
              <a:gdLst/>
              <a:ahLst/>
              <a:cxnLst/>
              <a:rect l="l" t="t" r="r" b="b"/>
              <a:pathLst>
                <a:path w="3614" h="1666" extrusionOk="0">
                  <a:moveTo>
                    <a:pt x="3463" y="0"/>
                  </a:moveTo>
                  <a:cubicBezTo>
                    <a:pt x="3433" y="0"/>
                    <a:pt x="3397" y="6"/>
                    <a:pt x="3356" y="16"/>
                  </a:cubicBezTo>
                  <a:cubicBezTo>
                    <a:pt x="2159" y="343"/>
                    <a:pt x="1030" y="808"/>
                    <a:pt x="1" y="1491"/>
                  </a:cubicBezTo>
                  <a:cubicBezTo>
                    <a:pt x="10" y="1550"/>
                    <a:pt x="60" y="1600"/>
                    <a:pt x="129" y="1629"/>
                  </a:cubicBezTo>
                  <a:cubicBezTo>
                    <a:pt x="254" y="1657"/>
                    <a:pt x="381" y="1665"/>
                    <a:pt x="507" y="1665"/>
                  </a:cubicBezTo>
                  <a:cubicBezTo>
                    <a:pt x="653" y="1665"/>
                    <a:pt x="798" y="1655"/>
                    <a:pt x="941" y="1649"/>
                  </a:cubicBezTo>
                  <a:cubicBezTo>
                    <a:pt x="1169" y="1600"/>
                    <a:pt x="1347" y="1481"/>
                    <a:pt x="1535" y="1352"/>
                  </a:cubicBezTo>
                  <a:cubicBezTo>
                    <a:pt x="1569" y="1325"/>
                    <a:pt x="1601" y="1313"/>
                    <a:pt x="1631" y="1313"/>
                  </a:cubicBezTo>
                  <a:cubicBezTo>
                    <a:pt x="1679" y="1313"/>
                    <a:pt x="1724" y="1343"/>
                    <a:pt x="1773" y="1392"/>
                  </a:cubicBezTo>
                  <a:cubicBezTo>
                    <a:pt x="2277" y="1105"/>
                    <a:pt x="2772" y="818"/>
                    <a:pt x="3277" y="541"/>
                  </a:cubicBezTo>
                  <a:cubicBezTo>
                    <a:pt x="3426" y="451"/>
                    <a:pt x="3604" y="372"/>
                    <a:pt x="3614" y="164"/>
                  </a:cubicBezTo>
                  <a:cubicBezTo>
                    <a:pt x="3599" y="47"/>
                    <a:pt x="3552" y="0"/>
                    <a:pt x="3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461;p69">
              <a:extLst>
                <a:ext uri="{FF2B5EF4-FFF2-40B4-BE49-F238E27FC236}">
                  <a16:creationId xmlns:a16="http://schemas.microsoft.com/office/drawing/2014/main" id="{4C604406-1A4A-8E2D-33DD-5D22C04EE4A1}"/>
                </a:ext>
              </a:extLst>
            </p:cNvPr>
            <p:cNvSpPr/>
            <p:nvPr/>
          </p:nvSpPr>
          <p:spPr>
            <a:xfrm>
              <a:off x="2416332" y="4357712"/>
              <a:ext cx="102037" cy="36305"/>
            </a:xfrm>
            <a:custGeom>
              <a:avLst/>
              <a:gdLst/>
              <a:ahLst/>
              <a:cxnLst/>
              <a:rect l="l" t="t" r="r" b="b"/>
              <a:pathLst>
                <a:path w="4376" h="1557" extrusionOk="0">
                  <a:moveTo>
                    <a:pt x="3820" y="0"/>
                  </a:moveTo>
                  <a:cubicBezTo>
                    <a:pt x="3496" y="0"/>
                    <a:pt x="3189" y="109"/>
                    <a:pt x="2891" y="226"/>
                  </a:cubicBezTo>
                  <a:cubicBezTo>
                    <a:pt x="2307" y="464"/>
                    <a:pt x="1733" y="701"/>
                    <a:pt x="1169" y="929"/>
                  </a:cubicBezTo>
                  <a:cubicBezTo>
                    <a:pt x="723" y="1008"/>
                    <a:pt x="317" y="1167"/>
                    <a:pt x="0" y="1543"/>
                  </a:cubicBezTo>
                  <a:cubicBezTo>
                    <a:pt x="94" y="1552"/>
                    <a:pt x="187" y="1557"/>
                    <a:pt x="279" y="1557"/>
                  </a:cubicBezTo>
                  <a:cubicBezTo>
                    <a:pt x="674" y="1557"/>
                    <a:pt x="1056" y="1475"/>
                    <a:pt x="1426" y="1355"/>
                  </a:cubicBezTo>
                  <a:cubicBezTo>
                    <a:pt x="2455" y="1018"/>
                    <a:pt x="3386" y="503"/>
                    <a:pt x="4376" y="107"/>
                  </a:cubicBezTo>
                  <a:cubicBezTo>
                    <a:pt x="4358" y="66"/>
                    <a:pt x="4333" y="49"/>
                    <a:pt x="4305" y="49"/>
                  </a:cubicBezTo>
                  <a:cubicBezTo>
                    <a:pt x="4286" y="49"/>
                    <a:pt x="4267" y="56"/>
                    <a:pt x="4247" y="68"/>
                  </a:cubicBezTo>
                  <a:cubicBezTo>
                    <a:pt x="4102" y="20"/>
                    <a:pt x="3959" y="0"/>
                    <a:pt x="3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462;p69">
              <a:extLst>
                <a:ext uri="{FF2B5EF4-FFF2-40B4-BE49-F238E27FC236}">
                  <a16:creationId xmlns:a16="http://schemas.microsoft.com/office/drawing/2014/main" id="{275A8B16-3A83-841F-91F4-C623B70CFF61}"/>
                </a:ext>
              </a:extLst>
            </p:cNvPr>
            <p:cNvSpPr/>
            <p:nvPr/>
          </p:nvSpPr>
          <p:spPr>
            <a:xfrm>
              <a:off x="2745948" y="4146222"/>
              <a:ext cx="34650" cy="51975"/>
            </a:xfrm>
            <a:custGeom>
              <a:avLst/>
              <a:gdLst/>
              <a:ahLst/>
              <a:cxnLst/>
              <a:rect l="l" t="t" r="r" b="b"/>
              <a:pathLst>
                <a:path w="1486" h="2229" extrusionOk="0">
                  <a:moveTo>
                    <a:pt x="555" y="1"/>
                  </a:moveTo>
                  <a:cubicBezTo>
                    <a:pt x="357" y="1"/>
                    <a:pt x="169" y="41"/>
                    <a:pt x="0" y="120"/>
                  </a:cubicBezTo>
                  <a:cubicBezTo>
                    <a:pt x="238" y="832"/>
                    <a:pt x="505" y="1555"/>
                    <a:pt x="852" y="2228"/>
                  </a:cubicBezTo>
                  <a:cubicBezTo>
                    <a:pt x="1000" y="1862"/>
                    <a:pt x="1169" y="1486"/>
                    <a:pt x="1297" y="1110"/>
                  </a:cubicBezTo>
                  <a:cubicBezTo>
                    <a:pt x="1485" y="526"/>
                    <a:pt x="1139" y="31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463;p69">
              <a:extLst>
                <a:ext uri="{FF2B5EF4-FFF2-40B4-BE49-F238E27FC236}">
                  <a16:creationId xmlns:a16="http://schemas.microsoft.com/office/drawing/2014/main" id="{C464DDF4-AAC1-169B-7AB6-19873F9840A2}"/>
                </a:ext>
              </a:extLst>
            </p:cNvPr>
            <p:cNvSpPr/>
            <p:nvPr/>
          </p:nvSpPr>
          <p:spPr>
            <a:xfrm>
              <a:off x="2772717" y="4216385"/>
              <a:ext cx="43417" cy="38777"/>
            </a:xfrm>
            <a:custGeom>
              <a:avLst/>
              <a:gdLst/>
              <a:ahLst/>
              <a:cxnLst/>
              <a:rect l="l" t="t" r="r" b="b"/>
              <a:pathLst>
                <a:path w="1862" h="1663" extrusionOk="0">
                  <a:moveTo>
                    <a:pt x="1130" y="1"/>
                  </a:moveTo>
                  <a:cubicBezTo>
                    <a:pt x="1107" y="1"/>
                    <a:pt x="1083" y="12"/>
                    <a:pt x="1060" y="41"/>
                  </a:cubicBezTo>
                  <a:cubicBezTo>
                    <a:pt x="911" y="239"/>
                    <a:pt x="367" y="120"/>
                    <a:pt x="585" y="635"/>
                  </a:cubicBezTo>
                  <a:cubicBezTo>
                    <a:pt x="605" y="684"/>
                    <a:pt x="535" y="773"/>
                    <a:pt x="486" y="833"/>
                  </a:cubicBezTo>
                  <a:cubicBezTo>
                    <a:pt x="318" y="1051"/>
                    <a:pt x="159" y="1268"/>
                    <a:pt x="1" y="1476"/>
                  </a:cubicBezTo>
                  <a:cubicBezTo>
                    <a:pt x="268" y="1516"/>
                    <a:pt x="585" y="1447"/>
                    <a:pt x="832" y="1645"/>
                  </a:cubicBezTo>
                  <a:cubicBezTo>
                    <a:pt x="841" y="1657"/>
                    <a:pt x="861" y="1663"/>
                    <a:pt x="884" y="1663"/>
                  </a:cubicBezTo>
                  <a:cubicBezTo>
                    <a:pt x="916" y="1663"/>
                    <a:pt x="954" y="1652"/>
                    <a:pt x="971" y="1635"/>
                  </a:cubicBezTo>
                  <a:cubicBezTo>
                    <a:pt x="1248" y="1338"/>
                    <a:pt x="1664" y="1140"/>
                    <a:pt x="1862" y="734"/>
                  </a:cubicBezTo>
                  <a:cubicBezTo>
                    <a:pt x="1674" y="526"/>
                    <a:pt x="1476" y="328"/>
                    <a:pt x="1278" y="110"/>
                  </a:cubicBezTo>
                  <a:cubicBezTo>
                    <a:pt x="1243" y="68"/>
                    <a:pt x="1188" y="1"/>
                    <a:pt x="1130" y="1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464;p69">
              <a:extLst>
                <a:ext uri="{FF2B5EF4-FFF2-40B4-BE49-F238E27FC236}">
                  <a16:creationId xmlns:a16="http://schemas.microsoft.com/office/drawing/2014/main" id="{53AFE10B-6F11-9D08-B72B-6F36B5C58470}"/>
                </a:ext>
              </a:extLst>
            </p:cNvPr>
            <p:cNvSpPr/>
            <p:nvPr/>
          </p:nvSpPr>
          <p:spPr>
            <a:xfrm>
              <a:off x="2017113" y="4320148"/>
              <a:ext cx="49317" cy="52348"/>
            </a:xfrm>
            <a:custGeom>
              <a:avLst/>
              <a:gdLst/>
              <a:ahLst/>
              <a:cxnLst/>
              <a:rect l="l" t="t" r="r" b="b"/>
              <a:pathLst>
                <a:path w="2115" h="2245" extrusionOk="0">
                  <a:moveTo>
                    <a:pt x="1461" y="0"/>
                  </a:moveTo>
                  <a:cubicBezTo>
                    <a:pt x="1354" y="0"/>
                    <a:pt x="1317" y="145"/>
                    <a:pt x="1273" y="234"/>
                  </a:cubicBezTo>
                  <a:cubicBezTo>
                    <a:pt x="907" y="907"/>
                    <a:pt x="511" y="1550"/>
                    <a:pt x="16" y="2144"/>
                  </a:cubicBezTo>
                  <a:cubicBezTo>
                    <a:pt x="1" y="2211"/>
                    <a:pt x="19" y="2244"/>
                    <a:pt x="63" y="2244"/>
                  </a:cubicBezTo>
                  <a:cubicBezTo>
                    <a:pt x="77" y="2244"/>
                    <a:pt x="95" y="2241"/>
                    <a:pt x="115" y="2233"/>
                  </a:cubicBezTo>
                  <a:cubicBezTo>
                    <a:pt x="857" y="1798"/>
                    <a:pt x="1471" y="1233"/>
                    <a:pt x="1956" y="501"/>
                  </a:cubicBezTo>
                  <a:cubicBezTo>
                    <a:pt x="1995" y="432"/>
                    <a:pt x="2114" y="343"/>
                    <a:pt x="2045" y="283"/>
                  </a:cubicBezTo>
                  <a:cubicBezTo>
                    <a:pt x="1877" y="154"/>
                    <a:pt x="1698" y="65"/>
                    <a:pt x="1500" y="6"/>
                  </a:cubicBezTo>
                  <a:cubicBezTo>
                    <a:pt x="1486" y="2"/>
                    <a:pt x="147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465;p69">
              <a:extLst>
                <a:ext uri="{FF2B5EF4-FFF2-40B4-BE49-F238E27FC236}">
                  <a16:creationId xmlns:a16="http://schemas.microsoft.com/office/drawing/2014/main" id="{59A3B5A1-CA72-A96C-34CB-1573001972A0}"/>
                </a:ext>
              </a:extLst>
            </p:cNvPr>
            <p:cNvSpPr/>
            <p:nvPr/>
          </p:nvSpPr>
          <p:spPr>
            <a:xfrm>
              <a:off x="2733707" y="4212701"/>
              <a:ext cx="44350" cy="62584"/>
            </a:xfrm>
            <a:custGeom>
              <a:avLst/>
              <a:gdLst/>
              <a:ahLst/>
              <a:cxnLst/>
              <a:rect l="l" t="t" r="r" b="b"/>
              <a:pathLst>
                <a:path w="1902" h="2684" extrusionOk="0">
                  <a:moveTo>
                    <a:pt x="1307" y="1"/>
                  </a:moveTo>
                  <a:cubicBezTo>
                    <a:pt x="1119" y="11"/>
                    <a:pt x="1208" y="140"/>
                    <a:pt x="1218" y="239"/>
                  </a:cubicBezTo>
                  <a:cubicBezTo>
                    <a:pt x="1218" y="446"/>
                    <a:pt x="1169" y="644"/>
                    <a:pt x="1030" y="803"/>
                  </a:cubicBezTo>
                  <a:cubicBezTo>
                    <a:pt x="615" y="1327"/>
                    <a:pt x="397" y="1951"/>
                    <a:pt x="80" y="2525"/>
                  </a:cubicBezTo>
                  <a:cubicBezTo>
                    <a:pt x="40" y="2585"/>
                    <a:pt x="1" y="2664"/>
                    <a:pt x="129" y="2684"/>
                  </a:cubicBezTo>
                  <a:cubicBezTo>
                    <a:pt x="624" y="2278"/>
                    <a:pt x="941" y="1684"/>
                    <a:pt x="1486" y="1308"/>
                  </a:cubicBezTo>
                  <a:cubicBezTo>
                    <a:pt x="1614" y="1228"/>
                    <a:pt x="1684" y="1060"/>
                    <a:pt x="1783" y="931"/>
                  </a:cubicBezTo>
                  <a:cubicBezTo>
                    <a:pt x="1832" y="862"/>
                    <a:pt x="1901" y="763"/>
                    <a:pt x="1812" y="743"/>
                  </a:cubicBezTo>
                  <a:cubicBezTo>
                    <a:pt x="1406" y="654"/>
                    <a:pt x="1535" y="199"/>
                    <a:pt x="13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466;p69">
              <a:extLst>
                <a:ext uri="{FF2B5EF4-FFF2-40B4-BE49-F238E27FC236}">
                  <a16:creationId xmlns:a16="http://schemas.microsoft.com/office/drawing/2014/main" id="{C513C0C6-1D30-831C-0901-5913A6E41516}"/>
                </a:ext>
              </a:extLst>
            </p:cNvPr>
            <p:cNvSpPr/>
            <p:nvPr/>
          </p:nvSpPr>
          <p:spPr>
            <a:xfrm>
              <a:off x="2196588" y="4318306"/>
              <a:ext cx="82427" cy="17908"/>
            </a:xfrm>
            <a:custGeom>
              <a:avLst/>
              <a:gdLst/>
              <a:ahLst/>
              <a:cxnLst/>
              <a:rect l="l" t="t" r="r" b="b"/>
              <a:pathLst>
                <a:path w="3535" h="768" extrusionOk="0">
                  <a:moveTo>
                    <a:pt x="2768" y="0"/>
                  </a:moveTo>
                  <a:cubicBezTo>
                    <a:pt x="2736" y="0"/>
                    <a:pt x="2703" y="9"/>
                    <a:pt x="2673" y="26"/>
                  </a:cubicBezTo>
                  <a:cubicBezTo>
                    <a:pt x="2491" y="98"/>
                    <a:pt x="2309" y="125"/>
                    <a:pt x="2124" y="125"/>
                  </a:cubicBezTo>
                  <a:cubicBezTo>
                    <a:pt x="1957" y="125"/>
                    <a:pt x="1788" y="103"/>
                    <a:pt x="1614" y="75"/>
                  </a:cubicBezTo>
                  <a:cubicBezTo>
                    <a:pt x="1525" y="40"/>
                    <a:pt x="1436" y="21"/>
                    <a:pt x="1347" y="21"/>
                  </a:cubicBezTo>
                  <a:cubicBezTo>
                    <a:pt x="1258" y="21"/>
                    <a:pt x="1168" y="40"/>
                    <a:pt x="1079" y="85"/>
                  </a:cubicBezTo>
                  <a:lnTo>
                    <a:pt x="0" y="530"/>
                  </a:lnTo>
                  <a:cubicBezTo>
                    <a:pt x="187" y="544"/>
                    <a:pt x="374" y="549"/>
                    <a:pt x="561" y="549"/>
                  </a:cubicBezTo>
                  <a:cubicBezTo>
                    <a:pt x="998" y="549"/>
                    <a:pt x="1438" y="523"/>
                    <a:pt x="1875" y="523"/>
                  </a:cubicBezTo>
                  <a:cubicBezTo>
                    <a:pt x="2435" y="523"/>
                    <a:pt x="2991" y="567"/>
                    <a:pt x="3534" y="768"/>
                  </a:cubicBezTo>
                  <a:cubicBezTo>
                    <a:pt x="3475" y="422"/>
                    <a:pt x="3277" y="194"/>
                    <a:pt x="2931" y="115"/>
                  </a:cubicBezTo>
                  <a:cubicBezTo>
                    <a:pt x="2898" y="35"/>
                    <a:pt x="2834" y="0"/>
                    <a:pt x="2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467;p69">
              <a:extLst>
                <a:ext uri="{FF2B5EF4-FFF2-40B4-BE49-F238E27FC236}">
                  <a16:creationId xmlns:a16="http://schemas.microsoft.com/office/drawing/2014/main" id="{C186EA08-7CAA-34F0-4BF5-A863CD7E4BCF}"/>
                </a:ext>
              </a:extLst>
            </p:cNvPr>
            <p:cNvSpPr/>
            <p:nvPr/>
          </p:nvSpPr>
          <p:spPr>
            <a:xfrm>
              <a:off x="2665619" y="4278946"/>
              <a:ext cx="67877" cy="60043"/>
            </a:xfrm>
            <a:custGeom>
              <a:avLst/>
              <a:gdLst/>
              <a:ahLst/>
              <a:cxnLst/>
              <a:rect l="l" t="t" r="r" b="b"/>
              <a:pathLst>
                <a:path w="2911" h="2575" extrusionOk="0">
                  <a:moveTo>
                    <a:pt x="2911" y="1"/>
                  </a:moveTo>
                  <a:lnTo>
                    <a:pt x="2911" y="1"/>
                  </a:lnTo>
                  <a:cubicBezTo>
                    <a:pt x="2357" y="229"/>
                    <a:pt x="1941" y="654"/>
                    <a:pt x="1466" y="991"/>
                  </a:cubicBezTo>
                  <a:cubicBezTo>
                    <a:pt x="1149" y="991"/>
                    <a:pt x="981" y="1238"/>
                    <a:pt x="763" y="1397"/>
                  </a:cubicBezTo>
                  <a:cubicBezTo>
                    <a:pt x="586" y="1533"/>
                    <a:pt x="416" y="1631"/>
                    <a:pt x="215" y="1631"/>
                  </a:cubicBezTo>
                  <a:cubicBezTo>
                    <a:pt x="168" y="1631"/>
                    <a:pt x="120" y="1626"/>
                    <a:pt x="70" y="1615"/>
                  </a:cubicBezTo>
                  <a:lnTo>
                    <a:pt x="1" y="1615"/>
                  </a:lnTo>
                  <a:lnTo>
                    <a:pt x="1" y="2575"/>
                  </a:lnTo>
                  <a:cubicBezTo>
                    <a:pt x="476" y="2179"/>
                    <a:pt x="872" y="1822"/>
                    <a:pt x="1317" y="1535"/>
                  </a:cubicBezTo>
                  <a:cubicBezTo>
                    <a:pt x="1951" y="1129"/>
                    <a:pt x="2426" y="575"/>
                    <a:pt x="2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468;p69">
              <a:extLst>
                <a:ext uri="{FF2B5EF4-FFF2-40B4-BE49-F238E27FC236}">
                  <a16:creationId xmlns:a16="http://schemas.microsoft.com/office/drawing/2014/main" id="{195477E8-DC85-9667-41EE-122FB2A1D050}"/>
                </a:ext>
              </a:extLst>
            </p:cNvPr>
            <p:cNvSpPr/>
            <p:nvPr/>
          </p:nvSpPr>
          <p:spPr>
            <a:xfrm>
              <a:off x="2516387" y="4355450"/>
              <a:ext cx="58713" cy="36632"/>
            </a:xfrm>
            <a:custGeom>
              <a:avLst/>
              <a:gdLst/>
              <a:ahLst/>
              <a:cxnLst/>
              <a:rect l="l" t="t" r="r" b="b"/>
              <a:pathLst>
                <a:path w="2518" h="1571" extrusionOk="0">
                  <a:moveTo>
                    <a:pt x="2439" y="1"/>
                  </a:moveTo>
                  <a:cubicBezTo>
                    <a:pt x="2409" y="1"/>
                    <a:pt x="2370" y="10"/>
                    <a:pt x="2322" y="26"/>
                  </a:cubicBezTo>
                  <a:cubicBezTo>
                    <a:pt x="2144" y="125"/>
                    <a:pt x="1966" y="234"/>
                    <a:pt x="1788" y="333"/>
                  </a:cubicBezTo>
                  <a:cubicBezTo>
                    <a:pt x="1634" y="369"/>
                    <a:pt x="1478" y="389"/>
                    <a:pt x="1318" y="389"/>
                  </a:cubicBezTo>
                  <a:cubicBezTo>
                    <a:pt x="1168" y="389"/>
                    <a:pt x="1015" y="371"/>
                    <a:pt x="857" y="333"/>
                  </a:cubicBezTo>
                  <a:cubicBezTo>
                    <a:pt x="827" y="313"/>
                    <a:pt x="798" y="284"/>
                    <a:pt x="778" y="264"/>
                  </a:cubicBezTo>
                  <a:cubicBezTo>
                    <a:pt x="600" y="353"/>
                    <a:pt x="412" y="422"/>
                    <a:pt x="243" y="511"/>
                  </a:cubicBezTo>
                  <a:cubicBezTo>
                    <a:pt x="332" y="868"/>
                    <a:pt x="233" y="1194"/>
                    <a:pt x="16" y="1491"/>
                  </a:cubicBezTo>
                  <a:cubicBezTo>
                    <a:pt x="0" y="1537"/>
                    <a:pt x="8" y="1571"/>
                    <a:pt x="49" y="1571"/>
                  </a:cubicBezTo>
                  <a:cubicBezTo>
                    <a:pt x="61" y="1571"/>
                    <a:pt x="76" y="1568"/>
                    <a:pt x="95" y="1561"/>
                  </a:cubicBezTo>
                  <a:cubicBezTo>
                    <a:pt x="887" y="1105"/>
                    <a:pt x="1679" y="630"/>
                    <a:pt x="2471" y="165"/>
                  </a:cubicBezTo>
                  <a:cubicBezTo>
                    <a:pt x="2518" y="44"/>
                    <a:pt x="2501" y="1"/>
                    <a:pt x="2439" y="1"/>
                  </a:cubicBez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469;p69">
              <a:extLst>
                <a:ext uri="{FF2B5EF4-FFF2-40B4-BE49-F238E27FC236}">
                  <a16:creationId xmlns:a16="http://schemas.microsoft.com/office/drawing/2014/main" id="{E16551BF-9801-24A5-F5C7-11A0F321E5DC}"/>
                </a:ext>
              </a:extLst>
            </p:cNvPr>
            <p:cNvSpPr/>
            <p:nvPr/>
          </p:nvSpPr>
          <p:spPr>
            <a:xfrm>
              <a:off x="2303685" y="4328355"/>
              <a:ext cx="23108" cy="53374"/>
            </a:xfrm>
            <a:custGeom>
              <a:avLst/>
              <a:gdLst/>
              <a:ahLst/>
              <a:cxnLst/>
              <a:rect l="l" t="t" r="r" b="b"/>
              <a:pathLst>
                <a:path w="991" h="2289" extrusionOk="0">
                  <a:moveTo>
                    <a:pt x="763" y="0"/>
                  </a:moveTo>
                  <a:cubicBezTo>
                    <a:pt x="466" y="268"/>
                    <a:pt x="199" y="575"/>
                    <a:pt x="1" y="921"/>
                  </a:cubicBezTo>
                  <a:cubicBezTo>
                    <a:pt x="347" y="1317"/>
                    <a:pt x="604" y="1772"/>
                    <a:pt x="773" y="2238"/>
                  </a:cubicBezTo>
                  <a:cubicBezTo>
                    <a:pt x="811" y="2271"/>
                    <a:pt x="845" y="2288"/>
                    <a:pt x="875" y="2288"/>
                  </a:cubicBezTo>
                  <a:cubicBezTo>
                    <a:pt x="907" y="2288"/>
                    <a:pt x="935" y="2269"/>
                    <a:pt x="961" y="2228"/>
                  </a:cubicBezTo>
                  <a:cubicBezTo>
                    <a:pt x="961" y="1624"/>
                    <a:pt x="991" y="1010"/>
                    <a:pt x="921" y="406"/>
                  </a:cubicBezTo>
                  <a:cubicBezTo>
                    <a:pt x="911" y="258"/>
                    <a:pt x="901" y="99"/>
                    <a:pt x="763" y="0"/>
                  </a:cubicBez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470;p69">
              <a:extLst>
                <a:ext uri="{FF2B5EF4-FFF2-40B4-BE49-F238E27FC236}">
                  <a16:creationId xmlns:a16="http://schemas.microsoft.com/office/drawing/2014/main" id="{CC25E597-C473-9ABD-3E53-9A34A4A2779D}"/>
                </a:ext>
              </a:extLst>
            </p:cNvPr>
            <p:cNvSpPr/>
            <p:nvPr/>
          </p:nvSpPr>
          <p:spPr>
            <a:xfrm>
              <a:off x="1980761" y="4137455"/>
              <a:ext cx="45959" cy="71118"/>
            </a:xfrm>
            <a:custGeom>
              <a:avLst/>
              <a:gdLst/>
              <a:ahLst/>
              <a:cxnLst/>
              <a:rect l="l" t="t" r="r" b="b"/>
              <a:pathLst>
                <a:path w="1971" h="3050" extrusionOk="0">
                  <a:moveTo>
                    <a:pt x="1832" y="1"/>
                  </a:moveTo>
                  <a:cubicBezTo>
                    <a:pt x="1634" y="1"/>
                    <a:pt x="1555" y="149"/>
                    <a:pt x="1456" y="278"/>
                  </a:cubicBezTo>
                  <a:cubicBezTo>
                    <a:pt x="1099" y="773"/>
                    <a:pt x="832" y="1317"/>
                    <a:pt x="555" y="1862"/>
                  </a:cubicBezTo>
                  <a:cubicBezTo>
                    <a:pt x="436" y="2099"/>
                    <a:pt x="317" y="2337"/>
                    <a:pt x="100" y="2505"/>
                  </a:cubicBezTo>
                  <a:cubicBezTo>
                    <a:pt x="50" y="2555"/>
                    <a:pt x="1" y="2624"/>
                    <a:pt x="40" y="2703"/>
                  </a:cubicBezTo>
                  <a:cubicBezTo>
                    <a:pt x="110" y="2872"/>
                    <a:pt x="258" y="2941"/>
                    <a:pt x="367" y="3050"/>
                  </a:cubicBezTo>
                  <a:cubicBezTo>
                    <a:pt x="882" y="2090"/>
                    <a:pt x="1387" y="1119"/>
                    <a:pt x="1891" y="169"/>
                  </a:cubicBezTo>
                  <a:cubicBezTo>
                    <a:pt x="1971" y="80"/>
                    <a:pt x="1921" y="31"/>
                    <a:pt x="1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471;p69">
              <a:extLst>
                <a:ext uri="{FF2B5EF4-FFF2-40B4-BE49-F238E27FC236}">
                  <a16:creationId xmlns:a16="http://schemas.microsoft.com/office/drawing/2014/main" id="{83A1AC94-C648-D1BD-2A06-E46BF71DB7C6}"/>
                </a:ext>
              </a:extLst>
            </p:cNvPr>
            <p:cNvSpPr/>
            <p:nvPr/>
          </p:nvSpPr>
          <p:spPr>
            <a:xfrm>
              <a:off x="2411715" y="4359508"/>
              <a:ext cx="32108" cy="34183"/>
            </a:xfrm>
            <a:custGeom>
              <a:avLst/>
              <a:gdLst/>
              <a:ahLst/>
              <a:cxnLst/>
              <a:rect l="l" t="t" r="r" b="b"/>
              <a:pathLst>
                <a:path w="1377" h="1466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961" y="288"/>
                    <a:pt x="594" y="535"/>
                    <a:pt x="238" y="793"/>
                  </a:cubicBezTo>
                  <a:cubicBezTo>
                    <a:pt x="238" y="1040"/>
                    <a:pt x="99" y="1248"/>
                    <a:pt x="0" y="1466"/>
                  </a:cubicBezTo>
                  <a:lnTo>
                    <a:pt x="218" y="1466"/>
                  </a:lnTo>
                  <a:cubicBezTo>
                    <a:pt x="594" y="1268"/>
                    <a:pt x="980" y="1050"/>
                    <a:pt x="1367" y="852"/>
                  </a:cubicBezTo>
                  <a:cubicBezTo>
                    <a:pt x="1228" y="585"/>
                    <a:pt x="1376" y="308"/>
                    <a:pt x="1357" y="1"/>
                  </a:cubicBezTo>
                  <a:close/>
                </a:path>
              </a:pathLst>
            </a:custGeom>
            <a:solidFill>
              <a:srgbClr val="F7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472;p69">
              <a:extLst>
                <a:ext uri="{FF2B5EF4-FFF2-40B4-BE49-F238E27FC236}">
                  <a16:creationId xmlns:a16="http://schemas.microsoft.com/office/drawing/2014/main" id="{3A0BC0F7-6749-E684-75C8-F666864CC50C}"/>
                </a:ext>
              </a:extLst>
            </p:cNvPr>
            <p:cNvSpPr/>
            <p:nvPr/>
          </p:nvSpPr>
          <p:spPr>
            <a:xfrm>
              <a:off x="2282047" y="4373358"/>
              <a:ext cx="36212" cy="31619"/>
            </a:xfrm>
            <a:custGeom>
              <a:avLst/>
              <a:gdLst/>
              <a:ahLst/>
              <a:cxnLst/>
              <a:rect l="l" t="t" r="r" b="b"/>
              <a:pathLst>
                <a:path w="1553" h="1356" extrusionOk="0">
                  <a:moveTo>
                    <a:pt x="1176" y="1"/>
                  </a:moveTo>
                  <a:cubicBezTo>
                    <a:pt x="899" y="535"/>
                    <a:pt x="444" y="882"/>
                    <a:pt x="8" y="1248"/>
                  </a:cubicBezTo>
                  <a:cubicBezTo>
                    <a:pt x="0" y="1311"/>
                    <a:pt x="11" y="1356"/>
                    <a:pt x="62" y="1356"/>
                  </a:cubicBezTo>
                  <a:cubicBezTo>
                    <a:pt x="74" y="1356"/>
                    <a:pt x="89" y="1353"/>
                    <a:pt x="107" y="1347"/>
                  </a:cubicBezTo>
                  <a:lnTo>
                    <a:pt x="1552" y="644"/>
                  </a:lnTo>
                  <a:cubicBezTo>
                    <a:pt x="1433" y="436"/>
                    <a:pt x="1295" y="209"/>
                    <a:pt x="1176" y="1"/>
                  </a:cubicBezTo>
                  <a:close/>
                </a:path>
              </a:pathLst>
            </a:custGeom>
            <a:solidFill>
              <a:srgbClr val="F3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473;p69">
              <a:extLst>
                <a:ext uri="{FF2B5EF4-FFF2-40B4-BE49-F238E27FC236}">
                  <a16:creationId xmlns:a16="http://schemas.microsoft.com/office/drawing/2014/main" id="{8AF7E5B2-0DFD-5BEA-0F20-049BB59F374C}"/>
                </a:ext>
              </a:extLst>
            </p:cNvPr>
            <p:cNvSpPr/>
            <p:nvPr/>
          </p:nvSpPr>
          <p:spPr>
            <a:xfrm>
              <a:off x="2652935" y="4445712"/>
              <a:ext cx="34626" cy="26699"/>
            </a:xfrm>
            <a:custGeom>
              <a:avLst/>
              <a:gdLst/>
              <a:ahLst/>
              <a:cxnLst/>
              <a:rect l="l" t="t" r="r" b="b"/>
              <a:pathLst>
                <a:path w="1485" h="1145" extrusionOk="0">
                  <a:moveTo>
                    <a:pt x="1277" y="1"/>
                  </a:moveTo>
                  <a:cubicBezTo>
                    <a:pt x="1265" y="1"/>
                    <a:pt x="1252" y="2"/>
                    <a:pt x="1237" y="6"/>
                  </a:cubicBezTo>
                  <a:cubicBezTo>
                    <a:pt x="832" y="392"/>
                    <a:pt x="416" y="758"/>
                    <a:pt x="0" y="1144"/>
                  </a:cubicBezTo>
                  <a:cubicBezTo>
                    <a:pt x="485" y="1144"/>
                    <a:pt x="933" y="907"/>
                    <a:pt x="1426" y="907"/>
                  </a:cubicBezTo>
                  <a:cubicBezTo>
                    <a:pt x="1435" y="907"/>
                    <a:pt x="1445" y="907"/>
                    <a:pt x="1455" y="907"/>
                  </a:cubicBezTo>
                  <a:cubicBezTo>
                    <a:pt x="1485" y="650"/>
                    <a:pt x="1376" y="412"/>
                    <a:pt x="1386" y="155"/>
                  </a:cubicBezTo>
                  <a:cubicBezTo>
                    <a:pt x="1369" y="85"/>
                    <a:pt x="1359" y="1"/>
                    <a:pt x="1277" y="1"/>
                  </a:cubicBezTo>
                  <a:close/>
                </a:path>
              </a:pathLst>
            </a:custGeom>
            <a:solidFill>
              <a:srgbClr val="F3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474;p69">
              <a:extLst>
                <a:ext uri="{FF2B5EF4-FFF2-40B4-BE49-F238E27FC236}">
                  <a16:creationId xmlns:a16="http://schemas.microsoft.com/office/drawing/2014/main" id="{88AB64A8-EBB3-372D-41E6-0D1FC5065DA9}"/>
                </a:ext>
              </a:extLst>
            </p:cNvPr>
            <p:cNvSpPr/>
            <p:nvPr/>
          </p:nvSpPr>
          <p:spPr>
            <a:xfrm>
              <a:off x="2258216" y="4345214"/>
              <a:ext cx="40876" cy="19167"/>
            </a:xfrm>
            <a:custGeom>
              <a:avLst/>
              <a:gdLst/>
              <a:ahLst/>
              <a:cxnLst/>
              <a:rect l="l" t="t" r="r" b="b"/>
              <a:pathLst>
                <a:path w="1753" h="822" extrusionOk="0">
                  <a:moveTo>
                    <a:pt x="891" y="0"/>
                  </a:moveTo>
                  <a:cubicBezTo>
                    <a:pt x="634" y="248"/>
                    <a:pt x="357" y="495"/>
                    <a:pt x="0" y="822"/>
                  </a:cubicBezTo>
                  <a:cubicBezTo>
                    <a:pt x="550" y="652"/>
                    <a:pt x="1021" y="534"/>
                    <a:pt x="1504" y="534"/>
                  </a:cubicBezTo>
                  <a:cubicBezTo>
                    <a:pt x="1587" y="534"/>
                    <a:pt x="1669" y="537"/>
                    <a:pt x="1753" y="544"/>
                  </a:cubicBezTo>
                  <a:cubicBezTo>
                    <a:pt x="1574" y="178"/>
                    <a:pt x="1258" y="69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475;p69">
              <a:extLst>
                <a:ext uri="{FF2B5EF4-FFF2-40B4-BE49-F238E27FC236}">
                  <a16:creationId xmlns:a16="http://schemas.microsoft.com/office/drawing/2014/main" id="{085AD475-0E7C-9FD6-4480-B2DB837FDE2D}"/>
                </a:ext>
              </a:extLst>
            </p:cNvPr>
            <p:cNvSpPr/>
            <p:nvPr/>
          </p:nvSpPr>
          <p:spPr>
            <a:xfrm>
              <a:off x="2682012" y="4442098"/>
              <a:ext cx="18514" cy="25020"/>
            </a:xfrm>
            <a:custGeom>
              <a:avLst/>
              <a:gdLst/>
              <a:ahLst/>
              <a:cxnLst/>
              <a:rect l="l" t="t" r="r" b="b"/>
              <a:pathLst>
                <a:path w="794" h="1073" extrusionOk="0">
                  <a:moveTo>
                    <a:pt x="261" y="0"/>
                  </a:moveTo>
                  <a:cubicBezTo>
                    <a:pt x="79" y="0"/>
                    <a:pt x="154" y="216"/>
                    <a:pt x="70" y="310"/>
                  </a:cubicBezTo>
                  <a:cubicBezTo>
                    <a:pt x="0" y="577"/>
                    <a:pt x="89" y="824"/>
                    <a:pt x="218" y="1062"/>
                  </a:cubicBezTo>
                  <a:cubicBezTo>
                    <a:pt x="330" y="1068"/>
                    <a:pt x="421" y="1072"/>
                    <a:pt x="493" y="1072"/>
                  </a:cubicBezTo>
                  <a:cubicBezTo>
                    <a:pt x="794" y="1072"/>
                    <a:pt x="758" y="991"/>
                    <a:pt x="575" y="567"/>
                  </a:cubicBezTo>
                  <a:cubicBezTo>
                    <a:pt x="485" y="379"/>
                    <a:pt x="446" y="161"/>
                    <a:pt x="297" y="3"/>
                  </a:cubicBezTo>
                  <a:cubicBezTo>
                    <a:pt x="284" y="1"/>
                    <a:pt x="272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476;p69">
              <a:extLst>
                <a:ext uri="{FF2B5EF4-FFF2-40B4-BE49-F238E27FC236}">
                  <a16:creationId xmlns:a16="http://schemas.microsoft.com/office/drawing/2014/main" id="{202B59FC-14BF-4B06-D499-C5CEC897BDDC}"/>
                </a:ext>
              </a:extLst>
            </p:cNvPr>
            <p:cNvSpPr/>
            <p:nvPr/>
          </p:nvSpPr>
          <p:spPr>
            <a:xfrm>
              <a:off x="2684087" y="4473973"/>
              <a:ext cx="19633" cy="21755"/>
            </a:xfrm>
            <a:custGeom>
              <a:avLst/>
              <a:gdLst/>
              <a:ahLst/>
              <a:cxnLst/>
              <a:rect l="l" t="t" r="r" b="b"/>
              <a:pathLst>
                <a:path w="842" h="933" extrusionOk="0">
                  <a:moveTo>
                    <a:pt x="428" y="0"/>
                  </a:moveTo>
                  <a:cubicBezTo>
                    <a:pt x="304" y="0"/>
                    <a:pt x="162" y="32"/>
                    <a:pt x="28" y="32"/>
                  </a:cubicBezTo>
                  <a:cubicBezTo>
                    <a:pt x="19" y="32"/>
                    <a:pt x="10" y="32"/>
                    <a:pt x="0" y="31"/>
                  </a:cubicBezTo>
                  <a:lnTo>
                    <a:pt x="0" y="31"/>
                  </a:lnTo>
                  <a:cubicBezTo>
                    <a:pt x="99" y="319"/>
                    <a:pt x="198" y="576"/>
                    <a:pt x="327" y="932"/>
                  </a:cubicBezTo>
                  <a:cubicBezTo>
                    <a:pt x="466" y="616"/>
                    <a:pt x="842" y="477"/>
                    <a:pt x="723" y="170"/>
                  </a:cubicBezTo>
                  <a:cubicBezTo>
                    <a:pt x="665" y="34"/>
                    <a:pt x="556" y="0"/>
                    <a:pt x="42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477;p69">
              <a:extLst>
                <a:ext uri="{FF2B5EF4-FFF2-40B4-BE49-F238E27FC236}">
                  <a16:creationId xmlns:a16="http://schemas.microsoft.com/office/drawing/2014/main" id="{91E85D4F-73FA-4BCD-B148-2B82A3C9DD32}"/>
                </a:ext>
              </a:extLst>
            </p:cNvPr>
            <p:cNvSpPr/>
            <p:nvPr/>
          </p:nvSpPr>
          <p:spPr>
            <a:xfrm>
              <a:off x="2141186" y="4338289"/>
              <a:ext cx="37191" cy="18677"/>
            </a:xfrm>
            <a:custGeom>
              <a:avLst/>
              <a:gdLst/>
              <a:ahLst/>
              <a:cxnLst/>
              <a:rect l="l" t="t" r="r" b="b"/>
              <a:pathLst>
                <a:path w="1595" h="801" extrusionOk="0">
                  <a:moveTo>
                    <a:pt x="911" y="0"/>
                  </a:moveTo>
                  <a:cubicBezTo>
                    <a:pt x="604" y="228"/>
                    <a:pt x="307" y="455"/>
                    <a:pt x="1" y="693"/>
                  </a:cubicBezTo>
                  <a:cubicBezTo>
                    <a:pt x="1" y="770"/>
                    <a:pt x="22" y="801"/>
                    <a:pt x="57" y="801"/>
                  </a:cubicBezTo>
                  <a:cubicBezTo>
                    <a:pt x="82" y="801"/>
                    <a:pt x="113" y="786"/>
                    <a:pt x="149" y="762"/>
                  </a:cubicBezTo>
                  <a:cubicBezTo>
                    <a:pt x="614" y="495"/>
                    <a:pt x="1149" y="347"/>
                    <a:pt x="1594" y="10"/>
                  </a:cubicBezTo>
                  <a:cubicBezTo>
                    <a:pt x="1367" y="10"/>
                    <a:pt x="1139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478;p69">
              <a:extLst>
                <a:ext uri="{FF2B5EF4-FFF2-40B4-BE49-F238E27FC236}">
                  <a16:creationId xmlns:a16="http://schemas.microsoft.com/office/drawing/2014/main" id="{22FFE209-E26D-2FFF-9F46-326EE2EDA718}"/>
                </a:ext>
              </a:extLst>
            </p:cNvPr>
            <p:cNvSpPr/>
            <p:nvPr/>
          </p:nvSpPr>
          <p:spPr>
            <a:xfrm>
              <a:off x="2622925" y="4314412"/>
              <a:ext cx="24040" cy="14877"/>
            </a:xfrm>
            <a:custGeom>
              <a:avLst/>
              <a:gdLst/>
              <a:ahLst/>
              <a:cxnLst/>
              <a:rect l="l" t="t" r="r" b="b"/>
              <a:pathLst>
                <a:path w="1031" h="638" extrusionOk="0">
                  <a:moveTo>
                    <a:pt x="863" y="0"/>
                  </a:moveTo>
                  <a:cubicBezTo>
                    <a:pt x="834" y="0"/>
                    <a:pt x="800" y="5"/>
                    <a:pt x="762" y="14"/>
                  </a:cubicBezTo>
                  <a:cubicBezTo>
                    <a:pt x="614" y="84"/>
                    <a:pt x="465" y="153"/>
                    <a:pt x="317" y="212"/>
                  </a:cubicBezTo>
                  <a:cubicBezTo>
                    <a:pt x="69" y="311"/>
                    <a:pt x="0" y="440"/>
                    <a:pt x="218" y="638"/>
                  </a:cubicBezTo>
                  <a:cubicBezTo>
                    <a:pt x="515" y="589"/>
                    <a:pt x="723" y="351"/>
                    <a:pt x="990" y="252"/>
                  </a:cubicBezTo>
                  <a:cubicBezTo>
                    <a:pt x="1030" y="84"/>
                    <a:pt x="986" y="0"/>
                    <a:pt x="8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479;p69">
              <a:extLst>
                <a:ext uri="{FF2B5EF4-FFF2-40B4-BE49-F238E27FC236}">
                  <a16:creationId xmlns:a16="http://schemas.microsoft.com/office/drawing/2014/main" id="{16D3A253-9709-195B-0EA7-0FC156B13BAF}"/>
                </a:ext>
              </a:extLst>
            </p:cNvPr>
            <p:cNvSpPr/>
            <p:nvPr/>
          </p:nvSpPr>
          <p:spPr>
            <a:xfrm>
              <a:off x="2523196" y="3550017"/>
              <a:ext cx="17348" cy="18491"/>
            </a:xfrm>
            <a:custGeom>
              <a:avLst/>
              <a:gdLst/>
              <a:ahLst/>
              <a:cxnLst/>
              <a:rect l="l" t="t" r="r" b="b"/>
              <a:pathLst>
                <a:path w="744" h="793" extrusionOk="0">
                  <a:moveTo>
                    <a:pt x="585" y="0"/>
                  </a:moveTo>
                  <a:cubicBezTo>
                    <a:pt x="357" y="218"/>
                    <a:pt x="169" y="466"/>
                    <a:pt x="1" y="773"/>
                  </a:cubicBezTo>
                  <a:cubicBezTo>
                    <a:pt x="152" y="741"/>
                    <a:pt x="287" y="715"/>
                    <a:pt x="414" y="715"/>
                  </a:cubicBezTo>
                  <a:cubicBezTo>
                    <a:pt x="528" y="715"/>
                    <a:pt x="636" y="736"/>
                    <a:pt x="743" y="792"/>
                  </a:cubicBezTo>
                  <a:cubicBezTo>
                    <a:pt x="743" y="515"/>
                    <a:pt x="684" y="258"/>
                    <a:pt x="585" y="0"/>
                  </a:cubicBezTo>
                  <a:close/>
                </a:path>
              </a:pathLst>
            </a:custGeom>
            <a:solidFill>
              <a:srgbClr val="ED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480;p69">
              <a:extLst>
                <a:ext uri="{FF2B5EF4-FFF2-40B4-BE49-F238E27FC236}">
                  <a16:creationId xmlns:a16="http://schemas.microsoft.com/office/drawing/2014/main" id="{DC333470-F724-0394-0B5B-84D98A9FADE5}"/>
                </a:ext>
              </a:extLst>
            </p:cNvPr>
            <p:cNvSpPr/>
            <p:nvPr/>
          </p:nvSpPr>
          <p:spPr>
            <a:xfrm>
              <a:off x="1947534" y="4428201"/>
              <a:ext cx="18024" cy="17441"/>
            </a:xfrm>
            <a:custGeom>
              <a:avLst/>
              <a:gdLst/>
              <a:ahLst/>
              <a:cxnLst/>
              <a:rect l="l" t="t" r="r" b="b"/>
              <a:pathLst>
                <a:path w="773" h="748" extrusionOk="0">
                  <a:moveTo>
                    <a:pt x="440" y="1"/>
                  </a:moveTo>
                  <a:cubicBezTo>
                    <a:pt x="393" y="1"/>
                    <a:pt x="343" y="29"/>
                    <a:pt x="287" y="104"/>
                  </a:cubicBezTo>
                  <a:cubicBezTo>
                    <a:pt x="159" y="282"/>
                    <a:pt x="40" y="460"/>
                    <a:pt x="0" y="747"/>
                  </a:cubicBezTo>
                  <a:cubicBezTo>
                    <a:pt x="208" y="599"/>
                    <a:pt x="376" y="480"/>
                    <a:pt x="535" y="371"/>
                  </a:cubicBezTo>
                  <a:cubicBezTo>
                    <a:pt x="624" y="312"/>
                    <a:pt x="772" y="262"/>
                    <a:pt x="634" y="124"/>
                  </a:cubicBezTo>
                  <a:cubicBezTo>
                    <a:pt x="574" y="64"/>
                    <a:pt x="511" y="1"/>
                    <a:pt x="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481;p69">
              <a:extLst>
                <a:ext uri="{FF2B5EF4-FFF2-40B4-BE49-F238E27FC236}">
                  <a16:creationId xmlns:a16="http://schemas.microsoft.com/office/drawing/2014/main" id="{E0ACC0F9-A591-28FA-1262-BCB3C308C3D2}"/>
                </a:ext>
              </a:extLst>
            </p:cNvPr>
            <p:cNvSpPr/>
            <p:nvPr/>
          </p:nvSpPr>
          <p:spPr>
            <a:xfrm>
              <a:off x="2508343" y="3487153"/>
              <a:ext cx="21802" cy="24903"/>
            </a:xfrm>
            <a:custGeom>
              <a:avLst/>
              <a:gdLst/>
              <a:ahLst/>
              <a:cxnLst/>
              <a:rect l="l" t="t" r="r" b="b"/>
              <a:pathLst>
                <a:path w="935" h="1068" extrusionOk="0">
                  <a:moveTo>
                    <a:pt x="849" y="0"/>
                  </a:moveTo>
                  <a:cubicBezTo>
                    <a:pt x="720" y="0"/>
                    <a:pt x="678" y="146"/>
                    <a:pt x="578" y="192"/>
                  </a:cubicBezTo>
                  <a:cubicBezTo>
                    <a:pt x="489" y="291"/>
                    <a:pt x="400" y="400"/>
                    <a:pt x="311" y="499"/>
                  </a:cubicBezTo>
                  <a:cubicBezTo>
                    <a:pt x="351" y="727"/>
                    <a:pt x="143" y="796"/>
                    <a:pt x="54" y="944"/>
                  </a:cubicBezTo>
                  <a:cubicBezTo>
                    <a:pt x="0" y="1040"/>
                    <a:pt x="13" y="1067"/>
                    <a:pt x="47" y="1067"/>
                  </a:cubicBezTo>
                  <a:cubicBezTo>
                    <a:pt x="76" y="1067"/>
                    <a:pt x="121" y="1047"/>
                    <a:pt x="153" y="1033"/>
                  </a:cubicBezTo>
                  <a:cubicBezTo>
                    <a:pt x="410" y="697"/>
                    <a:pt x="658" y="360"/>
                    <a:pt x="935" y="43"/>
                  </a:cubicBezTo>
                  <a:cubicBezTo>
                    <a:pt x="905" y="34"/>
                    <a:pt x="895" y="24"/>
                    <a:pt x="885" y="4"/>
                  </a:cubicBezTo>
                  <a:cubicBezTo>
                    <a:pt x="873" y="2"/>
                    <a:pt x="861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482;p69">
              <a:extLst>
                <a:ext uri="{FF2B5EF4-FFF2-40B4-BE49-F238E27FC236}">
                  <a16:creationId xmlns:a16="http://schemas.microsoft.com/office/drawing/2014/main" id="{2CE02C70-25C6-A268-49F9-6A68A7354A34}"/>
                </a:ext>
              </a:extLst>
            </p:cNvPr>
            <p:cNvSpPr/>
            <p:nvPr/>
          </p:nvSpPr>
          <p:spPr>
            <a:xfrm>
              <a:off x="2646219" y="4310401"/>
              <a:ext cx="15669" cy="14317"/>
            </a:xfrm>
            <a:custGeom>
              <a:avLst/>
              <a:gdLst/>
              <a:ahLst/>
              <a:cxnLst/>
              <a:rect l="l" t="t" r="r" b="b"/>
              <a:pathLst>
                <a:path w="672" h="614" extrusionOk="0">
                  <a:moveTo>
                    <a:pt x="355" y="0"/>
                  </a:moveTo>
                  <a:cubicBezTo>
                    <a:pt x="301" y="0"/>
                    <a:pt x="231" y="12"/>
                    <a:pt x="140" y="38"/>
                  </a:cubicBezTo>
                  <a:cubicBezTo>
                    <a:pt x="31" y="117"/>
                    <a:pt x="1" y="186"/>
                    <a:pt x="120" y="285"/>
                  </a:cubicBezTo>
                  <a:cubicBezTo>
                    <a:pt x="209" y="384"/>
                    <a:pt x="278" y="503"/>
                    <a:pt x="367" y="602"/>
                  </a:cubicBezTo>
                  <a:cubicBezTo>
                    <a:pt x="389" y="609"/>
                    <a:pt x="409" y="614"/>
                    <a:pt x="429" y="614"/>
                  </a:cubicBezTo>
                  <a:cubicBezTo>
                    <a:pt x="462" y="614"/>
                    <a:pt x="491" y="600"/>
                    <a:pt x="516" y="563"/>
                  </a:cubicBezTo>
                  <a:cubicBezTo>
                    <a:pt x="431" y="393"/>
                    <a:pt x="672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483;p69">
              <a:extLst>
                <a:ext uri="{FF2B5EF4-FFF2-40B4-BE49-F238E27FC236}">
                  <a16:creationId xmlns:a16="http://schemas.microsoft.com/office/drawing/2014/main" id="{9556C8E5-1FEE-C67F-BCCA-7FBD6171D107}"/>
                </a:ext>
              </a:extLst>
            </p:cNvPr>
            <p:cNvSpPr/>
            <p:nvPr/>
          </p:nvSpPr>
          <p:spPr>
            <a:xfrm>
              <a:off x="2694253" y="4407332"/>
              <a:ext cx="27025" cy="25836"/>
            </a:xfrm>
            <a:custGeom>
              <a:avLst/>
              <a:gdLst/>
              <a:ahLst/>
              <a:cxnLst/>
              <a:rect l="l" t="t" r="r" b="b"/>
              <a:pathLst>
                <a:path w="1159" h="1108" extrusionOk="0">
                  <a:moveTo>
                    <a:pt x="1113" y="0"/>
                  </a:moveTo>
                  <a:cubicBezTo>
                    <a:pt x="1100" y="0"/>
                    <a:pt x="1088" y="10"/>
                    <a:pt x="1079" y="29"/>
                  </a:cubicBezTo>
                  <a:cubicBezTo>
                    <a:pt x="713" y="365"/>
                    <a:pt x="366" y="702"/>
                    <a:pt x="10" y="1028"/>
                  </a:cubicBezTo>
                  <a:cubicBezTo>
                    <a:pt x="0" y="1058"/>
                    <a:pt x="10" y="1078"/>
                    <a:pt x="20" y="1108"/>
                  </a:cubicBezTo>
                  <a:cubicBezTo>
                    <a:pt x="495" y="850"/>
                    <a:pt x="802" y="415"/>
                    <a:pt x="1158" y="39"/>
                  </a:cubicBezTo>
                  <a:cubicBezTo>
                    <a:pt x="1143" y="12"/>
                    <a:pt x="1127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484;p69">
              <a:extLst>
                <a:ext uri="{FF2B5EF4-FFF2-40B4-BE49-F238E27FC236}">
                  <a16:creationId xmlns:a16="http://schemas.microsoft.com/office/drawing/2014/main" id="{097D3E09-CD9E-EF7F-BE06-EE9B64AE917B}"/>
                </a:ext>
              </a:extLst>
            </p:cNvPr>
            <p:cNvSpPr/>
            <p:nvPr/>
          </p:nvSpPr>
          <p:spPr>
            <a:xfrm>
              <a:off x="1925359" y="4435219"/>
              <a:ext cx="14107" cy="13291"/>
            </a:xfrm>
            <a:custGeom>
              <a:avLst/>
              <a:gdLst/>
              <a:ahLst/>
              <a:cxnLst/>
              <a:rect l="l" t="t" r="r" b="b"/>
              <a:pathLst>
                <a:path w="605" h="570" extrusionOk="0">
                  <a:moveTo>
                    <a:pt x="100" y="1"/>
                  </a:moveTo>
                  <a:cubicBezTo>
                    <a:pt x="40" y="1"/>
                    <a:pt x="1" y="1"/>
                    <a:pt x="21" y="70"/>
                  </a:cubicBezTo>
                  <a:cubicBezTo>
                    <a:pt x="21" y="228"/>
                    <a:pt x="179" y="278"/>
                    <a:pt x="258" y="407"/>
                  </a:cubicBezTo>
                  <a:cubicBezTo>
                    <a:pt x="325" y="518"/>
                    <a:pt x="384" y="569"/>
                    <a:pt x="437" y="569"/>
                  </a:cubicBezTo>
                  <a:cubicBezTo>
                    <a:pt x="501" y="569"/>
                    <a:pt x="556" y="493"/>
                    <a:pt x="605" y="357"/>
                  </a:cubicBezTo>
                  <a:cubicBezTo>
                    <a:pt x="516" y="119"/>
                    <a:pt x="209" y="209"/>
                    <a:pt x="100" y="1"/>
                  </a:cubicBezTo>
                  <a:close/>
                </a:path>
              </a:pathLst>
            </a:custGeom>
            <a:solidFill>
              <a:srgbClr val="DAE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485;p69">
              <a:extLst>
                <a:ext uri="{FF2B5EF4-FFF2-40B4-BE49-F238E27FC236}">
                  <a16:creationId xmlns:a16="http://schemas.microsoft.com/office/drawing/2014/main" id="{D6B2079F-2A00-BC4E-27F0-075F3A22E0AD}"/>
                </a:ext>
              </a:extLst>
            </p:cNvPr>
            <p:cNvSpPr/>
            <p:nvPr/>
          </p:nvSpPr>
          <p:spPr>
            <a:xfrm>
              <a:off x="2020937" y="4121483"/>
              <a:ext cx="11099" cy="19470"/>
            </a:xfrm>
            <a:custGeom>
              <a:avLst/>
              <a:gdLst/>
              <a:ahLst/>
              <a:cxnLst/>
              <a:rect l="l" t="t" r="r" b="b"/>
              <a:pathLst>
                <a:path w="476" h="835" extrusionOk="0">
                  <a:moveTo>
                    <a:pt x="204" y="0"/>
                  </a:moveTo>
                  <a:cubicBezTo>
                    <a:pt x="193" y="0"/>
                    <a:pt x="181" y="1"/>
                    <a:pt x="168" y="3"/>
                  </a:cubicBezTo>
                  <a:cubicBezTo>
                    <a:pt x="149" y="32"/>
                    <a:pt x="149" y="62"/>
                    <a:pt x="149" y="102"/>
                  </a:cubicBezTo>
                  <a:cubicBezTo>
                    <a:pt x="267" y="320"/>
                    <a:pt x="0" y="468"/>
                    <a:pt x="59" y="686"/>
                  </a:cubicBezTo>
                  <a:cubicBezTo>
                    <a:pt x="119" y="706"/>
                    <a:pt x="149" y="755"/>
                    <a:pt x="158" y="834"/>
                  </a:cubicBezTo>
                  <a:cubicBezTo>
                    <a:pt x="307" y="686"/>
                    <a:pt x="406" y="508"/>
                    <a:pt x="475" y="310"/>
                  </a:cubicBezTo>
                  <a:cubicBezTo>
                    <a:pt x="363" y="226"/>
                    <a:pt x="392" y="0"/>
                    <a:pt x="204" y="0"/>
                  </a:cubicBezTo>
                  <a:close/>
                </a:path>
              </a:pathLst>
            </a:custGeom>
            <a:solidFill>
              <a:srgbClr val="33A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486;p69">
              <a:extLst>
                <a:ext uri="{FF2B5EF4-FFF2-40B4-BE49-F238E27FC236}">
                  <a16:creationId xmlns:a16="http://schemas.microsoft.com/office/drawing/2014/main" id="{A1DBD801-4179-50B2-A68D-9302E0E8CB86}"/>
                </a:ext>
              </a:extLst>
            </p:cNvPr>
            <p:cNvSpPr/>
            <p:nvPr/>
          </p:nvSpPr>
          <p:spPr>
            <a:xfrm>
              <a:off x="2652702" y="4284262"/>
              <a:ext cx="9257" cy="18258"/>
            </a:xfrm>
            <a:custGeom>
              <a:avLst/>
              <a:gdLst/>
              <a:ahLst/>
              <a:cxnLst/>
              <a:rect l="l" t="t" r="r" b="b"/>
              <a:pathLst>
                <a:path w="397" h="783" extrusionOk="0">
                  <a:moveTo>
                    <a:pt x="99" y="1"/>
                  </a:moveTo>
                  <a:cubicBezTo>
                    <a:pt x="0" y="50"/>
                    <a:pt x="50" y="159"/>
                    <a:pt x="40" y="248"/>
                  </a:cubicBezTo>
                  <a:cubicBezTo>
                    <a:pt x="50" y="436"/>
                    <a:pt x="238" y="565"/>
                    <a:pt x="159" y="783"/>
                  </a:cubicBezTo>
                  <a:lnTo>
                    <a:pt x="396" y="78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F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487;p69">
              <a:extLst>
                <a:ext uri="{FF2B5EF4-FFF2-40B4-BE49-F238E27FC236}">
                  <a16:creationId xmlns:a16="http://schemas.microsoft.com/office/drawing/2014/main" id="{ABDA8DF0-70FF-459F-6248-42383F41D167}"/>
                </a:ext>
              </a:extLst>
            </p:cNvPr>
            <p:cNvSpPr/>
            <p:nvPr/>
          </p:nvSpPr>
          <p:spPr>
            <a:xfrm>
              <a:off x="2730022" y="4149464"/>
              <a:ext cx="9490" cy="13874"/>
            </a:xfrm>
            <a:custGeom>
              <a:avLst/>
              <a:gdLst/>
              <a:ahLst/>
              <a:cxnLst/>
              <a:rect l="l" t="t" r="r" b="b"/>
              <a:pathLst>
                <a:path w="407" h="595" extrusionOk="0">
                  <a:moveTo>
                    <a:pt x="367" y="1"/>
                  </a:moveTo>
                  <a:cubicBezTo>
                    <a:pt x="188" y="90"/>
                    <a:pt x="149" y="298"/>
                    <a:pt x="10" y="426"/>
                  </a:cubicBezTo>
                  <a:cubicBezTo>
                    <a:pt x="0" y="496"/>
                    <a:pt x="10" y="555"/>
                    <a:pt x="70" y="595"/>
                  </a:cubicBezTo>
                  <a:cubicBezTo>
                    <a:pt x="218" y="476"/>
                    <a:pt x="367" y="347"/>
                    <a:pt x="406" y="139"/>
                  </a:cubicBezTo>
                  <a:cubicBezTo>
                    <a:pt x="396" y="90"/>
                    <a:pt x="386" y="50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488;p69">
              <a:extLst>
                <a:ext uri="{FF2B5EF4-FFF2-40B4-BE49-F238E27FC236}">
                  <a16:creationId xmlns:a16="http://schemas.microsoft.com/office/drawing/2014/main" id="{71918A7D-6694-5A7D-FB69-B6C5679FC9FB}"/>
                </a:ext>
              </a:extLst>
            </p:cNvPr>
            <p:cNvSpPr/>
            <p:nvPr/>
          </p:nvSpPr>
          <p:spPr>
            <a:xfrm>
              <a:off x="2515595" y="4351113"/>
              <a:ext cx="11332" cy="9117"/>
            </a:xfrm>
            <a:custGeom>
              <a:avLst/>
              <a:gdLst/>
              <a:ahLst/>
              <a:cxnLst/>
              <a:rect l="l" t="t" r="r" b="b"/>
              <a:pathLst>
                <a:path w="486" h="391" extrusionOk="0">
                  <a:moveTo>
                    <a:pt x="370" y="1"/>
                  </a:moveTo>
                  <a:cubicBezTo>
                    <a:pt x="336" y="1"/>
                    <a:pt x="291" y="27"/>
                    <a:pt x="228" y="94"/>
                  </a:cubicBezTo>
                  <a:cubicBezTo>
                    <a:pt x="139" y="173"/>
                    <a:pt x="79" y="262"/>
                    <a:pt x="0" y="351"/>
                  </a:cubicBezTo>
                  <a:cubicBezTo>
                    <a:pt x="40" y="361"/>
                    <a:pt x="89" y="371"/>
                    <a:pt x="129" y="390"/>
                  </a:cubicBezTo>
                  <a:cubicBezTo>
                    <a:pt x="238" y="321"/>
                    <a:pt x="366" y="262"/>
                    <a:pt x="485" y="202"/>
                  </a:cubicBezTo>
                  <a:cubicBezTo>
                    <a:pt x="459" y="104"/>
                    <a:pt x="437" y="1"/>
                    <a:pt x="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489;p69">
              <a:extLst>
                <a:ext uri="{FF2B5EF4-FFF2-40B4-BE49-F238E27FC236}">
                  <a16:creationId xmlns:a16="http://schemas.microsoft.com/office/drawing/2014/main" id="{C4A41B37-53BD-E252-A304-AD26C5C3425D}"/>
                </a:ext>
              </a:extLst>
            </p:cNvPr>
            <p:cNvSpPr/>
            <p:nvPr/>
          </p:nvSpPr>
          <p:spPr>
            <a:xfrm>
              <a:off x="2534039" y="3463929"/>
              <a:ext cx="11565" cy="15250"/>
            </a:xfrm>
            <a:custGeom>
              <a:avLst/>
              <a:gdLst/>
              <a:ahLst/>
              <a:cxnLst/>
              <a:rect l="l" t="t" r="r" b="b"/>
              <a:pathLst>
                <a:path w="496" h="654" extrusionOk="0">
                  <a:moveTo>
                    <a:pt x="387" y="0"/>
                  </a:moveTo>
                  <a:cubicBezTo>
                    <a:pt x="179" y="139"/>
                    <a:pt x="50" y="337"/>
                    <a:pt x="1" y="574"/>
                  </a:cubicBezTo>
                  <a:cubicBezTo>
                    <a:pt x="9" y="620"/>
                    <a:pt x="28" y="654"/>
                    <a:pt x="68" y="654"/>
                  </a:cubicBezTo>
                  <a:cubicBezTo>
                    <a:pt x="80" y="654"/>
                    <a:pt x="94" y="650"/>
                    <a:pt x="110" y="644"/>
                  </a:cubicBezTo>
                  <a:cubicBezTo>
                    <a:pt x="239" y="475"/>
                    <a:pt x="377" y="287"/>
                    <a:pt x="496" y="109"/>
                  </a:cubicBezTo>
                  <a:cubicBezTo>
                    <a:pt x="486" y="50"/>
                    <a:pt x="446" y="1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490;p69">
              <a:extLst>
                <a:ext uri="{FF2B5EF4-FFF2-40B4-BE49-F238E27FC236}">
                  <a16:creationId xmlns:a16="http://schemas.microsoft.com/office/drawing/2014/main" id="{151B3B96-562B-05C4-2235-3554FEC88EEB}"/>
                </a:ext>
              </a:extLst>
            </p:cNvPr>
            <p:cNvSpPr/>
            <p:nvPr/>
          </p:nvSpPr>
          <p:spPr>
            <a:xfrm>
              <a:off x="2542130" y="3448446"/>
              <a:ext cx="7415" cy="18024"/>
            </a:xfrm>
            <a:custGeom>
              <a:avLst/>
              <a:gdLst/>
              <a:ahLst/>
              <a:cxnLst/>
              <a:rect l="l" t="t" r="r" b="b"/>
              <a:pathLst>
                <a:path w="318" h="773" extrusionOk="0">
                  <a:moveTo>
                    <a:pt x="149" y="1"/>
                  </a:moveTo>
                  <a:lnTo>
                    <a:pt x="149" y="1"/>
                  </a:lnTo>
                  <a:cubicBezTo>
                    <a:pt x="20" y="219"/>
                    <a:pt x="0" y="456"/>
                    <a:pt x="70" y="694"/>
                  </a:cubicBezTo>
                  <a:cubicBezTo>
                    <a:pt x="99" y="714"/>
                    <a:pt x="129" y="753"/>
                    <a:pt x="149" y="773"/>
                  </a:cubicBezTo>
                  <a:cubicBezTo>
                    <a:pt x="228" y="714"/>
                    <a:pt x="288" y="644"/>
                    <a:pt x="297" y="525"/>
                  </a:cubicBezTo>
                  <a:cubicBezTo>
                    <a:pt x="129" y="377"/>
                    <a:pt x="317" y="149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491;p69">
              <a:extLst>
                <a:ext uri="{FF2B5EF4-FFF2-40B4-BE49-F238E27FC236}">
                  <a16:creationId xmlns:a16="http://schemas.microsoft.com/office/drawing/2014/main" id="{570DE9F8-A964-81AB-A014-36A24355FC21}"/>
                </a:ext>
              </a:extLst>
            </p:cNvPr>
            <p:cNvSpPr/>
            <p:nvPr/>
          </p:nvSpPr>
          <p:spPr>
            <a:xfrm>
              <a:off x="2739956" y="4191715"/>
              <a:ext cx="6949" cy="14410"/>
            </a:xfrm>
            <a:custGeom>
              <a:avLst/>
              <a:gdLst/>
              <a:ahLst/>
              <a:cxnLst/>
              <a:rect l="l" t="t" r="r" b="b"/>
              <a:pathLst>
                <a:path w="298" h="618" extrusionOk="0">
                  <a:moveTo>
                    <a:pt x="30" y="0"/>
                  </a:moveTo>
                  <a:cubicBezTo>
                    <a:pt x="20" y="129"/>
                    <a:pt x="109" y="248"/>
                    <a:pt x="129" y="376"/>
                  </a:cubicBezTo>
                  <a:cubicBezTo>
                    <a:pt x="162" y="465"/>
                    <a:pt x="148" y="488"/>
                    <a:pt x="118" y="488"/>
                  </a:cubicBezTo>
                  <a:cubicBezTo>
                    <a:pt x="87" y="488"/>
                    <a:pt x="40" y="465"/>
                    <a:pt x="9" y="465"/>
                  </a:cubicBezTo>
                  <a:cubicBezTo>
                    <a:pt x="6" y="465"/>
                    <a:pt x="3" y="465"/>
                    <a:pt x="0" y="465"/>
                  </a:cubicBezTo>
                  <a:cubicBezTo>
                    <a:pt x="24" y="538"/>
                    <a:pt x="55" y="617"/>
                    <a:pt x="125" y="617"/>
                  </a:cubicBezTo>
                  <a:cubicBezTo>
                    <a:pt x="140" y="617"/>
                    <a:pt x="158" y="613"/>
                    <a:pt x="178" y="604"/>
                  </a:cubicBezTo>
                  <a:cubicBezTo>
                    <a:pt x="297" y="564"/>
                    <a:pt x="297" y="455"/>
                    <a:pt x="248" y="376"/>
                  </a:cubicBezTo>
                  <a:cubicBezTo>
                    <a:pt x="168" y="257"/>
                    <a:pt x="168" y="79"/>
                    <a:pt x="30" y="0"/>
                  </a:cubicBezTo>
                  <a:close/>
                </a:path>
              </a:pathLst>
            </a:custGeom>
            <a:solidFill>
              <a:srgbClr val="09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492;p69">
              <a:extLst>
                <a:ext uri="{FF2B5EF4-FFF2-40B4-BE49-F238E27FC236}">
                  <a16:creationId xmlns:a16="http://schemas.microsoft.com/office/drawing/2014/main" id="{73C7C162-C282-A534-AF2C-4438F7DA9842}"/>
                </a:ext>
              </a:extLst>
            </p:cNvPr>
            <p:cNvSpPr/>
            <p:nvPr/>
          </p:nvSpPr>
          <p:spPr>
            <a:xfrm>
              <a:off x="2322386" y="4377299"/>
              <a:ext cx="9024" cy="9024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260" y="1"/>
                  </a:moveTo>
                  <a:cubicBezTo>
                    <a:pt x="169" y="1"/>
                    <a:pt x="200" y="134"/>
                    <a:pt x="139" y="168"/>
                  </a:cubicBezTo>
                  <a:cubicBezTo>
                    <a:pt x="90" y="168"/>
                    <a:pt x="50" y="158"/>
                    <a:pt x="0" y="158"/>
                  </a:cubicBezTo>
                  <a:cubicBezTo>
                    <a:pt x="10" y="277"/>
                    <a:pt x="109" y="337"/>
                    <a:pt x="208" y="386"/>
                  </a:cubicBezTo>
                  <a:cubicBezTo>
                    <a:pt x="258" y="356"/>
                    <a:pt x="307" y="307"/>
                    <a:pt x="357" y="267"/>
                  </a:cubicBezTo>
                  <a:cubicBezTo>
                    <a:pt x="367" y="178"/>
                    <a:pt x="387" y="79"/>
                    <a:pt x="307" y="10"/>
                  </a:cubicBezTo>
                  <a:cubicBezTo>
                    <a:pt x="289" y="4"/>
                    <a:pt x="273" y="1"/>
                    <a:pt x="260" y="1"/>
                  </a:cubicBezTo>
                  <a:close/>
                </a:path>
              </a:pathLst>
            </a:custGeom>
            <a:solidFill>
              <a:srgbClr val="637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493;p69">
              <a:extLst>
                <a:ext uri="{FF2B5EF4-FFF2-40B4-BE49-F238E27FC236}">
                  <a16:creationId xmlns:a16="http://schemas.microsoft.com/office/drawing/2014/main" id="{62352608-299F-EB51-5963-0EC9DFD46919}"/>
                </a:ext>
              </a:extLst>
            </p:cNvPr>
            <p:cNvSpPr/>
            <p:nvPr/>
          </p:nvSpPr>
          <p:spPr>
            <a:xfrm>
              <a:off x="2640460" y="4311264"/>
              <a:ext cx="9024" cy="9024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48" y="31"/>
                    <a:pt x="119" y="50"/>
                    <a:pt x="1" y="139"/>
                  </a:cubicBezTo>
                  <a:cubicBezTo>
                    <a:pt x="149" y="139"/>
                    <a:pt x="218" y="238"/>
                    <a:pt x="238" y="377"/>
                  </a:cubicBezTo>
                  <a:cubicBezTo>
                    <a:pt x="268" y="377"/>
                    <a:pt x="278" y="377"/>
                    <a:pt x="297" y="387"/>
                  </a:cubicBezTo>
                  <a:cubicBezTo>
                    <a:pt x="327" y="337"/>
                    <a:pt x="337" y="288"/>
                    <a:pt x="367" y="238"/>
                  </a:cubicBezTo>
                  <a:cubicBezTo>
                    <a:pt x="357" y="169"/>
                    <a:pt x="297" y="80"/>
                    <a:pt x="387" y="1"/>
                  </a:cubicBezTo>
                  <a:close/>
                </a:path>
              </a:pathLst>
            </a:custGeom>
            <a:solidFill>
              <a:srgbClr val="0B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494;p69">
              <a:extLst>
                <a:ext uri="{FF2B5EF4-FFF2-40B4-BE49-F238E27FC236}">
                  <a16:creationId xmlns:a16="http://schemas.microsoft.com/office/drawing/2014/main" id="{F5E2A947-ED7B-17E9-CA35-FD8EBD70371F}"/>
                </a:ext>
              </a:extLst>
            </p:cNvPr>
            <p:cNvSpPr/>
            <p:nvPr/>
          </p:nvSpPr>
          <p:spPr>
            <a:xfrm>
              <a:off x="2527137" y="3477313"/>
              <a:ext cx="9933" cy="10633"/>
            </a:xfrm>
            <a:custGeom>
              <a:avLst/>
              <a:gdLst/>
              <a:ahLst/>
              <a:cxnLst/>
              <a:rect l="l" t="t" r="r" b="b"/>
              <a:pathLst>
                <a:path w="426" h="456" extrusionOk="0">
                  <a:moveTo>
                    <a:pt x="337" y="0"/>
                  </a:moveTo>
                  <a:cubicBezTo>
                    <a:pt x="50" y="159"/>
                    <a:pt x="0" y="228"/>
                    <a:pt x="119" y="446"/>
                  </a:cubicBezTo>
                  <a:lnTo>
                    <a:pt x="129" y="456"/>
                  </a:lnTo>
                  <a:cubicBezTo>
                    <a:pt x="247" y="357"/>
                    <a:pt x="346" y="218"/>
                    <a:pt x="426" y="70"/>
                  </a:cubicBezTo>
                  <a:cubicBezTo>
                    <a:pt x="386" y="40"/>
                    <a:pt x="366" y="20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495;p69">
              <a:extLst>
                <a:ext uri="{FF2B5EF4-FFF2-40B4-BE49-F238E27FC236}">
                  <a16:creationId xmlns:a16="http://schemas.microsoft.com/office/drawing/2014/main" id="{05152CCD-E0F4-789A-FEA3-D225CE504992}"/>
                </a:ext>
              </a:extLst>
            </p:cNvPr>
            <p:cNvSpPr/>
            <p:nvPr/>
          </p:nvSpPr>
          <p:spPr>
            <a:xfrm>
              <a:off x="2718713" y="4167698"/>
              <a:ext cx="7858" cy="11216"/>
            </a:xfrm>
            <a:custGeom>
              <a:avLst/>
              <a:gdLst/>
              <a:ahLst/>
              <a:cxnLst/>
              <a:rect l="l" t="t" r="r" b="b"/>
              <a:pathLst>
                <a:path w="337" h="481" extrusionOk="0">
                  <a:moveTo>
                    <a:pt x="297" y="1"/>
                  </a:moveTo>
                  <a:cubicBezTo>
                    <a:pt x="169" y="109"/>
                    <a:pt x="89" y="248"/>
                    <a:pt x="20" y="397"/>
                  </a:cubicBezTo>
                  <a:cubicBezTo>
                    <a:pt x="0" y="457"/>
                    <a:pt x="12" y="481"/>
                    <a:pt x="40" y="481"/>
                  </a:cubicBezTo>
                  <a:cubicBezTo>
                    <a:pt x="53" y="481"/>
                    <a:pt x="70" y="475"/>
                    <a:pt x="89" y="466"/>
                  </a:cubicBezTo>
                  <a:cubicBezTo>
                    <a:pt x="179" y="357"/>
                    <a:pt x="248" y="258"/>
                    <a:pt x="337" y="149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496;p69">
              <a:extLst>
                <a:ext uri="{FF2B5EF4-FFF2-40B4-BE49-F238E27FC236}">
                  <a16:creationId xmlns:a16="http://schemas.microsoft.com/office/drawing/2014/main" id="{1EAF5C42-8FB2-1C72-CA64-022AD68223B6}"/>
                </a:ext>
              </a:extLst>
            </p:cNvPr>
            <p:cNvSpPr/>
            <p:nvPr/>
          </p:nvSpPr>
          <p:spPr>
            <a:xfrm>
              <a:off x="1920742" y="4425519"/>
              <a:ext cx="6949" cy="11332"/>
            </a:xfrm>
            <a:custGeom>
              <a:avLst/>
              <a:gdLst/>
              <a:ahLst/>
              <a:cxnLst/>
              <a:rect l="l" t="t" r="r" b="b"/>
              <a:pathLst>
                <a:path w="298" h="486" extrusionOk="0">
                  <a:moveTo>
                    <a:pt x="80" y="1"/>
                  </a:moveTo>
                  <a:cubicBezTo>
                    <a:pt x="60" y="50"/>
                    <a:pt x="70" y="140"/>
                    <a:pt x="1" y="169"/>
                  </a:cubicBezTo>
                  <a:cubicBezTo>
                    <a:pt x="31" y="298"/>
                    <a:pt x="110" y="417"/>
                    <a:pt x="219" y="486"/>
                  </a:cubicBezTo>
                  <a:lnTo>
                    <a:pt x="298" y="417"/>
                  </a:lnTo>
                  <a:cubicBezTo>
                    <a:pt x="238" y="278"/>
                    <a:pt x="159" y="149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497;p69">
              <a:extLst>
                <a:ext uri="{FF2B5EF4-FFF2-40B4-BE49-F238E27FC236}">
                  <a16:creationId xmlns:a16="http://schemas.microsoft.com/office/drawing/2014/main" id="{426D49AE-1194-02B6-6116-B22B75DE1D21}"/>
                </a:ext>
              </a:extLst>
            </p:cNvPr>
            <p:cNvSpPr/>
            <p:nvPr/>
          </p:nvSpPr>
          <p:spPr>
            <a:xfrm>
              <a:off x="2211814" y="4588719"/>
              <a:ext cx="19657" cy="2612"/>
            </a:xfrm>
            <a:custGeom>
              <a:avLst/>
              <a:gdLst/>
              <a:ahLst/>
              <a:cxnLst/>
              <a:rect l="l" t="t" r="r" b="b"/>
              <a:pathLst>
                <a:path w="843" h="112" extrusionOk="0">
                  <a:moveTo>
                    <a:pt x="380" y="0"/>
                  </a:moveTo>
                  <a:cubicBezTo>
                    <a:pt x="250" y="0"/>
                    <a:pt x="122" y="20"/>
                    <a:pt x="1" y="100"/>
                  </a:cubicBezTo>
                  <a:cubicBezTo>
                    <a:pt x="108" y="107"/>
                    <a:pt x="214" y="112"/>
                    <a:pt x="318" y="112"/>
                  </a:cubicBezTo>
                  <a:cubicBezTo>
                    <a:pt x="484" y="112"/>
                    <a:pt x="645" y="100"/>
                    <a:pt x="803" y="70"/>
                  </a:cubicBezTo>
                  <a:cubicBezTo>
                    <a:pt x="822" y="70"/>
                    <a:pt x="822" y="70"/>
                    <a:pt x="832" y="60"/>
                  </a:cubicBezTo>
                  <a:cubicBezTo>
                    <a:pt x="842" y="50"/>
                    <a:pt x="832" y="30"/>
                    <a:pt x="822" y="20"/>
                  </a:cubicBezTo>
                  <a:cubicBezTo>
                    <a:pt x="809" y="21"/>
                    <a:pt x="795" y="21"/>
                    <a:pt x="781" y="21"/>
                  </a:cubicBezTo>
                  <a:cubicBezTo>
                    <a:pt x="648" y="21"/>
                    <a:pt x="51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498;p69">
              <a:extLst>
                <a:ext uri="{FF2B5EF4-FFF2-40B4-BE49-F238E27FC236}">
                  <a16:creationId xmlns:a16="http://schemas.microsoft.com/office/drawing/2014/main" id="{31089454-0476-62A9-3E86-20CA5B77D18A}"/>
                </a:ext>
              </a:extLst>
            </p:cNvPr>
            <p:cNvSpPr/>
            <p:nvPr/>
          </p:nvSpPr>
          <p:spPr>
            <a:xfrm>
              <a:off x="2728857" y="4116003"/>
              <a:ext cx="5573" cy="9490"/>
            </a:xfrm>
            <a:custGeom>
              <a:avLst/>
              <a:gdLst/>
              <a:ahLst/>
              <a:cxnLst/>
              <a:rect l="l" t="t" r="r" b="b"/>
              <a:pathLst>
                <a:path w="239" h="407" extrusionOk="0">
                  <a:moveTo>
                    <a:pt x="21" y="0"/>
                  </a:moveTo>
                  <a:cubicBezTo>
                    <a:pt x="41" y="159"/>
                    <a:pt x="1" y="297"/>
                    <a:pt x="110" y="406"/>
                  </a:cubicBezTo>
                  <a:cubicBezTo>
                    <a:pt x="139" y="386"/>
                    <a:pt x="169" y="347"/>
                    <a:pt x="199" y="307"/>
                  </a:cubicBezTo>
                  <a:cubicBezTo>
                    <a:pt x="238" y="178"/>
                    <a:pt x="209" y="60"/>
                    <a:pt x="21" y="0"/>
                  </a:cubicBezTo>
                  <a:close/>
                </a:path>
              </a:pathLst>
            </a:custGeom>
            <a:solidFill>
              <a:srgbClr val="143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499;p69">
              <a:extLst>
                <a:ext uri="{FF2B5EF4-FFF2-40B4-BE49-F238E27FC236}">
                  <a16:creationId xmlns:a16="http://schemas.microsoft.com/office/drawing/2014/main" id="{1C71F43C-A6D3-E67A-90F9-C791A8B3BA87}"/>
                </a:ext>
              </a:extLst>
            </p:cNvPr>
            <p:cNvSpPr/>
            <p:nvPr/>
          </p:nvSpPr>
          <p:spPr>
            <a:xfrm>
              <a:off x="2682245" y="4440070"/>
              <a:ext cx="7182" cy="9257"/>
            </a:xfrm>
            <a:custGeom>
              <a:avLst/>
              <a:gdLst/>
              <a:ahLst/>
              <a:cxnLst/>
              <a:rect l="l" t="t" r="r" b="b"/>
              <a:pathLst>
                <a:path w="308" h="397" extrusionOk="0">
                  <a:moveTo>
                    <a:pt x="297" y="1"/>
                  </a:moveTo>
                  <a:cubicBezTo>
                    <a:pt x="149" y="20"/>
                    <a:pt x="50" y="109"/>
                    <a:pt x="0" y="248"/>
                  </a:cubicBezTo>
                  <a:lnTo>
                    <a:pt x="70" y="397"/>
                  </a:lnTo>
                  <a:cubicBezTo>
                    <a:pt x="149" y="298"/>
                    <a:pt x="228" y="179"/>
                    <a:pt x="307" y="90"/>
                  </a:cubicBezTo>
                  <a:cubicBezTo>
                    <a:pt x="297" y="60"/>
                    <a:pt x="297" y="20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500;p69">
              <a:extLst>
                <a:ext uri="{FF2B5EF4-FFF2-40B4-BE49-F238E27FC236}">
                  <a16:creationId xmlns:a16="http://schemas.microsoft.com/office/drawing/2014/main" id="{333204ED-FD24-6731-9FF1-68208EFC3634}"/>
                </a:ext>
              </a:extLst>
            </p:cNvPr>
            <p:cNvSpPr/>
            <p:nvPr/>
          </p:nvSpPr>
          <p:spPr>
            <a:xfrm>
              <a:off x="2230981" y="4586876"/>
              <a:ext cx="12708" cy="3754"/>
            </a:xfrm>
            <a:custGeom>
              <a:avLst/>
              <a:gdLst/>
              <a:ahLst/>
              <a:cxnLst/>
              <a:rect l="l" t="t" r="r" b="b"/>
              <a:pathLst>
                <a:path w="545" h="161" extrusionOk="0">
                  <a:moveTo>
                    <a:pt x="377" y="0"/>
                  </a:moveTo>
                  <a:cubicBezTo>
                    <a:pt x="258" y="40"/>
                    <a:pt x="129" y="60"/>
                    <a:pt x="10" y="90"/>
                  </a:cubicBezTo>
                  <a:cubicBezTo>
                    <a:pt x="0" y="109"/>
                    <a:pt x="0" y="129"/>
                    <a:pt x="0" y="149"/>
                  </a:cubicBezTo>
                  <a:cubicBezTo>
                    <a:pt x="76" y="153"/>
                    <a:pt x="153" y="161"/>
                    <a:pt x="231" y="161"/>
                  </a:cubicBezTo>
                  <a:cubicBezTo>
                    <a:pt x="336" y="161"/>
                    <a:pt x="442" y="147"/>
                    <a:pt x="545" y="90"/>
                  </a:cubicBezTo>
                  <a:cubicBezTo>
                    <a:pt x="495" y="50"/>
                    <a:pt x="426" y="3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501;p69">
              <a:extLst>
                <a:ext uri="{FF2B5EF4-FFF2-40B4-BE49-F238E27FC236}">
                  <a16:creationId xmlns:a16="http://schemas.microsoft.com/office/drawing/2014/main" id="{458D80AA-1E67-14D1-E782-DF1F2CEB48E9}"/>
                </a:ext>
              </a:extLst>
            </p:cNvPr>
            <p:cNvSpPr/>
            <p:nvPr/>
          </p:nvSpPr>
          <p:spPr>
            <a:xfrm>
              <a:off x="2759099" y="4207407"/>
              <a:ext cx="5340" cy="11099"/>
            </a:xfrm>
            <a:custGeom>
              <a:avLst/>
              <a:gdLst/>
              <a:ahLst/>
              <a:cxnLst/>
              <a:rect l="l" t="t" r="r" b="b"/>
              <a:pathLst>
                <a:path w="229" h="476" extrusionOk="0">
                  <a:moveTo>
                    <a:pt x="110" y="0"/>
                  </a:moveTo>
                  <a:lnTo>
                    <a:pt x="110" y="0"/>
                  </a:lnTo>
                  <a:cubicBezTo>
                    <a:pt x="1" y="169"/>
                    <a:pt x="30" y="327"/>
                    <a:pt x="129" y="475"/>
                  </a:cubicBezTo>
                  <a:cubicBezTo>
                    <a:pt x="149" y="386"/>
                    <a:pt x="119" y="287"/>
                    <a:pt x="218" y="238"/>
                  </a:cubicBezTo>
                  <a:cubicBezTo>
                    <a:pt x="228" y="139"/>
                    <a:pt x="169" y="7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502;p69">
              <a:extLst>
                <a:ext uri="{FF2B5EF4-FFF2-40B4-BE49-F238E27FC236}">
                  <a16:creationId xmlns:a16="http://schemas.microsoft.com/office/drawing/2014/main" id="{A388E199-14B4-D9B0-B053-F8BF8C3D4434}"/>
                </a:ext>
              </a:extLst>
            </p:cNvPr>
            <p:cNvSpPr/>
            <p:nvPr/>
          </p:nvSpPr>
          <p:spPr>
            <a:xfrm>
              <a:off x="1931375" y="4329498"/>
              <a:ext cx="14550" cy="6506"/>
            </a:xfrm>
            <a:custGeom>
              <a:avLst/>
              <a:gdLst/>
              <a:ahLst/>
              <a:cxnLst/>
              <a:rect l="l" t="t" r="r" b="b"/>
              <a:pathLst>
                <a:path w="624" h="279" extrusionOk="0">
                  <a:moveTo>
                    <a:pt x="258" y="1"/>
                  </a:moveTo>
                  <a:cubicBezTo>
                    <a:pt x="0" y="149"/>
                    <a:pt x="396" y="159"/>
                    <a:pt x="307" y="278"/>
                  </a:cubicBezTo>
                  <a:cubicBezTo>
                    <a:pt x="624" y="130"/>
                    <a:pt x="386" y="80"/>
                    <a:pt x="258" y="1"/>
                  </a:cubicBezTo>
                  <a:close/>
                </a:path>
              </a:pathLst>
            </a:custGeom>
            <a:solidFill>
              <a:srgbClr val="49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503;p69">
              <a:extLst>
                <a:ext uri="{FF2B5EF4-FFF2-40B4-BE49-F238E27FC236}">
                  <a16:creationId xmlns:a16="http://schemas.microsoft.com/office/drawing/2014/main" id="{265206F3-FA24-DE7B-91B3-0B8FC9BFD9EC}"/>
                </a:ext>
              </a:extLst>
            </p:cNvPr>
            <p:cNvSpPr/>
            <p:nvPr/>
          </p:nvSpPr>
          <p:spPr>
            <a:xfrm>
              <a:off x="2012147" y="4370140"/>
              <a:ext cx="7648" cy="7392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229" y="0"/>
                  </a:moveTo>
                  <a:cubicBezTo>
                    <a:pt x="140" y="69"/>
                    <a:pt x="50" y="139"/>
                    <a:pt x="1" y="228"/>
                  </a:cubicBezTo>
                  <a:lnTo>
                    <a:pt x="1" y="317"/>
                  </a:lnTo>
                  <a:cubicBezTo>
                    <a:pt x="130" y="277"/>
                    <a:pt x="248" y="208"/>
                    <a:pt x="328" y="99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1C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504;p69">
              <a:extLst>
                <a:ext uri="{FF2B5EF4-FFF2-40B4-BE49-F238E27FC236}">
                  <a16:creationId xmlns:a16="http://schemas.microsoft.com/office/drawing/2014/main" id="{5A3B63AC-0D21-5409-2C35-DFEFC1107776}"/>
                </a:ext>
              </a:extLst>
            </p:cNvPr>
            <p:cNvSpPr/>
            <p:nvPr/>
          </p:nvSpPr>
          <p:spPr>
            <a:xfrm>
              <a:off x="2736715" y="4081376"/>
              <a:ext cx="6715" cy="5689"/>
            </a:xfrm>
            <a:custGeom>
              <a:avLst/>
              <a:gdLst/>
              <a:ahLst/>
              <a:cxnLst/>
              <a:rect l="l" t="t" r="r" b="b"/>
              <a:pathLst>
                <a:path w="288" h="244" extrusionOk="0">
                  <a:moveTo>
                    <a:pt x="179" y="0"/>
                  </a:moveTo>
                  <a:cubicBezTo>
                    <a:pt x="119" y="60"/>
                    <a:pt x="0" y="129"/>
                    <a:pt x="70" y="208"/>
                  </a:cubicBezTo>
                  <a:cubicBezTo>
                    <a:pt x="92" y="234"/>
                    <a:pt x="114" y="244"/>
                    <a:pt x="136" y="244"/>
                  </a:cubicBezTo>
                  <a:cubicBezTo>
                    <a:pt x="189" y="244"/>
                    <a:pt x="238" y="181"/>
                    <a:pt x="288" y="139"/>
                  </a:cubicBezTo>
                  <a:cubicBezTo>
                    <a:pt x="248" y="99"/>
                    <a:pt x="208" y="50"/>
                    <a:pt x="179" y="0"/>
                  </a:cubicBezTo>
                  <a:close/>
                </a:path>
              </a:pathLst>
            </a:custGeom>
            <a:solidFill>
              <a:srgbClr val="CF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505;p69">
              <a:extLst>
                <a:ext uri="{FF2B5EF4-FFF2-40B4-BE49-F238E27FC236}">
                  <a16:creationId xmlns:a16="http://schemas.microsoft.com/office/drawing/2014/main" id="{C3591B73-DCBB-1D78-0830-9148C571A244}"/>
                </a:ext>
              </a:extLst>
            </p:cNvPr>
            <p:cNvSpPr/>
            <p:nvPr/>
          </p:nvSpPr>
          <p:spPr>
            <a:xfrm>
              <a:off x="2427408" y="4549475"/>
              <a:ext cx="9257" cy="3754"/>
            </a:xfrm>
            <a:custGeom>
              <a:avLst/>
              <a:gdLst/>
              <a:ahLst/>
              <a:cxnLst/>
              <a:rect l="l" t="t" r="r" b="b"/>
              <a:pathLst>
                <a:path w="397" h="161" extrusionOk="0">
                  <a:moveTo>
                    <a:pt x="238" y="1"/>
                  </a:moveTo>
                  <a:cubicBezTo>
                    <a:pt x="119" y="1"/>
                    <a:pt x="50" y="60"/>
                    <a:pt x="1" y="159"/>
                  </a:cubicBezTo>
                  <a:cubicBezTo>
                    <a:pt x="40" y="159"/>
                    <a:pt x="81" y="161"/>
                    <a:pt x="121" y="161"/>
                  </a:cubicBezTo>
                  <a:cubicBezTo>
                    <a:pt x="221" y="161"/>
                    <a:pt x="319" y="151"/>
                    <a:pt x="397" y="80"/>
                  </a:cubicBezTo>
                  <a:cubicBezTo>
                    <a:pt x="347" y="60"/>
                    <a:pt x="288" y="2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506;p69">
              <a:extLst>
                <a:ext uri="{FF2B5EF4-FFF2-40B4-BE49-F238E27FC236}">
                  <a16:creationId xmlns:a16="http://schemas.microsoft.com/office/drawing/2014/main" id="{13C87D46-0185-CE9B-6623-D00E54F6389A}"/>
                </a:ext>
              </a:extLst>
            </p:cNvPr>
            <p:cNvSpPr/>
            <p:nvPr/>
          </p:nvSpPr>
          <p:spPr>
            <a:xfrm>
              <a:off x="2612526" y="3872708"/>
              <a:ext cx="5573" cy="7881"/>
            </a:xfrm>
            <a:custGeom>
              <a:avLst/>
              <a:gdLst/>
              <a:ahLst/>
              <a:cxnLst/>
              <a:rect l="l" t="t" r="r" b="b"/>
              <a:pathLst>
                <a:path w="239" h="338" extrusionOk="0">
                  <a:moveTo>
                    <a:pt x="129" y="0"/>
                  </a:moveTo>
                  <a:cubicBezTo>
                    <a:pt x="50" y="0"/>
                    <a:pt x="1" y="10"/>
                    <a:pt x="40" y="99"/>
                  </a:cubicBezTo>
                  <a:cubicBezTo>
                    <a:pt x="40" y="189"/>
                    <a:pt x="40" y="278"/>
                    <a:pt x="120" y="337"/>
                  </a:cubicBezTo>
                  <a:cubicBezTo>
                    <a:pt x="139" y="297"/>
                    <a:pt x="179" y="278"/>
                    <a:pt x="199" y="238"/>
                  </a:cubicBezTo>
                  <a:cubicBezTo>
                    <a:pt x="238" y="139"/>
                    <a:pt x="169" y="80"/>
                    <a:pt x="129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507;p69">
              <a:extLst>
                <a:ext uri="{FF2B5EF4-FFF2-40B4-BE49-F238E27FC236}">
                  <a16:creationId xmlns:a16="http://schemas.microsoft.com/office/drawing/2014/main" id="{AEAFA400-CB52-D025-5323-A6BD6C2AC076}"/>
                </a:ext>
              </a:extLst>
            </p:cNvPr>
            <p:cNvSpPr/>
            <p:nvPr/>
          </p:nvSpPr>
          <p:spPr>
            <a:xfrm>
              <a:off x="2609541" y="3862332"/>
              <a:ext cx="4174" cy="7392"/>
            </a:xfrm>
            <a:custGeom>
              <a:avLst/>
              <a:gdLst/>
              <a:ahLst/>
              <a:cxnLst/>
              <a:rect l="l" t="t" r="r" b="b"/>
              <a:pathLst>
                <a:path w="179" h="317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109"/>
                    <a:pt x="20" y="228"/>
                    <a:pt x="99" y="317"/>
                  </a:cubicBezTo>
                  <a:cubicBezTo>
                    <a:pt x="149" y="297"/>
                    <a:pt x="149" y="247"/>
                    <a:pt x="178" y="228"/>
                  </a:cubicBezTo>
                  <a:cubicBezTo>
                    <a:pt x="129" y="148"/>
                    <a:pt x="149" y="30"/>
                    <a:pt x="0" y="0"/>
                  </a:cubicBezTo>
                  <a:close/>
                </a:path>
              </a:pathLst>
            </a:custGeom>
            <a:solidFill>
              <a:srgbClr val="7E7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508;p69">
              <a:extLst>
                <a:ext uri="{FF2B5EF4-FFF2-40B4-BE49-F238E27FC236}">
                  <a16:creationId xmlns:a16="http://schemas.microsoft.com/office/drawing/2014/main" id="{988EFC9A-A979-DEC6-BDE7-1003C6CB11FC}"/>
                </a:ext>
              </a:extLst>
            </p:cNvPr>
            <p:cNvSpPr/>
            <p:nvPr/>
          </p:nvSpPr>
          <p:spPr>
            <a:xfrm>
              <a:off x="2513286" y="3520241"/>
              <a:ext cx="3941" cy="8558"/>
            </a:xfrm>
            <a:custGeom>
              <a:avLst/>
              <a:gdLst/>
              <a:ahLst/>
              <a:cxnLst/>
              <a:rect l="l" t="t" r="r" b="b"/>
              <a:pathLst>
                <a:path w="169" h="367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19" y="50"/>
                    <a:pt x="69" y="99"/>
                    <a:pt x="0" y="149"/>
                  </a:cubicBezTo>
                  <a:lnTo>
                    <a:pt x="0" y="367"/>
                  </a:lnTo>
                  <a:cubicBezTo>
                    <a:pt x="129" y="278"/>
                    <a:pt x="149" y="139"/>
                    <a:pt x="168" y="0"/>
                  </a:cubicBezTo>
                  <a:close/>
                </a:path>
              </a:pathLst>
            </a:custGeom>
            <a:solidFill>
              <a:srgbClr val="0C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509;p69">
              <a:extLst>
                <a:ext uri="{FF2B5EF4-FFF2-40B4-BE49-F238E27FC236}">
                  <a16:creationId xmlns:a16="http://schemas.microsoft.com/office/drawing/2014/main" id="{2A8DB860-CF3E-24FB-CDC1-42A5CCBB0D15}"/>
                </a:ext>
              </a:extLst>
            </p:cNvPr>
            <p:cNvSpPr/>
            <p:nvPr/>
          </p:nvSpPr>
          <p:spPr>
            <a:xfrm>
              <a:off x="2735339" y="4177165"/>
              <a:ext cx="3941" cy="9024"/>
            </a:xfrm>
            <a:custGeom>
              <a:avLst/>
              <a:gdLst/>
              <a:ahLst/>
              <a:cxnLst/>
              <a:rect l="l" t="t" r="r" b="b"/>
              <a:pathLst>
                <a:path w="169" h="387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49"/>
                    <a:pt x="30" y="288"/>
                    <a:pt x="158" y="387"/>
                  </a:cubicBezTo>
                  <a:cubicBezTo>
                    <a:pt x="168" y="238"/>
                    <a:pt x="119" y="99"/>
                    <a:pt x="10" y="0"/>
                  </a:cubicBezTo>
                  <a:close/>
                </a:path>
              </a:pathLst>
            </a:custGeom>
            <a:solidFill>
              <a:srgbClr val="09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510;p69">
              <a:extLst>
                <a:ext uri="{FF2B5EF4-FFF2-40B4-BE49-F238E27FC236}">
                  <a16:creationId xmlns:a16="http://schemas.microsoft.com/office/drawing/2014/main" id="{151E0A15-B181-67E3-7ABA-0D4C47EA1308}"/>
                </a:ext>
              </a:extLst>
            </p:cNvPr>
            <p:cNvSpPr/>
            <p:nvPr/>
          </p:nvSpPr>
          <p:spPr>
            <a:xfrm>
              <a:off x="2086949" y="4331410"/>
              <a:ext cx="5783" cy="2751"/>
            </a:xfrm>
            <a:custGeom>
              <a:avLst/>
              <a:gdLst/>
              <a:ahLst/>
              <a:cxnLst/>
              <a:rect l="l" t="t" r="r" b="b"/>
              <a:pathLst>
                <a:path w="248" h="118" extrusionOk="0">
                  <a:moveTo>
                    <a:pt x="134" y="1"/>
                  </a:moveTo>
                  <a:cubicBezTo>
                    <a:pt x="97" y="1"/>
                    <a:pt x="60" y="3"/>
                    <a:pt x="20" y="8"/>
                  </a:cubicBezTo>
                  <a:cubicBezTo>
                    <a:pt x="10" y="48"/>
                    <a:pt x="0" y="107"/>
                    <a:pt x="0" y="107"/>
                  </a:cubicBezTo>
                  <a:cubicBezTo>
                    <a:pt x="21" y="114"/>
                    <a:pt x="39" y="118"/>
                    <a:pt x="57" y="118"/>
                  </a:cubicBezTo>
                  <a:cubicBezTo>
                    <a:pt x="132" y="118"/>
                    <a:pt x="183" y="56"/>
                    <a:pt x="248" y="8"/>
                  </a:cubicBezTo>
                  <a:cubicBezTo>
                    <a:pt x="208" y="3"/>
                    <a:pt x="171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511;p69">
              <a:extLst>
                <a:ext uri="{FF2B5EF4-FFF2-40B4-BE49-F238E27FC236}">
                  <a16:creationId xmlns:a16="http://schemas.microsoft.com/office/drawing/2014/main" id="{D924A156-8C4F-56D6-96C0-3770E2E2BCDF}"/>
                </a:ext>
              </a:extLst>
            </p:cNvPr>
            <p:cNvSpPr/>
            <p:nvPr/>
          </p:nvSpPr>
          <p:spPr>
            <a:xfrm>
              <a:off x="2670400" y="4049758"/>
              <a:ext cx="4477" cy="5946"/>
            </a:xfrm>
            <a:custGeom>
              <a:avLst/>
              <a:gdLst/>
              <a:ahLst/>
              <a:cxnLst/>
              <a:rect l="l" t="t" r="r" b="b"/>
              <a:pathLst>
                <a:path w="192" h="255" extrusionOk="0">
                  <a:moveTo>
                    <a:pt x="162" y="0"/>
                  </a:moveTo>
                  <a:cubicBezTo>
                    <a:pt x="112" y="50"/>
                    <a:pt x="73" y="109"/>
                    <a:pt x="23" y="159"/>
                  </a:cubicBezTo>
                  <a:cubicBezTo>
                    <a:pt x="0" y="227"/>
                    <a:pt x="19" y="255"/>
                    <a:pt x="60" y="255"/>
                  </a:cubicBezTo>
                  <a:cubicBezTo>
                    <a:pt x="72" y="255"/>
                    <a:pt x="86" y="252"/>
                    <a:pt x="102" y="248"/>
                  </a:cubicBezTo>
                  <a:cubicBezTo>
                    <a:pt x="132" y="198"/>
                    <a:pt x="172" y="159"/>
                    <a:pt x="191" y="109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B7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512;p69">
              <a:extLst>
                <a:ext uri="{FF2B5EF4-FFF2-40B4-BE49-F238E27FC236}">
                  <a16:creationId xmlns:a16="http://schemas.microsoft.com/office/drawing/2014/main" id="{39594AA0-A187-17A5-FC31-45CC491EDB2A}"/>
                </a:ext>
              </a:extLst>
            </p:cNvPr>
            <p:cNvSpPr/>
            <p:nvPr/>
          </p:nvSpPr>
          <p:spPr>
            <a:xfrm>
              <a:off x="2611849" y="3867625"/>
              <a:ext cx="3707" cy="7415"/>
            </a:xfrm>
            <a:custGeom>
              <a:avLst/>
              <a:gdLst/>
              <a:ahLst/>
              <a:cxnLst/>
              <a:rect l="l" t="t" r="r" b="b"/>
              <a:pathLst>
                <a:path w="159" h="318" extrusionOk="0">
                  <a:moveTo>
                    <a:pt x="69" y="1"/>
                  </a:moveTo>
                  <a:cubicBezTo>
                    <a:pt x="50" y="20"/>
                    <a:pt x="20" y="60"/>
                    <a:pt x="0" y="90"/>
                  </a:cubicBezTo>
                  <a:cubicBezTo>
                    <a:pt x="0" y="169"/>
                    <a:pt x="0" y="258"/>
                    <a:pt x="69" y="317"/>
                  </a:cubicBezTo>
                  <a:cubicBezTo>
                    <a:pt x="99" y="278"/>
                    <a:pt x="129" y="258"/>
                    <a:pt x="158" y="218"/>
                  </a:cubicBezTo>
                  <a:cubicBezTo>
                    <a:pt x="129" y="149"/>
                    <a:pt x="99" y="70"/>
                    <a:pt x="69" y="1"/>
                  </a:cubicBezTo>
                  <a:close/>
                </a:path>
              </a:pathLst>
            </a:custGeom>
            <a:solidFill>
              <a:srgbClr val="B6B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513;p69">
              <a:extLst>
                <a:ext uri="{FF2B5EF4-FFF2-40B4-BE49-F238E27FC236}">
                  <a16:creationId xmlns:a16="http://schemas.microsoft.com/office/drawing/2014/main" id="{D10D5EB2-AFC6-B670-E58A-C3775B9993CC}"/>
                </a:ext>
              </a:extLst>
            </p:cNvPr>
            <p:cNvSpPr/>
            <p:nvPr/>
          </p:nvSpPr>
          <p:spPr>
            <a:xfrm>
              <a:off x="2654777" y="4323505"/>
              <a:ext cx="4640" cy="4454"/>
            </a:xfrm>
            <a:custGeom>
              <a:avLst/>
              <a:gdLst/>
              <a:ahLst/>
              <a:cxnLst/>
              <a:rect l="l" t="t" r="r" b="b"/>
              <a:pathLst>
                <a:path w="199" h="191" extrusionOk="0">
                  <a:moveTo>
                    <a:pt x="149" y="1"/>
                  </a:moveTo>
                  <a:lnTo>
                    <a:pt x="0" y="40"/>
                  </a:lnTo>
                  <a:cubicBezTo>
                    <a:pt x="9" y="95"/>
                    <a:pt x="18" y="191"/>
                    <a:pt x="89" y="191"/>
                  </a:cubicBezTo>
                  <a:cubicBezTo>
                    <a:pt x="95" y="191"/>
                    <a:pt x="102" y="190"/>
                    <a:pt x="109" y="189"/>
                  </a:cubicBezTo>
                  <a:cubicBezTo>
                    <a:pt x="198" y="159"/>
                    <a:pt x="149" y="60"/>
                    <a:pt x="149" y="1"/>
                  </a:cubicBezTo>
                  <a:close/>
                </a:path>
              </a:pathLst>
            </a:custGeom>
            <a:solidFill>
              <a:srgbClr val="0B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514;p69">
              <a:extLst>
                <a:ext uri="{FF2B5EF4-FFF2-40B4-BE49-F238E27FC236}">
                  <a16:creationId xmlns:a16="http://schemas.microsoft.com/office/drawing/2014/main" id="{7674EECC-7403-D532-EBED-C59D0168822F}"/>
                </a:ext>
              </a:extLst>
            </p:cNvPr>
            <p:cNvSpPr/>
            <p:nvPr/>
          </p:nvSpPr>
          <p:spPr>
            <a:xfrm>
              <a:off x="2450725" y="2987133"/>
              <a:ext cx="129505" cy="184115"/>
            </a:xfrm>
            <a:custGeom>
              <a:avLst/>
              <a:gdLst/>
              <a:ahLst/>
              <a:cxnLst/>
              <a:rect l="l" t="t" r="r" b="b"/>
              <a:pathLst>
                <a:path w="5554" h="7896" extrusionOk="0">
                  <a:moveTo>
                    <a:pt x="5331" y="1"/>
                  </a:moveTo>
                  <a:cubicBezTo>
                    <a:pt x="5297" y="1"/>
                    <a:pt x="5261" y="26"/>
                    <a:pt x="5227" y="86"/>
                  </a:cubicBezTo>
                  <a:cubicBezTo>
                    <a:pt x="4891" y="551"/>
                    <a:pt x="4455" y="927"/>
                    <a:pt x="4089" y="1353"/>
                  </a:cubicBezTo>
                  <a:cubicBezTo>
                    <a:pt x="4019" y="1452"/>
                    <a:pt x="3940" y="1541"/>
                    <a:pt x="3861" y="1600"/>
                  </a:cubicBezTo>
                  <a:cubicBezTo>
                    <a:pt x="3802" y="1689"/>
                    <a:pt x="3742" y="1788"/>
                    <a:pt x="3663" y="1877"/>
                  </a:cubicBezTo>
                  <a:cubicBezTo>
                    <a:pt x="3604" y="1927"/>
                    <a:pt x="3554" y="1986"/>
                    <a:pt x="3495" y="2046"/>
                  </a:cubicBezTo>
                  <a:cubicBezTo>
                    <a:pt x="2871" y="2778"/>
                    <a:pt x="2307" y="3570"/>
                    <a:pt x="1673" y="4303"/>
                  </a:cubicBezTo>
                  <a:cubicBezTo>
                    <a:pt x="1535" y="4471"/>
                    <a:pt x="1396" y="4659"/>
                    <a:pt x="1287" y="4847"/>
                  </a:cubicBezTo>
                  <a:cubicBezTo>
                    <a:pt x="1228" y="4996"/>
                    <a:pt x="1089" y="5075"/>
                    <a:pt x="1030" y="5213"/>
                  </a:cubicBezTo>
                  <a:cubicBezTo>
                    <a:pt x="634" y="5956"/>
                    <a:pt x="337" y="6748"/>
                    <a:pt x="60" y="7540"/>
                  </a:cubicBezTo>
                  <a:cubicBezTo>
                    <a:pt x="0" y="7738"/>
                    <a:pt x="40" y="7827"/>
                    <a:pt x="248" y="7837"/>
                  </a:cubicBezTo>
                  <a:cubicBezTo>
                    <a:pt x="347" y="7846"/>
                    <a:pt x="446" y="7886"/>
                    <a:pt x="545" y="7886"/>
                  </a:cubicBezTo>
                  <a:cubicBezTo>
                    <a:pt x="1446" y="7886"/>
                    <a:pt x="2356" y="7886"/>
                    <a:pt x="3257" y="7896"/>
                  </a:cubicBezTo>
                  <a:cubicBezTo>
                    <a:pt x="3376" y="7896"/>
                    <a:pt x="3475" y="7876"/>
                    <a:pt x="3554" y="7767"/>
                  </a:cubicBezTo>
                  <a:cubicBezTo>
                    <a:pt x="3722" y="7480"/>
                    <a:pt x="3920" y="7223"/>
                    <a:pt x="4069" y="6926"/>
                  </a:cubicBezTo>
                  <a:cubicBezTo>
                    <a:pt x="4594" y="5867"/>
                    <a:pt x="4910" y="4748"/>
                    <a:pt x="5227" y="3620"/>
                  </a:cubicBezTo>
                  <a:cubicBezTo>
                    <a:pt x="5098" y="3362"/>
                    <a:pt x="5197" y="3144"/>
                    <a:pt x="5306" y="2927"/>
                  </a:cubicBezTo>
                  <a:cubicBezTo>
                    <a:pt x="5336" y="2798"/>
                    <a:pt x="5395" y="2689"/>
                    <a:pt x="5415" y="2570"/>
                  </a:cubicBezTo>
                  <a:lnTo>
                    <a:pt x="5415" y="2392"/>
                  </a:lnTo>
                  <a:cubicBezTo>
                    <a:pt x="5405" y="2224"/>
                    <a:pt x="5445" y="2046"/>
                    <a:pt x="5465" y="1877"/>
                  </a:cubicBezTo>
                  <a:cubicBezTo>
                    <a:pt x="5494" y="1452"/>
                    <a:pt x="5504" y="1016"/>
                    <a:pt x="5544" y="590"/>
                  </a:cubicBezTo>
                  <a:cubicBezTo>
                    <a:pt x="5554" y="402"/>
                    <a:pt x="5485" y="254"/>
                    <a:pt x="5435" y="105"/>
                  </a:cubicBezTo>
                  <a:cubicBezTo>
                    <a:pt x="5413" y="44"/>
                    <a:pt x="5374" y="1"/>
                    <a:pt x="5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515;p69">
              <a:extLst>
                <a:ext uri="{FF2B5EF4-FFF2-40B4-BE49-F238E27FC236}">
                  <a16:creationId xmlns:a16="http://schemas.microsoft.com/office/drawing/2014/main" id="{B99BB4F8-E2DE-0802-F72F-830B15E924CD}"/>
                </a:ext>
              </a:extLst>
            </p:cNvPr>
            <p:cNvSpPr/>
            <p:nvPr/>
          </p:nvSpPr>
          <p:spPr>
            <a:xfrm>
              <a:off x="2371096" y="3000657"/>
              <a:ext cx="84269" cy="169681"/>
            </a:xfrm>
            <a:custGeom>
              <a:avLst/>
              <a:gdLst/>
              <a:ahLst/>
              <a:cxnLst/>
              <a:rect l="l" t="t" r="r" b="b"/>
              <a:pathLst>
                <a:path w="3614" h="7277" extrusionOk="0">
                  <a:moveTo>
                    <a:pt x="743" y="0"/>
                  </a:moveTo>
                  <a:cubicBezTo>
                    <a:pt x="604" y="109"/>
                    <a:pt x="644" y="268"/>
                    <a:pt x="634" y="416"/>
                  </a:cubicBezTo>
                  <a:cubicBezTo>
                    <a:pt x="604" y="763"/>
                    <a:pt x="723" y="1109"/>
                    <a:pt x="683" y="1466"/>
                  </a:cubicBezTo>
                  <a:cubicBezTo>
                    <a:pt x="752" y="2129"/>
                    <a:pt x="881" y="2782"/>
                    <a:pt x="584" y="3426"/>
                  </a:cubicBezTo>
                  <a:cubicBezTo>
                    <a:pt x="525" y="3564"/>
                    <a:pt x="535" y="3713"/>
                    <a:pt x="446" y="3831"/>
                  </a:cubicBezTo>
                  <a:cubicBezTo>
                    <a:pt x="386" y="4069"/>
                    <a:pt x="307" y="4297"/>
                    <a:pt x="168" y="4505"/>
                  </a:cubicBezTo>
                  <a:cubicBezTo>
                    <a:pt x="40" y="4722"/>
                    <a:pt x="0" y="4950"/>
                    <a:pt x="89" y="5198"/>
                  </a:cubicBezTo>
                  <a:cubicBezTo>
                    <a:pt x="149" y="5306"/>
                    <a:pt x="208" y="5425"/>
                    <a:pt x="277" y="5554"/>
                  </a:cubicBezTo>
                  <a:cubicBezTo>
                    <a:pt x="436" y="5752"/>
                    <a:pt x="584" y="5950"/>
                    <a:pt x="743" y="6148"/>
                  </a:cubicBezTo>
                  <a:cubicBezTo>
                    <a:pt x="950" y="6316"/>
                    <a:pt x="1139" y="6514"/>
                    <a:pt x="1277" y="6752"/>
                  </a:cubicBezTo>
                  <a:cubicBezTo>
                    <a:pt x="1462" y="6995"/>
                    <a:pt x="1647" y="7277"/>
                    <a:pt x="1964" y="7277"/>
                  </a:cubicBezTo>
                  <a:cubicBezTo>
                    <a:pt x="1969" y="7277"/>
                    <a:pt x="1975" y="7277"/>
                    <a:pt x="1980" y="7276"/>
                  </a:cubicBezTo>
                  <a:cubicBezTo>
                    <a:pt x="3079" y="7207"/>
                    <a:pt x="3079" y="7197"/>
                    <a:pt x="3425" y="6118"/>
                  </a:cubicBezTo>
                  <a:cubicBezTo>
                    <a:pt x="3435" y="6098"/>
                    <a:pt x="3435" y="6069"/>
                    <a:pt x="3455" y="6049"/>
                  </a:cubicBezTo>
                  <a:cubicBezTo>
                    <a:pt x="3613" y="5772"/>
                    <a:pt x="3554" y="5514"/>
                    <a:pt x="3405" y="5257"/>
                  </a:cubicBezTo>
                  <a:cubicBezTo>
                    <a:pt x="3168" y="4802"/>
                    <a:pt x="2930" y="4356"/>
                    <a:pt x="2703" y="3891"/>
                  </a:cubicBezTo>
                  <a:cubicBezTo>
                    <a:pt x="2039" y="2594"/>
                    <a:pt x="1396" y="1297"/>
                    <a:pt x="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516;p69">
              <a:extLst>
                <a:ext uri="{FF2B5EF4-FFF2-40B4-BE49-F238E27FC236}">
                  <a16:creationId xmlns:a16="http://schemas.microsoft.com/office/drawing/2014/main" id="{4171D0BD-4D90-02BF-29E9-216BC7A889D3}"/>
                </a:ext>
              </a:extLst>
            </p:cNvPr>
            <p:cNvSpPr/>
            <p:nvPr/>
          </p:nvSpPr>
          <p:spPr>
            <a:xfrm>
              <a:off x="2364894" y="3152081"/>
              <a:ext cx="46379" cy="151820"/>
            </a:xfrm>
            <a:custGeom>
              <a:avLst/>
              <a:gdLst/>
              <a:ahLst/>
              <a:cxnLst/>
              <a:rect l="l" t="t" r="r" b="b"/>
              <a:pathLst>
                <a:path w="1989" h="6511" extrusionOk="0">
                  <a:moveTo>
                    <a:pt x="840" y="0"/>
                  </a:moveTo>
                  <a:cubicBezTo>
                    <a:pt x="890" y="703"/>
                    <a:pt x="821" y="1287"/>
                    <a:pt x="741" y="1851"/>
                  </a:cubicBezTo>
                  <a:cubicBezTo>
                    <a:pt x="504" y="3336"/>
                    <a:pt x="256" y="4841"/>
                    <a:pt x="19" y="6336"/>
                  </a:cubicBezTo>
                  <a:cubicBezTo>
                    <a:pt x="0" y="6470"/>
                    <a:pt x="20" y="6511"/>
                    <a:pt x="58" y="6511"/>
                  </a:cubicBezTo>
                  <a:cubicBezTo>
                    <a:pt x="102" y="6511"/>
                    <a:pt x="168" y="6457"/>
                    <a:pt x="227" y="6425"/>
                  </a:cubicBezTo>
                  <a:cubicBezTo>
                    <a:pt x="316" y="6346"/>
                    <a:pt x="415" y="6296"/>
                    <a:pt x="504" y="6207"/>
                  </a:cubicBezTo>
                  <a:cubicBezTo>
                    <a:pt x="910" y="5742"/>
                    <a:pt x="1306" y="5257"/>
                    <a:pt x="1761" y="4821"/>
                  </a:cubicBezTo>
                  <a:cubicBezTo>
                    <a:pt x="1880" y="4712"/>
                    <a:pt x="1929" y="4564"/>
                    <a:pt x="1989" y="4425"/>
                  </a:cubicBezTo>
                  <a:cubicBezTo>
                    <a:pt x="1939" y="3475"/>
                    <a:pt x="1761" y="2535"/>
                    <a:pt x="1751" y="1584"/>
                  </a:cubicBezTo>
                  <a:cubicBezTo>
                    <a:pt x="1484" y="1307"/>
                    <a:pt x="1385" y="961"/>
                    <a:pt x="1345" y="594"/>
                  </a:cubicBezTo>
                  <a:cubicBezTo>
                    <a:pt x="1197" y="436"/>
                    <a:pt x="1058" y="258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517;p69">
              <a:extLst>
                <a:ext uri="{FF2B5EF4-FFF2-40B4-BE49-F238E27FC236}">
                  <a16:creationId xmlns:a16="http://schemas.microsoft.com/office/drawing/2014/main" id="{AF52BF4A-C71D-D8CE-25F3-064BEB887F94}"/>
                </a:ext>
              </a:extLst>
            </p:cNvPr>
            <p:cNvSpPr/>
            <p:nvPr/>
          </p:nvSpPr>
          <p:spPr>
            <a:xfrm>
              <a:off x="2581140" y="2958126"/>
              <a:ext cx="84269" cy="35699"/>
            </a:xfrm>
            <a:custGeom>
              <a:avLst/>
              <a:gdLst/>
              <a:ahLst/>
              <a:cxnLst/>
              <a:rect l="l" t="t" r="r" b="b"/>
              <a:pathLst>
                <a:path w="3614" h="1531" extrusionOk="0">
                  <a:moveTo>
                    <a:pt x="471" y="1"/>
                  </a:moveTo>
                  <a:cubicBezTo>
                    <a:pt x="10" y="1"/>
                    <a:pt x="9" y="52"/>
                    <a:pt x="0" y="458"/>
                  </a:cubicBezTo>
                  <a:cubicBezTo>
                    <a:pt x="40" y="607"/>
                    <a:pt x="60" y="765"/>
                    <a:pt x="119" y="904"/>
                  </a:cubicBezTo>
                  <a:cubicBezTo>
                    <a:pt x="144" y="929"/>
                    <a:pt x="169" y="941"/>
                    <a:pt x="193" y="941"/>
                  </a:cubicBezTo>
                  <a:cubicBezTo>
                    <a:pt x="218" y="941"/>
                    <a:pt x="243" y="929"/>
                    <a:pt x="268" y="904"/>
                  </a:cubicBezTo>
                  <a:cubicBezTo>
                    <a:pt x="323" y="845"/>
                    <a:pt x="378" y="823"/>
                    <a:pt x="433" y="823"/>
                  </a:cubicBezTo>
                  <a:cubicBezTo>
                    <a:pt x="517" y="823"/>
                    <a:pt x="600" y="872"/>
                    <a:pt x="683" y="914"/>
                  </a:cubicBezTo>
                  <a:cubicBezTo>
                    <a:pt x="1000" y="1112"/>
                    <a:pt x="1337" y="1300"/>
                    <a:pt x="1654" y="1498"/>
                  </a:cubicBezTo>
                  <a:cubicBezTo>
                    <a:pt x="1773" y="1503"/>
                    <a:pt x="1896" y="1530"/>
                    <a:pt x="2016" y="1530"/>
                  </a:cubicBezTo>
                  <a:cubicBezTo>
                    <a:pt x="2123" y="1530"/>
                    <a:pt x="2228" y="1508"/>
                    <a:pt x="2327" y="1429"/>
                  </a:cubicBezTo>
                  <a:cubicBezTo>
                    <a:pt x="2218" y="1280"/>
                    <a:pt x="2040" y="1211"/>
                    <a:pt x="1891" y="1112"/>
                  </a:cubicBezTo>
                  <a:cubicBezTo>
                    <a:pt x="1792" y="1052"/>
                    <a:pt x="1683" y="1003"/>
                    <a:pt x="1733" y="854"/>
                  </a:cubicBezTo>
                  <a:cubicBezTo>
                    <a:pt x="1762" y="765"/>
                    <a:pt x="1837" y="754"/>
                    <a:pt x="1914" y="754"/>
                  </a:cubicBezTo>
                  <a:cubicBezTo>
                    <a:pt x="1939" y="754"/>
                    <a:pt x="1965" y="755"/>
                    <a:pt x="1990" y="755"/>
                  </a:cubicBezTo>
                  <a:cubicBezTo>
                    <a:pt x="2116" y="755"/>
                    <a:pt x="2245" y="760"/>
                    <a:pt x="2374" y="760"/>
                  </a:cubicBezTo>
                  <a:cubicBezTo>
                    <a:pt x="2438" y="760"/>
                    <a:pt x="2502" y="759"/>
                    <a:pt x="2564" y="755"/>
                  </a:cubicBezTo>
                  <a:cubicBezTo>
                    <a:pt x="2921" y="745"/>
                    <a:pt x="3277" y="666"/>
                    <a:pt x="3614" y="419"/>
                  </a:cubicBezTo>
                  <a:cubicBezTo>
                    <a:pt x="3327" y="310"/>
                    <a:pt x="3059" y="260"/>
                    <a:pt x="2792" y="221"/>
                  </a:cubicBezTo>
                  <a:cubicBezTo>
                    <a:pt x="2099" y="112"/>
                    <a:pt x="1386" y="191"/>
                    <a:pt x="703" y="3"/>
                  </a:cubicBezTo>
                  <a:cubicBezTo>
                    <a:pt x="615" y="2"/>
                    <a:pt x="538" y="1"/>
                    <a:pt x="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518;p69">
              <a:extLst>
                <a:ext uri="{FF2B5EF4-FFF2-40B4-BE49-F238E27FC236}">
                  <a16:creationId xmlns:a16="http://schemas.microsoft.com/office/drawing/2014/main" id="{B1B60DD0-589B-A580-95F0-7E6460B1942A}"/>
                </a:ext>
              </a:extLst>
            </p:cNvPr>
            <p:cNvSpPr/>
            <p:nvPr/>
          </p:nvSpPr>
          <p:spPr>
            <a:xfrm>
              <a:off x="2370163" y="3255261"/>
              <a:ext cx="45492" cy="46635"/>
            </a:xfrm>
            <a:custGeom>
              <a:avLst/>
              <a:gdLst/>
              <a:ahLst/>
              <a:cxnLst/>
              <a:rect l="l" t="t" r="r" b="b"/>
              <a:pathLst>
                <a:path w="1951" h="2000" extrusionOk="0">
                  <a:moveTo>
                    <a:pt x="1763" y="0"/>
                  </a:moveTo>
                  <a:lnTo>
                    <a:pt x="1763" y="0"/>
                  </a:lnTo>
                  <a:cubicBezTo>
                    <a:pt x="1169" y="663"/>
                    <a:pt x="545" y="1287"/>
                    <a:pt x="1" y="2000"/>
                  </a:cubicBezTo>
                  <a:cubicBezTo>
                    <a:pt x="397" y="1881"/>
                    <a:pt x="783" y="1713"/>
                    <a:pt x="1129" y="1465"/>
                  </a:cubicBezTo>
                  <a:cubicBezTo>
                    <a:pt x="1901" y="941"/>
                    <a:pt x="1951" y="822"/>
                    <a:pt x="1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519;p69">
              <a:extLst>
                <a:ext uri="{FF2B5EF4-FFF2-40B4-BE49-F238E27FC236}">
                  <a16:creationId xmlns:a16="http://schemas.microsoft.com/office/drawing/2014/main" id="{2D6DA1B2-4244-4497-3B16-8276A74E8F1A}"/>
                </a:ext>
              </a:extLst>
            </p:cNvPr>
            <p:cNvSpPr/>
            <p:nvPr/>
          </p:nvSpPr>
          <p:spPr>
            <a:xfrm>
              <a:off x="2390473" y="2985874"/>
              <a:ext cx="29800" cy="62351"/>
            </a:xfrm>
            <a:custGeom>
              <a:avLst/>
              <a:gdLst/>
              <a:ahLst/>
              <a:cxnLst/>
              <a:rect l="l" t="t" r="r" b="b"/>
              <a:pathLst>
                <a:path w="1278" h="2674" extrusionOk="0">
                  <a:moveTo>
                    <a:pt x="288" y="1"/>
                  </a:moveTo>
                  <a:cubicBezTo>
                    <a:pt x="169" y="50"/>
                    <a:pt x="50" y="70"/>
                    <a:pt x="1" y="209"/>
                  </a:cubicBezTo>
                  <a:cubicBezTo>
                    <a:pt x="80" y="387"/>
                    <a:pt x="209" y="516"/>
                    <a:pt x="218" y="714"/>
                  </a:cubicBezTo>
                  <a:cubicBezTo>
                    <a:pt x="575" y="1357"/>
                    <a:pt x="842" y="2070"/>
                    <a:pt x="1278" y="2674"/>
                  </a:cubicBezTo>
                  <a:cubicBezTo>
                    <a:pt x="1179" y="2129"/>
                    <a:pt x="941" y="1624"/>
                    <a:pt x="961" y="1060"/>
                  </a:cubicBezTo>
                  <a:cubicBezTo>
                    <a:pt x="981" y="803"/>
                    <a:pt x="981" y="555"/>
                    <a:pt x="882" y="308"/>
                  </a:cubicBezTo>
                  <a:cubicBezTo>
                    <a:pt x="783" y="50"/>
                    <a:pt x="515" y="60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520;p69">
              <a:extLst>
                <a:ext uri="{FF2B5EF4-FFF2-40B4-BE49-F238E27FC236}">
                  <a16:creationId xmlns:a16="http://schemas.microsoft.com/office/drawing/2014/main" id="{12147D7E-711C-ED8A-C549-D21F96A35192}"/>
                </a:ext>
              </a:extLst>
            </p:cNvPr>
            <p:cNvSpPr/>
            <p:nvPr/>
          </p:nvSpPr>
          <p:spPr>
            <a:xfrm>
              <a:off x="2487427" y="3033138"/>
              <a:ext cx="46379" cy="55706"/>
            </a:xfrm>
            <a:custGeom>
              <a:avLst/>
              <a:gdLst/>
              <a:ahLst/>
              <a:cxnLst/>
              <a:rect l="l" t="t" r="r" b="b"/>
              <a:pathLst>
                <a:path w="1989" h="2389" extrusionOk="0">
                  <a:moveTo>
                    <a:pt x="1917" y="1"/>
                  </a:moveTo>
                  <a:cubicBezTo>
                    <a:pt x="1909" y="1"/>
                    <a:pt x="1900" y="2"/>
                    <a:pt x="1891" y="3"/>
                  </a:cubicBezTo>
                  <a:cubicBezTo>
                    <a:pt x="1188" y="667"/>
                    <a:pt x="565" y="1409"/>
                    <a:pt x="50" y="2231"/>
                  </a:cubicBezTo>
                  <a:cubicBezTo>
                    <a:pt x="0" y="2330"/>
                    <a:pt x="10" y="2389"/>
                    <a:pt x="139" y="2389"/>
                  </a:cubicBezTo>
                  <a:cubicBezTo>
                    <a:pt x="792" y="1656"/>
                    <a:pt x="1376" y="864"/>
                    <a:pt x="1980" y="92"/>
                  </a:cubicBezTo>
                  <a:cubicBezTo>
                    <a:pt x="1989" y="25"/>
                    <a:pt x="1962" y="1"/>
                    <a:pt x="1917" y="1"/>
                  </a:cubicBezTo>
                  <a:close/>
                </a:path>
              </a:pathLst>
            </a:custGeom>
            <a:solidFill>
              <a:srgbClr val="EEF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521;p69">
              <a:extLst>
                <a:ext uri="{FF2B5EF4-FFF2-40B4-BE49-F238E27FC236}">
                  <a16:creationId xmlns:a16="http://schemas.microsoft.com/office/drawing/2014/main" id="{A245C3AF-03E8-89BB-AB4C-FE83B2B2602D}"/>
                </a:ext>
              </a:extLst>
            </p:cNvPr>
            <p:cNvSpPr/>
            <p:nvPr/>
          </p:nvSpPr>
          <p:spPr>
            <a:xfrm>
              <a:off x="2436408" y="3565244"/>
              <a:ext cx="40409" cy="31758"/>
            </a:xfrm>
            <a:custGeom>
              <a:avLst/>
              <a:gdLst/>
              <a:ahLst/>
              <a:cxnLst/>
              <a:rect l="l" t="t" r="r" b="b"/>
              <a:pathLst>
                <a:path w="1733" h="1362" extrusionOk="0">
                  <a:moveTo>
                    <a:pt x="1597" y="0"/>
                  </a:moveTo>
                  <a:cubicBezTo>
                    <a:pt x="1533" y="0"/>
                    <a:pt x="1488" y="61"/>
                    <a:pt x="1456" y="110"/>
                  </a:cubicBezTo>
                  <a:cubicBezTo>
                    <a:pt x="1416" y="169"/>
                    <a:pt x="1406" y="248"/>
                    <a:pt x="1357" y="308"/>
                  </a:cubicBezTo>
                  <a:cubicBezTo>
                    <a:pt x="1090" y="654"/>
                    <a:pt x="812" y="1040"/>
                    <a:pt x="308" y="1060"/>
                  </a:cubicBezTo>
                  <a:cubicBezTo>
                    <a:pt x="298" y="1218"/>
                    <a:pt x="80" y="1100"/>
                    <a:pt x="1" y="1288"/>
                  </a:cubicBezTo>
                  <a:cubicBezTo>
                    <a:pt x="34" y="1279"/>
                    <a:pt x="65" y="1275"/>
                    <a:pt x="96" y="1275"/>
                  </a:cubicBezTo>
                  <a:cubicBezTo>
                    <a:pt x="246" y="1275"/>
                    <a:pt x="375" y="1361"/>
                    <a:pt x="508" y="1361"/>
                  </a:cubicBezTo>
                  <a:cubicBezTo>
                    <a:pt x="562" y="1361"/>
                    <a:pt x="617" y="1347"/>
                    <a:pt x="674" y="1307"/>
                  </a:cubicBezTo>
                  <a:cubicBezTo>
                    <a:pt x="753" y="1189"/>
                    <a:pt x="901" y="1159"/>
                    <a:pt x="971" y="1050"/>
                  </a:cubicBezTo>
                  <a:cubicBezTo>
                    <a:pt x="1258" y="813"/>
                    <a:pt x="1535" y="565"/>
                    <a:pt x="1664" y="209"/>
                  </a:cubicBezTo>
                  <a:cubicBezTo>
                    <a:pt x="1703" y="139"/>
                    <a:pt x="1733" y="50"/>
                    <a:pt x="1644" y="11"/>
                  </a:cubicBezTo>
                  <a:cubicBezTo>
                    <a:pt x="1627" y="3"/>
                    <a:pt x="1612" y="0"/>
                    <a:pt x="1597" y="0"/>
                  </a:cubicBezTo>
                  <a:close/>
                </a:path>
              </a:pathLst>
            </a:custGeom>
            <a:solidFill>
              <a:srgbClr val="0B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522;p69">
              <a:extLst>
                <a:ext uri="{FF2B5EF4-FFF2-40B4-BE49-F238E27FC236}">
                  <a16:creationId xmlns:a16="http://schemas.microsoft.com/office/drawing/2014/main" id="{CD9046D9-CD04-F0AF-2A07-804C13BF2155}"/>
                </a:ext>
              </a:extLst>
            </p:cNvPr>
            <p:cNvSpPr/>
            <p:nvPr/>
          </p:nvSpPr>
          <p:spPr>
            <a:xfrm>
              <a:off x="2528746" y="2978039"/>
              <a:ext cx="44327" cy="15226"/>
            </a:xfrm>
            <a:custGeom>
              <a:avLst/>
              <a:gdLst/>
              <a:ahLst/>
              <a:cxnLst/>
              <a:rect l="l" t="t" r="r" b="b"/>
              <a:pathLst>
                <a:path w="1901" h="653" extrusionOk="0">
                  <a:moveTo>
                    <a:pt x="1891" y="0"/>
                  </a:moveTo>
                  <a:cubicBezTo>
                    <a:pt x="1198" y="40"/>
                    <a:pt x="604" y="347"/>
                    <a:pt x="0" y="644"/>
                  </a:cubicBezTo>
                  <a:cubicBezTo>
                    <a:pt x="47" y="650"/>
                    <a:pt x="92" y="653"/>
                    <a:pt x="136" y="653"/>
                  </a:cubicBezTo>
                  <a:cubicBezTo>
                    <a:pt x="531" y="653"/>
                    <a:pt x="864" y="436"/>
                    <a:pt x="1238" y="347"/>
                  </a:cubicBezTo>
                  <a:cubicBezTo>
                    <a:pt x="1326" y="320"/>
                    <a:pt x="1420" y="226"/>
                    <a:pt x="1521" y="226"/>
                  </a:cubicBezTo>
                  <a:cubicBezTo>
                    <a:pt x="1567" y="226"/>
                    <a:pt x="1614" y="245"/>
                    <a:pt x="1663" y="297"/>
                  </a:cubicBezTo>
                  <a:cubicBezTo>
                    <a:pt x="1782" y="258"/>
                    <a:pt x="1832" y="149"/>
                    <a:pt x="1901" y="80"/>
                  </a:cubicBezTo>
                  <a:cubicBezTo>
                    <a:pt x="1891" y="50"/>
                    <a:pt x="1891" y="30"/>
                    <a:pt x="1891" y="0"/>
                  </a:cubicBezTo>
                  <a:close/>
                </a:path>
              </a:pathLst>
            </a:custGeom>
            <a:solidFill>
              <a:srgbClr val="29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523;p69">
              <a:extLst>
                <a:ext uri="{FF2B5EF4-FFF2-40B4-BE49-F238E27FC236}">
                  <a16:creationId xmlns:a16="http://schemas.microsoft.com/office/drawing/2014/main" id="{36B9D8E6-4208-5621-2263-A464E3CEA9A8}"/>
                </a:ext>
              </a:extLst>
            </p:cNvPr>
            <p:cNvSpPr/>
            <p:nvPr/>
          </p:nvSpPr>
          <p:spPr>
            <a:xfrm>
              <a:off x="2521354" y="3445228"/>
              <a:ext cx="25183" cy="46192"/>
            </a:xfrm>
            <a:custGeom>
              <a:avLst/>
              <a:gdLst/>
              <a:ahLst/>
              <a:cxnLst/>
              <a:rect l="l" t="t" r="r" b="b"/>
              <a:pathLst>
                <a:path w="1080" h="1981" extrusionOk="0">
                  <a:moveTo>
                    <a:pt x="1010" y="0"/>
                  </a:moveTo>
                  <a:cubicBezTo>
                    <a:pt x="763" y="703"/>
                    <a:pt x="387" y="1347"/>
                    <a:pt x="1" y="1980"/>
                  </a:cubicBezTo>
                  <a:cubicBezTo>
                    <a:pt x="129" y="1911"/>
                    <a:pt x="238" y="1871"/>
                    <a:pt x="347" y="1822"/>
                  </a:cubicBezTo>
                  <a:cubicBezTo>
                    <a:pt x="278" y="1594"/>
                    <a:pt x="515" y="1525"/>
                    <a:pt x="585" y="1376"/>
                  </a:cubicBezTo>
                  <a:cubicBezTo>
                    <a:pt x="713" y="1188"/>
                    <a:pt x="832" y="1010"/>
                    <a:pt x="961" y="832"/>
                  </a:cubicBezTo>
                  <a:cubicBezTo>
                    <a:pt x="1080" y="604"/>
                    <a:pt x="1030" y="367"/>
                    <a:pt x="1040" y="139"/>
                  </a:cubicBezTo>
                  <a:cubicBezTo>
                    <a:pt x="1030" y="79"/>
                    <a:pt x="1020" y="50"/>
                    <a:pt x="1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524;p69">
              <a:extLst>
                <a:ext uri="{FF2B5EF4-FFF2-40B4-BE49-F238E27FC236}">
                  <a16:creationId xmlns:a16="http://schemas.microsoft.com/office/drawing/2014/main" id="{A323CA6B-37F3-5849-E9FB-228716DAF75B}"/>
                </a:ext>
              </a:extLst>
            </p:cNvPr>
            <p:cNvSpPr/>
            <p:nvPr/>
          </p:nvSpPr>
          <p:spPr>
            <a:xfrm>
              <a:off x="2366479" y="3086512"/>
              <a:ext cx="18024" cy="36515"/>
            </a:xfrm>
            <a:custGeom>
              <a:avLst/>
              <a:gdLst/>
              <a:ahLst/>
              <a:cxnLst/>
              <a:rect l="l" t="t" r="r" b="b"/>
              <a:pathLst>
                <a:path w="773" h="1566" extrusionOk="0">
                  <a:moveTo>
                    <a:pt x="634" y="1"/>
                  </a:moveTo>
                  <a:cubicBezTo>
                    <a:pt x="505" y="179"/>
                    <a:pt x="396" y="357"/>
                    <a:pt x="277" y="536"/>
                  </a:cubicBezTo>
                  <a:cubicBezTo>
                    <a:pt x="40" y="872"/>
                    <a:pt x="0" y="1199"/>
                    <a:pt x="258" y="1535"/>
                  </a:cubicBezTo>
                  <a:cubicBezTo>
                    <a:pt x="272" y="1555"/>
                    <a:pt x="285" y="1565"/>
                    <a:pt x="296" y="1565"/>
                  </a:cubicBezTo>
                  <a:cubicBezTo>
                    <a:pt x="307" y="1565"/>
                    <a:pt x="317" y="1555"/>
                    <a:pt x="327" y="1535"/>
                  </a:cubicBezTo>
                  <a:cubicBezTo>
                    <a:pt x="287" y="1288"/>
                    <a:pt x="327" y="1050"/>
                    <a:pt x="485" y="832"/>
                  </a:cubicBezTo>
                  <a:cubicBezTo>
                    <a:pt x="624" y="644"/>
                    <a:pt x="703" y="427"/>
                    <a:pt x="723" y="179"/>
                  </a:cubicBezTo>
                  <a:cubicBezTo>
                    <a:pt x="733" y="100"/>
                    <a:pt x="772" y="1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525;p69">
              <a:extLst>
                <a:ext uri="{FF2B5EF4-FFF2-40B4-BE49-F238E27FC236}">
                  <a16:creationId xmlns:a16="http://schemas.microsoft.com/office/drawing/2014/main" id="{AA659A4D-8663-960D-B8D0-175DA15FCDBF}"/>
                </a:ext>
              </a:extLst>
            </p:cNvPr>
            <p:cNvSpPr/>
            <p:nvPr/>
          </p:nvSpPr>
          <p:spPr>
            <a:xfrm>
              <a:off x="2412648" y="3188666"/>
              <a:ext cx="6342" cy="42205"/>
            </a:xfrm>
            <a:custGeom>
              <a:avLst/>
              <a:gdLst/>
              <a:ahLst/>
              <a:cxnLst/>
              <a:rect l="l" t="t" r="r" b="b"/>
              <a:pathLst>
                <a:path w="272" h="1810" extrusionOk="0">
                  <a:moveTo>
                    <a:pt x="141" y="1"/>
                  </a:moveTo>
                  <a:cubicBezTo>
                    <a:pt x="104" y="1"/>
                    <a:pt x="60" y="10"/>
                    <a:pt x="10" y="25"/>
                  </a:cubicBezTo>
                  <a:cubicBezTo>
                    <a:pt x="0" y="619"/>
                    <a:pt x="59" y="1203"/>
                    <a:pt x="168" y="1787"/>
                  </a:cubicBezTo>
                  <a:cubicBezTo>
                    <a:pt x="183" y="1802"/>
                    <a:pt x="198" y="1809"/>
                    <a:pt x="212" y="1809"/>
                  </a:cubicBezTo>
                  <a:cubicBezTo>
                    <a:pt x="225" y="1809"/>
                    <a:pt x="238" y="1802"/>
                    <a:pt x="247" y="1787"/>
                  </a:cubicBezTo>
                  <a:cubicBezTo>
                    <a:pt x="247" y="1262"/>
                    <a:pt x="247" y="728"/>
                    <a:pt x="257" y="213"/>
                  </a:cubicBezTo>
                  <a:cubicBezTo>
                    <a:pt x="271" y="53"/>
                    <a:pt x="227" y="1"/>
                    <a:pt x="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526;p69">
              <a:extLst>
                <a:ext uri="{FF2B5EF4-FFF2-40B4-BE49-F238E27FC236}">
                  <a16:creationId xmlns:a16="http://schemas.microsoft.com/office/drawing/2014/main" id="{69F0372D-08A4-ECC7-7EAF-D7789BC60F62}"/>
                </a:ext>
              </a:extLst>
            </p:cNvPr>
            <p:cNvSpPr/>
            <p:nvPr/>
          </p:nvSpPr>
          <p:spPr>
            <a:xfrm>
              <a:off x="2444033" y="3097844"/>
              <a:ext cx="16742" cy="23341"/>
            </a:xfrm>
            <a:custGeom>
              <a:avLst/>
              <a:gdLst/>
              <a:ahLst/>
              <a:cxnLst/>
              <a:rect l="l" t="t" r="r" b="b"/>
              <a:pathLst>
                <a:path w="718" h="1001" extrusionOk="0">
                  <a:moveTo>
                    <a:pt x="0" y="0"/>
                  </a:moveTo>
                  <a:lnTo>
                    <a:pt x="525" y="1000"/>
                  </a:lnTo>
                  <a:cubicBezTo>
                    <a:pt x="531" y="1000"/>
                    <a:pt x="536" y="1000"/>
                    <a:pt x="541" y="1000"/>
                  </a:cubicBezTo>
                  <a:cubicBezTo>
                    <a:pt x="717" y="1000"/>
                    <a:pt x="625" y="839"/>
                    <a:pt x="673" y="762"/>
                  </a:cubicBezTo>
                  <a:cubicBezTo>
                    <a:pt x="673" y="228"/>
                    <a:pt x="525" y="5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527;p69">
              <a:extLst>
                <a:ext uri="{FF2B5EF4-FFF2-40B4-BE49-F238E27FC236}">
                  <a16:creationId xmlns:a16="http://schemas.microsoft.com/office/drawing/2014/main" id="{09B4EC0D-087D-2F08-4843-18B6D0579092}"/>
                </a:ext>
              </a:extLst>
            </p:cNvPr>
            <p:cNvSpPr/>
            <p:nvPr/>
          </p:nvSpPr>
          <p:spPr>
            <a:xfrm>
              <a:off x="2393714" y="3165931"/>
              <a:ext cx="14550" cy="23108"/>
            </a:xfrm>
            <a:custGeom>
              <a:avLst/>
              <a:gdLst/>
              <a:ahLst/>
              <a:cxnLst/>
              <a:rect l="l" t="t" r="r" b="b"/>
              <a:pathLst>
                <a:path w="624" h="991" extrusionOk="0">
                  <a:moveTo>
                    <a:pt x="109" y="0"/>
                  </a:moveTo>
                  <a:cubicBezTo>
                    <a:pt x="0" y="555"/>
                    <a:pt x="60" y="713"/>
                    <a:pt x="515" y="990"/>
                  </a:cubicBezTo>
                  <a:cubicBezTo>
                    <a:pt x="624" y="555"/>
                    <a:pt x="555" y="198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528;p69">
              <a:extLst>
                <a:ext uri="{FF2B5EF4-FFF2-40B4-BE49-F238E27FC236}">
                  <a16:creationId xmlns:a16="http://schemas.microsoft.com/office/drawing/2014/main" id="{BCE0856D-FFA6-E7C0-FC35-687BC4C616DA}"/>
                </a:ext>
              </a:extLst>
            </p:cNvPr>
            <p:cNvSpPr/>
            <p:nvPr/>
          </p:nvSpPr>
          <p:spPr>
            <a:xfrm>
              <a:off x="2619218" y="2991447"/>
              <a:ext cx="21266" cy="10353"/>
            </a:xfrm>
            <a:custGeom>
              <a:avLst/>
              <a:gdLst/>
              <a:ahLst/>
              <a:cxnLst/>
              <a:rect l="l" t="t" r="r" b="b"/>
              <a:pathLst>
                <a:path w="912" h="444" extrusionOk="0">
                  <a:moveTo>
                    <a:pt x="420" y="1"/>
                  </a:moveTo>
                  <a:cubicBezTo>
                    <a:pt x="277" y="1"/>
                    <a:pt x="133" y="16"/>
                    <a:pt x="1" y="79"/>
                  </a:cubicBezTo>
                  <a:cubicBezTo>
                    <a:pt x="149" y="168"/>
                    <a:pt x="288" y="257"/>
                    <a:pt x="417" y="326"/>
                  </a:cubicBezTo>
                  <a:cubicBezTo>
                    <a:pt x="504" y="380"/>
                    <a:pt x="606" y="444"/>
                    <a:pt x="693" y="444"/>
                  </a:cubicBezTo>
                  <a:cubicBezTo>
                    <a:pt x="734" y="444"/>
                    <a:pt x="771" y="430"/>
                    <a:pt x="803" y="395"/>
                  </a:cubicBezTo>
                  <a:cubicBezTo>
                    <a:pt x="912" y="257"/>
                    <a:pt x="783" y="118"/>
                    <a:pt x="664" y="9"/>
                  </a:cubicBezTo>
                  <a:cubicBezTo>
                    <a:pt x="585" y="6"/>
                    <a:pt x="503" y="1"/>
                    <a:pt x="420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529;p69">
              <a:extLst>
                <a:ext uri="{FF2B5EF4-FFF2-40B4-BE49-F238E27FC236}">
                  <a16:creationId xmlns:a16="http://schemas.microsoft.com/office/drawing/2014/main" id="{64BCCB9C-C8E9-ABF4-1702-01884615768E}"/>
                </a:ext>
              </a:extLst>
            </p:cNvPr>
            <p:cNvSpPr/>
            <p:nvPr/>
          </p:nvSpPr>
          <p:spPr>
            <a:xfrm>
              <a:off x="2326070" y="3246004"/>
              <a:ext cx="26116" cy="15972"/>
            </a:xfrm>
            <a:custGeom>
              <a:avLst/>
              <a:gdLst/>
              <a:ahLst/>
              <a:cxnLst/>
              <a:rect l="l" t="t" r="r" b="b"/>
              <a:pathLst>
                <a:path w="1120" h="685" extrusionOk="0">
                  <a:moveTo>
                    <a:pt x="892" y="0"/>
                  </a:moveTo>
                  <a:cubicBezTo>
                    <a:pt x="716" y="0"/>
                    <a:pt x="579" y="132"/>
                    <a:pt x="436" y="239"/>
                  </a:cubicBezTo>
                  <a:cubicBezTo>
                    <a:pt x="347" y="298"/>
                    <a:pt x="258" y="377"/>
                    <a:pt x="209" y="467"/>
                  </a:cubicBezTo>
                  <a:cubicBezTo>
                    <a:pt x="1" y="615"/>
                    <a:pt x="397" y="575"/>
                    <a:pt x="288" y="684"/>
                  </a:cubicBezTo>
                  <a:cubicBezTo>
                    <a:pt x="535" y="447"/>
                    <a:pt x="773" y="199"/>
                    <a:pt x="1119" y="71"/>
                  </a:cubicBezTo>
                  <a:cubicBezTo>
                    <a:pt x="1036" y="20"/>
                    <a:pt x="961" y="0"/>
                    <a:pt x="892" y="0"/>
                  </a:cubicBezTo>
                  <a:close/>
                </a:path>
              </a:pathLst>
            </a:custGeom>
            <a:solidFill>
              <a:srgbClr val="252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530;p69">
              <a:extLst>
                <a:ext uri="{FF2B5EF4-FFF2-40B4-BE49-F238E27FC236}">
                  <a16:creationId xmlns:a16="http://schemas.microsoft.com/office/drawing/2014/main" id="{121F03AB-11EF-6580-D63B-B59EB7A61D6A}"/>
                </a:ext>
              </a:extLst>
            </p:cNvPr>
            <p:cNvSpPr/>
            <p:nvPr/>
          </p:nvSpPr>
          <p:spPr>
            <a:xfrm>
              <a:off x="2203513" y="3554121"/>
              <a:ext cx="17232" cy="20379"/>
            </a:xfrm>
            <a:custGeom>
              <a:avLst/>
              <a:gdLst/>
              <a:ahLst/>
              <a:cxnLst/>
              <a:rect l="l" t="t" r="r" b="b"/>
              <a:pathLst>
                <a:path w="739" h="874" extrusionOk="0">
                  <a:moveTo>
                    <a:pt x="650" y="0"/>
                  </a:moveTo>
                  <a:cubicBezTo>
                    <a:pt x="639" y="0"/>
                    <a:pt x="627" y="1"/>
                    <a:pt x="614" y="3"/>
                  </a:cubicBezTo>
                  <a:cubicBezTo>
                    <a:pt x="466" y="141"/>
                    <a:pt x="307" y="260"/>
                    <a:pt x="159" y="399"/>
                  </a:cubicBezTo>
                  <a:cubicBezTo>
                    <a:pt x="99" y="547"/>
                    <a:pt x="0" y="686"/>
                    <a:pt x="10" y="874"/>
                  </a:cubicBezTo>
                  <a:cubicBezTo>
                    <a:pt x="357" y="725"/>
                    <a:pt x="495" y="379"/>
                    <a:pt x="713" y="112"/>
                  </a:cubicBezTo>
                  <a:cubicBezTo>
                    <a:pt x="738" y="27"/>
                    <a:pt x="713" y="0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531;p69">
              <a:extLst>
                <a:ext uri="{FF2B5EF4-FFF2-40B4-BE49-F238E27FC236}">
                  <a16:creationId xmlns:a16="http://schemas.microsoft.com/office/drawing/2014/main" id="{8153C2C7-BBD3-A0A7-407B-1E641F00298F}"/>
                </a:ext>
              </a:extLst>
            </p:cNvPr>
            <p:cNvSpPr/>
            <p:nvPr/>
          </p:nvSpPr>
          <p:spPr>
            <a:xfrm>
              <a:off x="2583519" y="3001986"/>
              <a:ext cx="12405" cy="17162"/>
            </a:xfrm>
            <a:custGeom>
              <a:avLst/>
              <a:gdLst/>
              <a:ahLst/>
              <a:cxnLst/>
              <a:rect l="l" t="t" r="r" b="b"/>
              <a:pathLst>
                <a:path w="532" h="736" extrusionOk="0">
                  <a:moveTo>
                    <a:pt x="464" y="0"/>
                  </a:moveTo>
                  <a:cubicBezTo>
                    <a:pt x="86" y="0"/>
                    <a:pt x="1" y="241"/>
                    <a:pt x="57" y="587"/>
                  </a:cubicBezTo>
                  <a:cubicBezTo>
                    <a:pt x="77" y="627"/>
                    <a:pt x="77" y="686"/>
                    <a:pt x="87" y="735"/>
                  </a:cubicBezTo>
                  <a:cubicBezTo>
                    <a:pt x="275" y="508"/>
                    <a:pt x="403" y="260"/>
                    <a:pt x="532" y="3"/>
                  </a:cubicBezTo>
                  <a:cubicBezTo>
                    <a:pt x="508" y="1"/>
                    <a:pt x="486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532;p69">
              <a:extLst>
                <a:ext uri="{FF2B5EF4-FFF2-40B4-BE49-F238E27FC236}">
                  <a16:creationId xmlns:a16="http://schemas.microsoft.com/office/drawing/2014/main" id="{05812509-D5CD-F325-CE25-C7856EC6564C}"/>
                </a:ext>
              </a:extLst>
            </p:cNvPr>
            <p:cNvSpPr/>
            <p:nvPr/>
          </p:nvSpPr>
          <p:spPr>
            <a:xfrm>
              <a:off x="2141186" y="3753136"/>
              <a:ext cx="15483" cy="16182"/>
            </a:xfrm>
            <a:custGeom>
              <a:avLst/>
              <a:gdLst/>
              <a:ahLst/>
              <a:cxnLst/>
              <a:rect l="l" t="t" r="r" b="b"/>
              <a:pathLst>
                <a:path w="664" h="694" extrusionOk="0">
                  <a:moveTo>
                    <a:pt x="664" y="1"/>
                  </a:moveTo>
                  <a:lnTo>
                    <a:pt x="664" y="1"/>
                  </a:lnTo>
                  <a:cubicBezTo>
                    <a:pt x="446" y="60"/>
                    <a:pt x="357" y="308"/>
                    <a:pt x="119" y="367"/>
                  </a:cubicBezTo>
                  <a:cubicBezTo>
                    <a:pt x="70" y="466"/>
                    <a:pt x="40" y="575"/>
                    <a:pt x="1" y="694"/>
                  </a:cubicBezTo>
                  <a:cubicBezTo>
                    <a:pt x="377" y="605"/>
                    <a:pt x="406" y="199"/>
                    <a:pt x="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533;p69">
              <a:extLst>
                <a:ext uri="{FF2B5EF4-FFF2-40B4-BE49-F238E27FC236}">
                  <a16:creationId xmlns:a16="http://schemas.microsoft.com/office/drawing/2014/main" id="{E4D66D58-AAED-EF51-D025-16D98AC3F4F4}"/>
                </a:ext>
              </a:extLst>
            </p:cNvPr>
            <p:cNvSpPr/>
            <p:nvPr/>
          </p:nvSpPr>
          <p:spPr>
            <a:xfrm>
              <a:off x="2382638" y="2998815"/>
              <a:ext cx="7158" cy="36725"/>
            </a:xfrm>
            <a:custGeom>
              <a:avLst/>
              <a:gdLst/>
              <a:ahLst/>
              <a:cxnLst/>
              <a:rect l="l" t="t" r="r" b="b"/>
              <a:pathLst>
                <a:path w="307" h="1575" extrusionOk="0">
                  <a:moveTo>
                    <a:pt x="159" y="0"/>
                  </a:moveTo>
                  <a:cubicBezTo>
                    <a:pt x="0" y="149"/>
                    <a:pt x="40" y="337"/>
                    <a:pt x="40" y="525"/>
                  </a:cubicBezTo>
                  <a:cubicBezTo>
                    <a:pt x="40" y="723"/>
                    <a:pt x="139" y="901"/>
                    <a:pt x="89" y="1099"/>
                  </a:cubicBezTo>
                  <a:lnTo>
                    <a:pt x="89" y="1327"/>
                  </a:lnTo>
                  <a:cubicBezTo>
                    <a:pt x="109" y="1416"/>
                    <a:pt x="149" y="1495"/>
                    <a:pt x="178" y="1574"/>
                  </a:cubicBezTo>
                  <a:cubicBezTo>
                    <a:pt x="307" y="1079"/>
                    <a:pt x="188" y="584"/>
                    <a:pt x="238" y="89"/>
                  </a:cubicBezTo>
                  <a:cubicBezTo>
                    <a:pt x="238" y="60"/>
                    <a:pt x="238" y="40"/>
                    <a:pt x="228" y="10"/>
                  </a:cubicBezTo>
                  <a:cubicBezTo>
                    <a:pt x="198" y="10"/>
                    <a:pt x="188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534;p69">
              <a:extLst>
                <a:ext uri="{FF2B5EF4-FFF2-40B4-BE49-F238E27FC236}">
                  <a16:creationId xmlns:a16="http://schemas.microsoft.com/office/drawing/2014/main" id="{AF5293B6-DB07-D845-E5DB-D4D9B95930C9}"/>
                </a:ext>
              </a:extLst>
            </p:cNvPr>
            <p:cNvSpPr/>
            <p:nvPr/>
          </p:nvSpPr>
          <p:spPr>
            <a:xfrm>
              <a:off x="2583449" y="2979415"/>
              <a:ext cx="6949" cy="18024"/>
            </a:xfrm>
            <a:custGeom>
              <a:avLst/>
              <a:gdLst/>
              <a:ahLst/>
              <a:cxnLst/>
              <a:rect l="l" t="t" r="r" b="b"/>
              <a:pathLst>
                <a:path w="298" h="773" extrusionOk="0">
                  <a:moveTo>
                    <a:pt x="0" y="1"/>
                  </a:moveTo>
                  <a:cubicBezTo>
                    <a:pt x="10" y="268"/>
                    <a:pt x="0" y="516"/>
                    <a:pt x="297" y="773"/>
                  </a:cubicBezTo>
                  <a:cubicBezTo>
                    <a:pt x="238" y="446"/>
                    <a:pt x="198" y="228"/>
                    <a:pt x="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535;p69">
              <a:extLst>
                <a:ext uri="{FF2B5EF4-FFF2-40B4-BE49-F238E27FC236}">
                  <a16:creationId xmlns:a16="http://schemas.microsoft.com/office/drawing/2014/main" id="{80620492-07D1-384F-1C5E-49179C9C6B21}"/>
                </a:ext>
              </a:extLst>
            </p:cNvPr>
            <p:cNvSpPr/>
            <p:nvPr/>
          </p:nvSpPr>
          <p:spPr>
            <a:xfrm>
              <a:off x="2101033" y="3865550"/>
              <a:ext cx="15016" cy="18024"/>
            </a:xfrm>
            <a:custGeom>
              <a:avLst/>
              <a:gdLst/>
              <a:ahLst/>
              <a:cxnLst/>
              <a:rect l="l" t="t" r="r" b="b"/>
              <a:pathLst>
                <a:path w="644" h="773" extrusionOk="0">
                  <a:moveTo>
                    <a:pt x="644" y="1"/>
                  </a:moveTo>
                  <a:cubicBezTo>
                    <a:pt x="495" y="139"/>
                    <a:pt x="337" y="278"/>
                    <a:pt x="188" y="397"/>
                  </a:cubicBezTo>
                  <a:cubicBezTo>
                    <a:pt x="99" y="505"/>
                    <a:pt x="40" y="634"/>
                    <a:pt x="0" y="773"/>
                  </a:cubicBezTo>
                  <a:cubicBezTo>
                    <a:pt x="307" y="585"/>
                    <a:pt x="485" y="298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536;p69">
              <a:extLst>
                <a:ext uri="{FF2B5EF4-FFF2-40B4-BE49-F238E27FC236}">
                  <a16:creationId xmlns:a16="http://schemas.microsoft.com/office/drawing/2014/main" id="{1A6E6C68-B46B-5EFE-556E-60D6285D2EA9}"/>
                </a:ext>
              </a:extLst>
            </p:cNvPr>
            <p:cNvSpPr/>
            <p:nvPr/>
          </p:nvSpPr>
          <p:spPr>
            <a:xfrm>
              <a:off x="2478427" y="3085136"/>
              <a:ext cx="11799" cy="16182"/>
            </a:xfrm>
            <a:custGeom>
              <a:avLst/>
              <a:gdLst/>
              <a:ahLst/>
              <a:cxnLst/>
              <a:rect l="l" t="t" r="r" b="b"/>
              <a:pathLst>
                <a:path w="506" h="694" extrusionOk="0">
                  <a:moveTo>
                    <a:pt x="426" y="1"/>
                  </a:moveTo>
                  <a:cubicBezTo>
                    <a:pt x="258" y="169"/>
                    <a:pt x="139" y="387"/>
                    <a:pt x="40" y="604"/>
                  </a:cubicBezTo>
                  <a:cubicBezTo>
                    <a:pt x="0" y="684"/>
                    <a:pt x="40" y="694"/>
                    <a:pt x="109" y="694"/>
                  </a:cubicBezTo>
                  <a:cubicBezTo>
                    <a:pt x="238" y="515"/>
                    <a:pt x="376" y="337"/>
                    <a:pt x="505" y="159"/>
                  </a:cubicBezTo>
                  <a:cubicBezTo>
                    <a:pt x="436" y="119"/>
                    <a:pt x="436" y="60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537;p69">
              <a:extLst>
                <a:ext uri="{FF2B5EF4-FFF2-40B4-BE49-F238E27FC236}">
                  <a16:creationId xmlns:a16="http://schemas.microsoft.com/office/drawing/2014/main" id="{9DAF10BB-C850-7819-4AB4-5570185BD345}"/>
                </a:ext>
              </a:extLst>
            </p:cNvPr>
            <p:cNvSpPr/>
            <p:nvPr/>
          </p:nvSpPr>
          <p:spPr>
            <a:xfrm>
              <a:off x="2388398" y="3143990"/>
              <a:ext cx="12498" cy="14340"/>
            </a:xfrm>
            <a:custGeom>
              <a:avLst/>
              <a:gdLst/>
              <a:ahLst/>
              <a:cxnLst/>
              <a:rect l="l" t="t" r="r" b="b"/>
              <a:pathLst>
                <a:path w="536" h="615" extrusionOk="0">
                  <a:moveTo>
                    <a:pt x="1" y="1"/>
                  </a:moveTo>
                  <a:lnTo>
                    <a:pt x="1" y="1"/>
                  </a:lnTo>
                  <a:cubicBezTo>
                    <a:pt x="129" y="248"/>
                    <a:pt x="298" y="446"/>
                    <a:pt x="535" y="615"/>
                  </a:cubicBezTo>
                  <a:cubicBezTo>
                    <a:pt x="505" y="268"/>
                    <a:pt x="288" y="1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538;p69">
              <a:extLst>
                <a:ext uri="{FF2B5EF4-FFF2-40B4-BE49-F238E27FC236}">
                  <a16:creationId xmlns:a16="http://schemas.microsoft.com/office/drawing/2014/main" id="{431C6CE5-9FF0-447B-FF6F-8D7796268AF9}"/>
                </a:ext>
              </a:extLst>
            </p:cNvPr>
            <p:cNvSpPr/>
            <p:nvPr/>
          </p:nvSpPr>
          <p:spPr>
            <a:xfrm>
              <a:off x="2566823" y="3054893"/>
              <a:ext cx="9957" cy="16416"/>
            </a:xfrm>
            <a:custGeom>
              <a:avLst/>
              <a:gdLst/>
              <a:ahLst/>
              <a:cxnLst/>
              <a:rect l="l" t="t" r="r" b="b"/>
              <a:pathLst>
                <a:path w="427" h="704" extrusionOk="0">
                  <a:moveTo>
                    <a:pt x="258" y="1"/>
                  </a:moveTo>
                  <a:cubicBezTo>
                    <a:pt x="159" y="228"/>
                    <a:pt x="1" y="456"/>
                    <a:pt x="228" y="704"/>
                  </a:cubicBezTo>
                  <a:cubicBezTo>
                    <a:pt x="327" y="555"/>
                    <a:pt x="179" y="357"/>
                    <a:pt x="317" y="219"/>
                  </a:cubicBezTo>
                  <a:cubicBezTo>
                    <a:pt x="357" y="120"/>
                    <a:pt x="426" y="21"/>
                    <a:pt x="258" y="1"/>
                  </a:cubicBezTo>
                  <a:close/>
                </a:path>
              </a:pathLst>
            </a:custGeom>
            <a:solidFill>
              <a:srgbClr val="FB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539;p69">
              <a:extLst>
                <a:ext uri="{FF2B5EF4-FFF2-40B4-BE49-F238E27FC236}">
                  <a16:creationId xmlns:a16="http://schemas.microsoft.com/office/drawing/2014/main" id="{4CB0AA39-5F15-DC8E-1BFB-AB3C98FC62E1}"/>
                </a:ext>
              </a:extLst>
            </p:cNvPr>
            <p:cNvSpPr/>
            <p:nvPr/>
          </p:nvSpPr>
          <p:spPr>
            <a:xfrm>
              <a:off x="2447951" y="3527399"/>
              <a:ext cx="14107" cy="3894"/>
            </a:xfrm>
            <a:custGeom>
              <a:avLst/>
              <a:gdLst/>
              <a:ahLst/>
              <a:cxnLst/>
              <a:rect l="l" t="t" r="r" b="b"/>
              <a:pathLst>
                <a:path w="605" h="167" extrusionOk="0">
                  <a:moveTo>
                    <a:pt x="278" y="0"/>
                  </a:moveTo>
                  <a:cubicBezTo>
                    <a:pt x="179" y="0"/>
                    <a:pt x="100" y="40"/>
                    <a:pt x="1" y="149"/>
                  </a:cubicBezTo>
                  <a:cubicBezTo>
                    <a:pt x="106" y="153"/>
                    <a:pt x="205" y="166"/>
                    <a:pt x="298" y="166"/>
                  </a:cubicBezTo>
                  <a:cubicBezTo>
                    <a:pt x="407" y="166"/>
                    <a:pt x="509" y="149"/>
                    <a:pt x="604" y="80"/>
                  </a:cubicBezTo>
                  <a:cubicBezTo>
                    <a:pt x="574" y="71"/>
                    <a:pt x="542" y="70"/>
                    <a:pt x="510" y="70"/>
                  </a:cubicBezTo>
                  <a:cubicBezTo>
                    <a:pt x="494" y="70"/>
                    <a:pt x="479" y="70"/>
                    <a:pt x="464" y="70"/>
                  </a:cubicBezTo>
                  <a:cubicBezTo>
                    <a:pt x="396" y="70"/>
                    <a:pt x="330" y="64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540;p69">
              <a:extLst>
                <a:ext uri="{FF2B5EF4-FFF2-40B4-BE49-F238E27FC236}">
                  <a16:creationId xmlns:a16="http://schemas.microsoft.com/office/drawing/2014/main" id="{9D1F0E5E-EF1D-8364-403A-444BA370C29A}"/>
                </a:ext>
              </a:extLst>
            </p:cNvPr>
            <p:cNvSpPr/>
            <p:nvPr/>
          </p:nvSpPr>
          <p:spPr>
            <a:xfrm>
              <a:off x="2574448" y="3031133"/>
              <a:ext cx="5550" cy="13454"/>
            </a:xfrm>
            <a:custGeom>
              <a:avLst/>
              <a:gdLst/>
              <a:ahLst/>
              <a:cxnLst/>
              <a:rect l="l" t="t" r="r" b="b"/>
              <a:pathLst>
                <a:path w="238" h="577" extrusionOk="0">
                  <a:moveTo>
                    <a:pt x="169" y="0"/>
                  </a:moveTo>
                  <a:cubicBezTo>
                    <a:pt x="0" y="159"/>
                    <a:pt x="99" y="376"/>
                    <a:pt x="80" y="555"/>
                  </a:cubicBezTo>
                  <a:cubicBezTo>
                    <a:pt x="89" y="569"/>
                    <a:pt x="102" y="577"/>
                    <a:pt x="114" y="577"/>
                  </a:cubicBezTo>
                  <a:cubicBezTo>
                    <a:pt x="127" y="577"/>
                    <a:pt x="139" y="569"/>
                    <a:pt x="149" y="555"/>
                  </a:cubicBezTo>
                  <a:cubicBezTo>
                    <a:pt x="169" y="376"/>
                    <a:pt x="238" y="188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541;p69">
              <a:extLst>
                <a:ext uri="{FF2B5EF4-FFF2-40B4-BE49-F238E27FC236}">
                  <a16:creationId xmlns:a16="http://schemas.microsoft.com/office/drawing/2014/main" id="{D2F2DC03-C3A4-305D-234A-1FB9AF52A98A}"/>
                </a:ext>
              </a:extLst>
            </p:cNvPr>
            <p:cNvSpPr/>
            <p:nvPr/>
          </p:nvSpPr>
          <p:spPr>
            <a:xfrm>
              <a:off x="2456252" y="3115612"/>
              <a:ext cx="5107" cy="8627"/>
            </a:xfrm>
            <a:custGeom>
              <a:avLst/>
              <a:gdLst/>
              <a:ahLst/>
              <a:cxnLst/>
              <a:rect l="l" t="t" r="r" b="b"/>
              <a:pathLst>
                <a:path w="219" h="370" extrusionOk="0">
                  <a:moveTo>
                    <a:pt x="149" y="0"/>
                  </a:moveTo>
                  <a:cubicBezTo>
                    <a:pt x="100" y="89"/>
                    <a:pt x="50" y="169"/>
                    <a:pt x="1" y="238"/>
                  </a:cubicBezTo>
                  <a:cubicBezTo>
                    <a:pt x="1" y="283"/>
                    <a:pt x="1" y="369"/>
                    <a:pt x="53" y="369"/>
                  </a:cubicBezTo>
                  <a:cubicBezTo>
                    <a:pt x="58" y="369"/>
                    <a:pt x="64" y="368"/>
                    <a:pt x="70" y="367"/>
                  </a:cubicBezTo>
                  <a:cubicBezTo>
                    <a:pt x="199" y="327"/>
                    <a:pt x="219" y="198"/>
                    <a:pt x="219" y="7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C4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542;p69">
              <a:extLst>
                <a:ext uri="{FF2B5EF4-FFF2-40B4-BE49-F238E27FC236}">
                  <a16:creationId xmlns:a16="http://schemas.microsoft.com/office/drawing/2014/main" id="{E5574C1C-E99F-1A8A-0DC9-1F8C8FD938D1}"/>
                </a:ext>
              </a:extLst>
            </p:cNvPr>
            <p:cNvSpPr/>
            <p:nvPr/>
          </p:nvSpPr>
          <p:spPr>
            <a:xfrm>
              <a:off x="2473810" y="3099220"/>
              <a:ext cx="6949" cy="9490"/>
            </a:xfrm>
            <a:custGeom>
              <a:avLst/>
              <a:gdLst/>
              <a:ahLst/>
              <a:cxnLst/>
              <a:rect l="l" t="t" r="r" b="b"/>
              <a:pathLst>
                <a:path w="298" h="407" extrusionOk="0">
                  <a:moveTo>
                    <a:pt x="228" y="0"/>
                  </a:moveTo>
                  <a:cubicBezTo>
                    <a:pt x="109" y="109"/>
                    <a:pt x="40" y="248"/>
                    <a:pt x="0" y="406"/>
                  </a:cubicBezTo>
                  <a:cubicBezTo>
                    <a:pt x="129" y="317"/>
                    <a:pt x="238" y="228"/>
                    <a:pt x="297" y="90"/>
                  </a:cubicBezTo>
                  <a:cubicBezTo>
                    <a:pt x="277" y="60"/>
                    <a:pt x="248" y="3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543;p69">
              <a:extLst>
                <a:ext uri="{FF2B5EF4-FFF2-40B4-BE49-F238E27FC236}">
                  <a16:creationId xmlns:a16="http://schemas.microsoft.com/office/drawing/2014/main" id="{DCEB7599-02A7-A8A6-8191-12A6AC76F977}"/>
                </a:ext>
              </a:extLst>
            </p:cNvPr>
            <p:cNvSpPr/>
            <p:nvPr/>
          </p:nvSpPr>
          <p:spPr>
            <a:xfrm>
              <a:off x="2572839" y="3047059"/>
              <a:ext cx="4640" cy="12941"/>
            </a:xfrm>
            <a:custGeom>
              <a:avLst/>
              <a:gdLst/>
              <a:ahLst/>
              <a:cxnLst/>
              <a:rect l="l" t="t" r="r" b="b"/>
              <a:pathLst>
                <a:path w="199" h="555" extrusionOk="0">
                  <a:moveTo>
                    <a:pt x="139" y="0"/>
                  </a:moveTo>
                  <a:cubicBezTo>
                    <a:pt x="89" y="109"/>
                    <a:pt x="50" y="218"/>
                    <a:pt x="0" y="337"/>
                  </a:cubicBezTo>
                  <a:cubicBezTo>
                    <a:pt x="69" y="396"/>
                    <a:pt x="50" y="485"/>
                    <a:pt x="59" y="555"/>
                  </a:cubicBezTo>
                  <a:cubicBezTo>
                    <a:pt x="188" y="485"/>
                    <a:pt x="139" y="366"/>
                    <a:pt x="149" y="267"/>
                  </a:cubicBezTo>
                  <a:cubicBezTo>
                    <a:pt x="188" y="168"/>
                    <a:pt x="198" y="89"/>
                    <a:pt x="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544;p69">
              <a:extLst>
                <a:ext uri="{FF2B5EF4-FFF2-40B4-BE49-F238E27FC236}">
                  <a16:creationId xmlns:a16="http://schemas.microsoft.com/office/drawing/2014/main" id="{D08A15CB-1D2D-7C6D-213A-FA3B6352281A}"/>
                </a:ext>
              </a:extLst>
            </p:cNvPr>
            <p:cNvSpPr/>
            <p:nvPr/>
          </p:nvSpPr>
          <p:spPr>
            <a:xfrm>
              <a:off x="2452801" y="3589727"/>
              <a:ext cx="7182" cy="6016"/>
            </a:xfrm>
            <a:custGeom>
              <a:avLst/>
              <a:gdLst/>
              <a:ahLst/>
              <a:cxnLst/>
              <a:rect l="l" t="t" r="r" b="b"/>
              <a:pathLst>
                <a:path w="308" h="258" extrusionOk="0">
                  <a:moveTo>
                    <a:pt x="297" y="0"/>
                  </a:moveTo>
                  <a:cubicBezTo>
                    <a:pt x="159" y="50"/>
                    <a:pt x="20" y="89"/>
                    <a:pt x="0" y="257"/>
                  </a:cubicBezTo>
                  <a:cubicBezTo>
                    <a:pt x="99" y="228"/>
                    <a:pt x="218" y="198"/>
                    <a:pt x="307" y="99"/>
                  </a:cubicBezTo>
                  <a:cubicBezTo>
                    <a:pt x="297" y="60"/>
                    <a:pt x="297" y="4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545;p69">
              <a:extLst>
                <a:ext uri="{FF2B5EF4-FFF2-40B4-BE49-F238E27FC236}">
                  <a16:creationId xmlns:a16="http://schemas.microsoft.com/office/drawing/2014/main" id="{280BFCCB-2D08-297D-19CD-F78B5E631F84}"/>
                </a:ext>
              </a:extLst>
            </p:cNvPr>
            <p:cNvSpPr/>
            <p:nvPr/>
          </p:nvSpPr>
          <p:spPr>
            <a:xfrm>
              <a:off x="2372472" y="3122351"/>
              <a:ext cx="5573" cy="7811"/>
            </a:xfrm>
            <a:custGeom>
              <a:avLst/>
              <a:gdLst/>
              <a:ahLst/>
              <a:cxnLst/>
              <a:rect l="l" t="t" r="r" b="b"/>
              <a:pathLst>
                <a:path w="239" h="335" extrusionOk="0">
                  <a:moveTo>
                    <a:pt x="31" y="1"/>
                  </a:moveTo>
                  <a:cubicBezTo>
                    <a:pt x="20" y="1"/>
                    <a:pt x="10" y="3"/>
                    <a:pt x="1" y="8"/>
                  </a:cubicBezTo>
                  <a:cubicBezTo>
                    <a:pt x="30" y="147"/>
                    <a:pt x="90" y="256"/>
                    <a:pt x="228" y="335"/>
                  </a:cubicBezTo>
                  <a:cubicBezTo>
                    <a:pt x="238" y="196"/>
                    <a:pt x="199" y="87"/>
                    <a:pt x="70" y="8"/>
                  </a:cubicBezTo>
                  <a:cubicBezTo>
                    <a:pt x="55" y="3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546;p69">
              <a:extLst>
                <a:ext uri="{FF2B5EF4-FFF2-40B4-BE49-F238E27FC236}">
                  <a16:creationId xmlns:a16="http://schemas.microsoft.com/office/drawing/2014/main" id="{E00381BB-BD2E-8CF8-C559-3956359C7602}"/>
                </a:ext>
              </a:extLst>
            </p:cNvPr>
            <p:cNvSpPr/>
            <p:nvPr/>
          </p:nvSpPr>
          <p:spPr>
            <a:xfrm>
              <a:off x="2343162" y="3324490"/>
              <a:ext cx="7182" cy="6272"/>
            </a:xfrm>
            <a:custGeom>
              <a:avLst/>
              <a:gdLst/>
              <a:ahLst/>
              <a:cxnLst/>
              <a:rect l="l" t="t" r="r" b="b"/>
              <a:pathLst>
                <a:path w="308" h="269" extrusionOk="0">
                  <a:moveTo>
                    <a:pt x="307" y="1"/>
                  </a:moveTo>
                  <a:cubicBezTo>
                    <a:pt x="169" y="1"/>
                    <a:pt x="89" y="70"/>
                    <a:pt x="0" y="169"/>
                  </a:cubicBezTo>
                  <a:cubicBezTo>
                    <a:pt x="40" y="199"/>
                    <a:pt x="70" y="229"/>
                    <a:pt x="109" y="268"/>
                  </a:cubicBezTo>
                  <a:cubicBezTo>
                    <a:pt x="208" y="199"/>
                    <a:pt x="287" y="130"/>
                    <a:pt x="307" y="1"/>
                  </a:cubicBezTo>
                  <a:close/>
                </a:path>
              </a:pathLst>
            </a:custGeom>
            <a:solidFill>
              <a:srgbClr val="C7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547;p69">
              <a:extLst>
                <a:ext uri="{FF2B5EF4-FFF2-40B4-BE49-F238E27FC236}">
                  <a16:creationId xmlns:a16="http://schemas.microsoft.com/office/drawing/2014/main" id="{0C28224F-6702-CA33-2318-8094DBAEC4C8}"/>
                </a:ext>
              </a:extLst>
            </p:cNvPr>
            <p:cNvSpPr/>
            <p:nvPr/>
          </p:nvSpPr>
          <p:spPr>
            <a:xfrm>
              <a:off x="2381239" y="3080753"/>
              <a:ext cx="4407" cy="9957"/>
            </a:xfrm>
            <a:custGeom>
              <a:avLst/>
              <a:gdLst/>
              <a:ahLst/>
              <a:cxnLst/>
              <a:rect l="l" t="t" r="r" b="b"/>
              <a:pathLst>
                <a:path w="189" h="427" extrusionOk="0">
                  <a:moveTo>
                    <a:pt x="149" y="0"/>
                  </a:moveTo>
                  <a:lnTo>
                    <a:pt x="149" y="0"/>
                  </a:lnTo>
                  <a:cubicBezTo>
                    <a:pt x="60" y="60"/>
                    <a:pt x="21" y="159"/>
                    <a:pt x="1" y="258"/>
                  </a:cubicBezTo>
                  <a:cubicBezTo>
                    <a:pt x="21" y="327"/>
                    <a:pt x="60" y="377"/>
                    <a:pt x="90" y="426"/>
                  </a:cubicBezTo>
                  <a:cubicBezTo>
                    <a:pt x="189" y="297"/>
                    <a:pt x="139" y="149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548;p69">
              <a:extLst>
                <a:ext uri="{FF2B5EF4-FFF2-40B4-BE49-F238E27FC236}">
                  <a16:creationId xmlns:a16="http://schemas.microsoft.com/office/drawing/2014/main" id="{87489527-D8E3-CE4D-CC21-AA640194063F}"/>
                </a:ext>
              </a:extLst>
            </p:cNvPr>
            <p:cNvSpPr/>
            <p:nvPr/>
          </p:nvSpPr>
          <p:spPr>
            <a:xfrm>
              <a:off x="2531521" y="3029477"/>
              <a:ext cx="5783" cy="5829"/>
            </a:xfrm>
            <a:custGeom>
              <a:avLst/>
              <a:gdLst/>
              <a:ahLst/>
              <a:cxnLst/>
              <a:rect l="l" t="t" r="r" b="b"/>
              <a:pathLst>
                <a:path w="248" h="250" extrusionOk="0">
                  <a:moveTo>
                    <a:pt x="204" y="0"/>
                  </a:moveTo>
                  <a:cubicBezTo>
                    <a:pt x="192" y="0"/>
                    <a:pt x="177" y="4"/>
                    <a:pt x="158" y="12"/>
                  </a:cubicBezTo>
                  <a:lnTo>
                    <a:pt x="0" y="170"/>
                  </a:lnTo>
                  <a:cubicBezTo>
                    <a:pt x="30" y="200"/>
                    <a:pt x="59" y="220"/>
                    <a:pt x="89" y="249"/>
                  </a:cubicBezTo>
                  <a:cubicBezTo>
                    <a:pt x="139" y="180"/>
                    <a:pt x="188" y="131"/>
                    <a:pt x="248" y="71"/>
                  </a:cubicBezTo>
                  <a:cubicBezTo>
                    <a:pt x="248" y="28"/>
                    <a:pt x="237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549;p69">
              <a:extLst>
                <a:ext uri="{FF2B5EF4-FFF2-40B4-BE49-F238E27FC236}">
                  <a16:creationId xmlns:a16="http://schemas.microsoft.com/office/drawing/2014/main" id="{AA6EF6C5-77FD-A21A-4A61-4C0F33E3DB61}"/>
                </a:ext>
              </a:extLst>
            </p:cNvPr>
            <p:cNvSpPr/>
            <p:nvPr/>
          </p:nvSpPr>
          <p:spPr>
            <a:xfrm>
              <a:off x="2534972" y="3024208"/>
              <a:ext cx="5573" cy="6949"/>
            </a:xfrm>
            <a:custGeom>
              <a:avLst/>
              <a:gdLst/>
              <a:ahLst/>
              <a:cxnLst/>
              <a:rect l="l" t="t" r="r" b="b"/>
              <a:pathLst>
                <a:path w="239" h="298" extrusionOk="0">
                  <a:moveTo>
                    <a:pt x="228" y="0"/>
                  </a:moveTo>
                  <a:cubicBezTo>
                    <a:pt x="129" y="60"/>
                    <a:pt x="50" y="139"/>
                    <a:pt x="1" y="238"/>
                  </a:cubicBezTo>
                  <a:cubicBezTo>
                    <a:pt x="30" y="248"/>
                    <a:pt x="60" y="277"/>
                    <a:pt x="90" y="297"/>
                  </a:cubicBezTo>
                  <a:cubicBezTo>
                    <a:pt x="189" y="228"/>
                    <a:pt x="238" y="129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550;p69">
              <a:extLst>
                <a:ext uri="{FF2B5EF4-FFF2-40B4-BE49-F238E27FC236}">
                  <a16:creationId xmlns:a16="http://schemas.microsoft.com/office/drawing/2014/main" id="{A62006CE-2C12-CE5F-D105-9146A29B2234}"/>
                </a:ext>
              </a:extLst>
            </p:cNvPr>
            <p:cNvSpPr/>
            <p:nvPr/>
          </p:nvSpPr>
          <p:spPr>
            <a:xfrm>
              <a:off x="2540521" y="3018658"/>
              <a:ext cx="5550" cy="5573"/>
            </a:xfrm>
            <a:custGeom>
              <a:avLst/>
              <a:gdLst/>
              <a:ahLst/>
              <a:cxnLst/>
              <a:rect l="l" t="t" r="r" b="b"/>
              <a:pathLst>
                <a:path w="238" h="239" extrusionOk="0">
                  <a:moveTo>
                    <a:pt x="238" y="1"/>
                  </a:moveTo>
                  <a:cubicBezTo>
                    <a:pt x="139" y="70"/>
                    <a:pt x="50" y="139"/>
                    <a:pt x="0" y="238"/>
                  </a:cubicBezTo>
                  <a:cubicBezTo>
                    <a:pt x="149" y="238"/>
                    <a:pt x="208" y="139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551;p69">
              <a:extLst>
                <a:ext uri="{FF2B5EF4-FFF2-40B4-BE49-F238E27FC236}">
                  <a16:creationId xmlns:a16="http://schemas.microsoft.com/office/drawing/2014/main" id="{D6D14FD3-24D7-87C6-A0CE-434238B36BF1}"/>
                </a:ext>
              </a:extLst>
            </p:cNvPr>
            <p:cNvSpPr/>
            <p:nvPr/>
          </p:nvSpPr>
          <p:spPr>
            <a:xfrm>
              <a:off x="2581140" y="3079587"/>
              <a:ext cx="3031" cy="9257"/>
            </a:xfrm>
            <a:custGeom>
              <a:avLst/>
              <a:gdLst/>
              <a:ahLst/>
              <a:cxnLst/>
              <a:rect l="l" t="t" r="r" b="b"/>
              <a:pathLst>
                <a:path w="130" h="397" extrusionOk="0">
                  <a:moveTo>
                    <a:pt x="30" y="1"/>
                  </a:moveTo>
                  <a:cubicBezTo>
                    <a:pt x="10" y="50"/>
                    <a:pt x="10" y="110"/>
                    <a:pt x="0" y="159"/>
                  </a:cubicBezTo>
                  <a:cubicBezTo>
                    <a:pt x="30" y="248"/>
                    <a:pt x="60" y="328"/>
                    <a:pt x="70" y="397"/>
                  </a:cubicBezTo>
                  <a:cubicBezTo>
                    <a:pt x="99" y="258"/>
                    <a:pt x="129" y="130"/>
                    <a:pt x="30" y="1"/>
                  </a:cubicBezTo>
                  <a:close/>
                </a:path>
              </a:pathLst>
            </a:custGeom>
            <a:solidFill>
              <a:srgbClr val="2A2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552;p69">
              <a:extLst>
                <a:ext uri="{FF2B5EF4-FFF2-40B4-BE49-F238E27FC236}">
                  <a16:creationId xmlns:a16="http://schemas.microsoft.com/office/drawing/2014/main" id="{75503CEE-A75E-6DE9-5F94-E714AA31F5CB}"/>
                </a:ext>
              </a:extLst>
            </p:cNvPr>
            <p:cNvSpPr/>
            <p:nvPr/>
          </p:nvSpPr>
          <p:spPr>
            <a:xfrm>
              <a:off x="2577899" y="3070353"/>
              <a:ext cx="4197" cy="6039"/>
            </a:xfrm>
            <a:custGeom>
              <a:avLst/>
              <a:gdLst/>
              <a:ahLst/>
              <a:cxnLst/>
              <a:rect l="l" t="t" r="r" b="b"/>
              <a:pathLst>
                <a:path w="180" h="259" extrusionOk="0">
                  <a:moveTo>
                    <a:pt x="41" y="0"/>
                  </a:moveTo>
                  <a:cubicBezTo>
                    <a:pt x="1" y="0"/>
                    <a:pt x="1" y="64"/>
                    <a:pt x="1" y="110"/>
                  </a:cubicBezTo>
                  <a:lnTo>
                    <a:pt x="149" y="258"/>
                  </a:lnTo>
                  <a:cubicBezTo>
                    <a:pt x="169" y="159"/>
                    <a:pt x="179" y="41"/>
                    <a:pt x="50" y="1"/>
                  </a:cubicBezTo>
                  <a:cubicBezTo>
                    <a:pt x="47" y="0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553;p69">
              <a:extLst>
                <a:ext uri="{FF2B5EF4-FFF2-40B4-BE49-F238E27FC236}">
                  <a16:creationId xmlns:a16="http://schemas.microsoft.com/office/drawing/2014/main" id="{701DB72B-0652-2B51-E1F9-A4A1635617BC}"/>
                </a:ext>
              </a:extLst>
            </p:cNvPr>
            <p:cNvSpPr/>
            <p:nvPr/>
          </p:nvSpPr>
          <p:spPr>
            <a:xfrm>
              <a:off x="2576057" y="3043818"/>
              <a:ext cx="2332" cy="9490"/>
            </a:xfrm>
            <a:custGeom>
              <a:avLst/>
              <a:gdLst/>
              <a:ahLst/>
              <a:cxnLst/>
              <a:rect l="l" t="t" r="r" b="b"/>
              <a:pathLst>
                <a:path w="100" h="407" extrusionOk="0">
                  <a:moveTo>
                    <a:pt x="70" y="1"/>
                  </a:moveTo>
                  <a:lnTo>
                    <a:pt x="70" y="1"/>
                  </a:lnTo>
                  <a:cubicBezTo>
                    <a:pt x="40" y="11"/>
                    <a:pt x="20" y="11"/>
                    <a:pt x="1" y="11"/>
                  </a:cubicBezTo>
                  <a:lnTo>
                    <a:pt x="1" y="139"/>
                  </a:lnTo>
                  <a:cubicBezTo>
                    <a:pt x="1" y="238"/>
                    <a:pt x="11" y="327"/>
                    <a:pt x="11" y="406"/>
                  </a:cubicBezTo>
                  <a:cubicBezTo>
                    <a:pt x="100" y="288"/>
                    <a:pt x="100" y="139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554;p69">
              <a:extLst>
                <a:ext uri="{FF2B5EF4-FFF2-40B4-BE49-F238E27FC236}">
                  <a16:creationId xmlns:a16="http://schemas.microsoft.com/office/drawing/2014/main" id="{9CD3962A-C972-0190-CD10-6D326B431F5E}"/>
                </a:ext>
              </a:extLst>
            </p:cNvPr>
            <p:cNvSpPr/>
            <p:nvPr/>
          </p:nvSpPr>
          <p:spPr>
            <a:xfrm>
              <a:off x="2416798" y="3230334"/>
              <a:ext cx="2565" cy="9467"/>
            </a:xfrm>
            <a:custGeom>
              <a:avLst/>
              <a:gdLst/>
              <a:ahLst/>
              <a:cxnLst/>
              <a:rect l="l" t="t" r="r" b="b"/>
              <a:pathLst>
                <a:path w="110" h="406" extrusionOk="0">
                  <a:moveTo>
                    <a:pt x="0" y="0"/>
                  </a:moveTo>
                  <a:cubicBezTo>
                    <a:pt x="10" y="129"/>
                    <a:pt x="20" y="267"/>
                    <a:pt x="20" y="406"/>
                  </a:cubicBezTo>
                  <a:cubicBezTo>
                    <a:pt x="109" y="267"/>
                    <a:pt x="79" y="129"/>
                    <a:pt x="69" y="0"/>
                  </a:cubicBezTo>
                  <a:close/>
                </a:path>
              </a:pathLst>
            </a:custGeom>
            <a:solidFill>
              <a:srgbClr val="D4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555;p69">
              <a:extLst>
                <a:ext uri="{FF2B5EF4-FFF2-40B4-BE49-F238E27FC236}">
                  <a16:creationId xmlns:a16="http://schemas.microsoft.com/office/drawing/2014/main" id="{E31233DB-6E9D-4F94-C0C0-90DBAF351689}"/>
                </a:ext>
              </a:extLst>
            </p:cNvPr>
            <p:cNvSpPr/>
            <p:nvPr/>
          </p:nvSpPr>
          <p:spPr>
            <a:xfrm>
              <a:off x="2330920" y="3251390"/>
              <a:ext cx="5340" cy="5736"/>
            </a:xfrm>
            <a:custGeom>
              <a:avLst/>
              <a:gdLst/>
              <a:ahLst/>
              <a:cxnLst/>
              <a:rect l="l" t="t" r="r" b="b"/>
              <a:pathLst>
                <a:path w="229" h="246" extrusionOk="0">
                  <a:moveTo>
                    <a:pt x="191" y="0"/>
                  </a:moveTo>
                  <a:cubicBezTo>
                    <a:pt x="181" y="0"/>
                    <a:pt x="174" y="3"/>
                    <a:pt x="169" y="8"/>
                  </a:cubicBezTo>
                  <a:cubicBezTo>
                    <a:pt x="40" y="47"/>
                    <a:pt x="1" y="137"/>
                    <a:pt x="1" y="245"/>
                  </a:cubicBezTo>
                  <a:cubicBezTo>
                    <a:pt x="100" y="186"/>
                    <a:pt x="189" y="117"/>
                    <a:pt x="228" y="8"/>
                  </a:cubicBezTo>
                  <a:cubicBezTo>
                    <a:pt x="214" y="3"/>
                    <a:pt x="201" y="0"/>
                    <a:pt x="191" y="0"/>
                  </a:cubicBezTo>
                  <a:close/>
                </a:path>
              </a:pathLst>
            </a:custGeom>
            <a:solidFill>
              <a:srgbClr val="6261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556;p69">
              <a:extLst>
                <a:ext uri="{FF2B5EF4-FFF2-40B4-BE49-F238E27FC236}">
                  <a16:creationId xmlns:a16="http://schemas.microsoft.com/office/drawing/2014/main" id="{23021A11-CEC6-19E9-0B8C-0B456AC25812}"/>
                </a:ext>
              </a:extLst>
            </p:cNvPr>
            <p:cNvSpPr/>
            <p:nvPr/>
          </p:nvSpPr>
          <p:spPr>
            <a:xfrm>
              <a:off x="2483953" y="2627787"/>
              <a:ext cx="72984" cy="179941"/>
            </a:xfrm>
            <a:custGeom>
              <a:avLst/>
              <a:gdLst/>
              <a:ahLst/>
              <a:cxnLst/>
              <a:rect l="l" t="t" r="r" b="b"/>
              <a:pathLst>
                <a:path w="3130" h="7717" extrusionOk="0">
                  <a:moveTo>
                    <a:pt x="210" y="0"/>
                  </a:moveTo>
                  <a:cubicBezTo>
                    <a:pt x="171" y="0"/>
                    <a:pt x="140" y="29"/>
                    <a:pt x="110" y="84"/>
                  </a:cubicBezTo>
                  <a:cubicBezTo>
                    <a:pt x="90" y="262"/>
                    <a:pt x="219" y="331"/>
                    <a:pt x="347" y="390"/>
                  </a:cubicBezTo>
                  <a:cubicBezTo>
                    <a:pt x="1258" y="806"/>
                    <a:pt x="1773" y="1559"/>
                    <a:pt x="2099" y="2459"/>
                  </a:cubicBezTo>
                  <a:cubicBezTo>
                    <a:pt x="1674" y="1915"/>
                    <a:pt x="1248" y="1351"/>
                    <a:pt x="634" y="974"/>
                  </a:cubicBezTo>
                  <a:cubicBezTo>
                    <a:pt x="507" y="901"/>
                    <a:pt x="380" y="814"/>
                    <a:pt x="244" y="814"/>
                  </a:cubicBezTo>
                  <a:cubicBezTo>
                    <a:pt x="179" y="814"/>
                    <a:pt x="111" y="834"/>
                    <a:pt x="40" y="885"/>
                  </a:cubicBezTo>
                  <a:cubicBezTo>
                    <a:pt x="1" y="935"/>
                    <a:pt x="1" y="984"/>
                    <a:pt x="21" y="1054"/>
                  </a:cubicBezTo>
                  <a:cubicBezTo>
                    <a:pt x="90" y="1172"/>
                    <a:pt x="219" y="1232"/>
                    <a:pt x="337" y="1321"/>
                  </a:cubicBezTo>
                  <a:cubicBezTo>
                    <a:pt x="1496" y="2301"/>
                    <a:pt x="2436" y="3410"/>
                    <a:pt x="2594" y="5023"/>
                  </a:cubicBezTo>
                  <a:cubicBezTo>
                    <a:pt x="2644" y="5568"/>
                    <a:pt x="2644" y="6112"/>
                    <a:pt x="2594" y="6657"/>
                  </a:cubicBezTo>
                  <a:cubicBezTo>
                    <a:pt x="2585" y="6696"/>
                    <a:pt x="2575" y="6746"/>
                    <a:pt x="2575" y="6775"/>
                  </a:cubicBezTo>
                  <a:cubicBezTo>
                    <a:pt x="2575" y="7062"/>
                    <a:pt x="2377" y="7300"/>
                    <a:pt x="2367" y="7567"/>
                  </a:cubicBezTo>
                  <a:cubicBezTo>
                    <a:pt x="2378" y="7673"/>
                    <a:pt x="2411" y="7716"/>
                    <a:pt x="2459" y="7716"/>
                  </a:cubicBezTo>
                  <a:cubicBezTo>
                    <a:pt x="2496" y="7716"/>
                    <a:pt x="2542" y="7690"/>
                    <a:pt x="2594" y="7647"/>
                  </a:cubicBezTo>
                  <a:cubicBezTo>
                    <a:pt x="2733" y="7538"/>
                    <a:pt x="2812" y="7389"/>
                    <a:pt x="2842" y="7221"/>
                  </a:cubicBezTo>
                  <a:cubicBezTo>
                    <a:pt x="3129" y="6053"/>
                    <a:pt x="3089" y="4875"/>
                    <a:pt x="2664" y="3726"/>
                  </a:cubicBezTo>
                  <a:cubicBezTo>
                    <a:pt x="2525" y="3400"/>
                    <a:pt x="2545" y="3073"/>
                    <a:pt x="2525" y="2746"/>
                  </a:cubicBezTo>
                  <a:lnTo>
                    <a:pt x="2297" y="2044"/>
                  </a:lnTo>
                  <a:cubicBezTo>
                    <a:pt x="2218" y="1895"/>
                    <a:pt x="2179" y="1717"/>
                    <a:pt x="2070" y="1578"/>
                  </a:cubicBezTo>
                  <a:cubicBezTo>
                    <a:pt x="1921" y="1370"/>
                    <a:pt x="1793" y="1133"/>
                    <a:pt x="1605" y="965"/>
                  </a:cubicBezTo>
                  <a:cubicBezTo>
                    <a:pt x="1476" y="786"/>
                    <a:pt x="1327" y="628"/>
                    <a:pt x="1139" y="509"/>
                  </a:cubicBezTo>
                  <a:cubicBezTo>
                    <a:pt x="892" y="282"/>
                    <a:pt x="565" y="212"/>
                    <a:pt x="298" y="34"/>
                  </a:cubicBezTo>
                  <a:cubicBezTo>
                    <a:pt x="264" y="11"/>
                    <a:pt x="235" y="0"/>
                    <a:pt x="210" y="0"/>
                  </a:cubicBezTo>
                  <a:close/>
                </a:path>
              </a:pathLst>
            </a:custGeom>
            <a:solidFill>
              <a:srgbClr val="0C0B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557;p69">
              <a:extLst>
                <a:ext uri="{FF2B5EF4-FFF2-40B4-BE49-F238E27FC236}">
                  <a16:creationId xmlns:a16="http://schemas.microsoft.com/office/drawing/2014/main" id="{5B941528-636D-1BA6-E0D3-3C1AC51BA795}"/>
                </a:ext>
              </a:extLst>
            </p:cNvPr>
            <p:cNvSpPr/>
            <p:nvPr/>
          </p:nvSpPr>
          <p:spPr>
            <a:xfrm>
              <a:off x="2495961" y="2776273"/>
              <a:ext cx="48500" cy="87627"/>
            </a:xfrm>
            <a:custGeom>
              <a:avLst/>
              <a:gdLst/>
              <a:ahLst/>
              <a:cxnLst/>
              <a:rect l="l" t="t" r="r" b="b"/>
              <a:pathLst>
                <a:path w="2080" h="3758" extrusionOk="0">
                  <a:moveTo>
                    <a:pt x="1565" y="1"/>
                  </a:moveTo>
                  <a:cubicBezTo>
                    <a:pt x="1541" y="1"/>
                    <a:pt x="1511" y="10"/>
                    <a:pt x="1476" y="31"/>
                  </a:cubicBezTo>
                  <a:cubicBezTo>
                    <a:pt x="1416" y="120"/>
                    <a:pt x="1406" y="229"/>
                    <a:pt x="1406" y="338"/>
                  </a:cubicBezTo>
                  <a:cubicBezTo>
                    <a:pt x="1387" y="694"/>
                    <a:pt x="1436" y="1061"/>
                    <a:pt x="1367" y="1417"/>
                  </a:cubicBezTo>
                  <a:cubicBezTo>
                    <a:pt x="1228" y="1981"/>
                    <a:pt x="1208" y="2575"/>
                    <a:pt x="862" y="3090"/>
                  </a:cubicBezTo>
                  <a:cubicBezTo>
                    <a:pt x="862" y="3100"/>
                    <a:pt x="842" y="3100"/>
                    <a:pt x="842" y="3110"/>
                  </a:cubicBezTo>
                  <a:cubicBezTo>
                    <a:pt x="832" y="3080"/>
                    <a:pt x="832" y="3060"/>
                    <a:pt x="832" y="3041"/>
                  </a:cubicBezTo>
                  <a:cubicBezTo>
                    <a:pt x="822" y="2753"/>
                    <a:pt x="872" y="2466"/>
                    <a:pt x="793" y="2199"/>
                  </a:cubicBezTo>
                  <a:cubicBezTo>
                    <a:pt x="783" y="2160"/>
                    <a:pt x="753" y="2130"/>
                    <a:pt x="723" y="2110"/>
                  </a:cubicBezTo>
                  <a:lnTo>
                    <a:pt x="654" y="2110"/>
                  </a:lnTo>
                  <a:cubicBezTo>
                    <a:pt x="614" y="2130"/>
                    <a:pt x="555" y="2169"/>
                    <a:pt x="535" y="2219"/>
                  </a:cubicBezTo>
                  <a:cubicBezTo>
                    <a:pt x="476" y="2476"/>
                    <a:pt x="377" y="2724"/>
                    <a:pt x="179" y="2912"/>
                  </a:cubicBezTo>
                  <a:cubicBezTo>
                    <a:pt x="90" y="2991"/>
                    <a:pt x="1" y="3060"/>
                    <a:pt x="30" y="3199"/>
                  </a:cubicBezTo>
                  <a:cubicBezTo>
                    <a:pt x="80" y="3219"/>
                    <a:pt x="119" y="3258"/>
                    <a:pt x="149" y="3298"/>
                  </a:cubicBezTo>
                  <a:cubicBezTo>
                    <a:pt x="238" y="3209"/>
                    <a:pt x="337" y="3140"/>
                    <a:pt x="426" y="3050"/>
                  </a:cubicBezTo>
                  <a:cubicBezTo>
                    <a:pt x="486" y="2991"/>
                    <a:pt x="585" y="2971"/>
                    <a:pt x="585" y="2872"/>
                  </a:cubicBezTo>
                  <a:cubicBezTo>
                    <a:pt x="585" y="3041"/>
                    <a:pt x="684" y="3189"/>
                    <a:pt x="585" y="3347"/>
                  </a:cubicBezTo>
                  <a:cubicBezTo>
                    <a:pt x="496" y="3417"/>
                    <a:pt x="486" y="3536"/>
                    <a:pt x="505" y="3644"/>
                  </a:cubicBezTo>
                  <a:cubicBezTo>
                    <a:pt x="500" y="3732"/>
                    <a:pt x="528" y="3758"/>
                    <a:pt x="571" y="3758"/>
                  </a:cubicBezTo>
                  <a:cubicBezTo>
                    <a:pt x="601" y="3758"/>
                    <a:pt x="637" y="3746"/>
                    <a:pt x="674" y="3733"/>
                  </a:cubicBezTo>
                  <a:cubicBezTo>
                    <a:pt x="1060" y="3367"/>
                    <a:pt x="1406" y="2971"/>
                    <a:pt x="1555" y="2466"/>
                  </a:cubicBezTo>
                  <a:cubicBezTo>
                    <a:pt x="1683" y="2051"/>
                    <a:pt x="1763" y="1615"/>
                    <a:pt x="2079" y="1279"/>
                  </a:cubicBezTo>
                  <a:lnTo>
                    <a:pt x="2079" y="1279"/>
                  </a:lnTo>
                  <a:cubicBezTo>
                    <a:pt x="2046" y="1283"/>
                    <a:pt x="2006" y="1300"/>
                    <a:pt x="1973" y="1300"/>
                  </a:cubicBezTo>
                  <a:cubicBezTo>
                    <a:pt x="1938" y="1300"/>
                    <a:pt x="1911" y="1281"/>
                    <a:pt x="1911" y="1209"/>
                  </a:cubicBezTo>
                  <a:cubicBezTo>
                    <a:pt x="1911" y="1192"/>
                    <a:pt x="1903" y="1186"/>
                    <a:pt x="1891" y="1186"/>
                  </a:cubicBezTo>
                  <a:cubicBezTo>
                    <a:pt x="1867" y="1186"/>
                    <a:pt x="1829" y="1208"/>
                    <a:pt x="1813" y="1208"/>
                  </a:cubicBezTo>
                  <a:cubicBezTo>
                    <a:pt x="1804" y="1208"/>
                    <a:pt x="1801" y="1201"/>
                    <a:pt x="1812" y="1180"/>
                  </a:cubicBezTo>
                  <a:cubicBezTo>
                    <a:pt x="1862" y="1041"/>
                    <a:pt x="1852" y="892"/>
                    <a:pt x="1852" y="744"/>
                  </a:cubicBezTo>
                  <a:cubicBezTo>
                    <a:pt x="1852" y="536"/>
                    <a:pt x="1812" y="338"/>
                    <a:pt x="1723" y="150"/>
                  </a:cubicBezTo>
                  <a:cubicBezTo>
                    <a:pt x="1678" y="90"/>
                    <a:pt x="1644" y="1"/>
                    <a:pt x="1565" y="1"/>
                  </a:cubicBez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558;p69">
              <a:extLst>
                <a:ext uri="{FF2B5EF4-FFF2-40B4-BE49-F238E27FC236}">
                  <a16:creationId xmlns:a16="http://schemas.microsoft.com/office/drawing/2014/main" id="{DD81538A-B543-D33E-472D-04C6428207A8}"/>
                </a:ext>
              </a:extLst>
            </p:cNvPr>
            <p:cNvSpPr/>
            <p:nvPr/>
          </p:nvSpPr>
          <p:spPr>
            <a:xfrm>
              <a:off x="2540288" y="2852241"/>
              <a:ext cx="20333" cy="54796"/>
            </a:xfrm>
            <a:custGeom>
              <a:avLst/>
              <a:gdLst/>
              <a:ahLst/>
              <a:cxnLst/>
              <a:rect l="l" t="t" r="r" b="b"/>
              <a:pathLst>
                <a:path w="872" h="2350" extrusionOk="0">
                  <a:moveTo>
                    <a:pt x="743" y="0"/>
                  </a:moveTo>
                  <a:cubicBezTo>
                    <a:pt x="505" y="149"/>
                    <a:pt x="604" y="396"/>
                    <a:pt x="574" y="604"/>
                  </a:cubicBezTo>
                  <a:cubicBezTo>
                    <a:pt x="555" y="772"/>
                    <a:pt x="574" y="941"/>
                    <a:pt x="555" y="1119"/>
                  </a:cubicBezTo>
                  <a:cubicBezTo>
                    <a:pt x="505" y="1584"/>
                    <a:pt x="208" y="1931"/>
                    <a:pt x="0" y="2317"/>
                  </a:cubicBezTo>
                  <a:cubicBezTo>
                    <a:pt x="52" y="2340"/>
                    <a:pt x="94" y="2350"/>
                    <a:pt x="130" y="2350"/>
                  </a:cubicBezTo>
                  <a:cubicBezTo>
                    <a:pt x="311" y="2350"/>
                    <a:pt x="332" y="2104"/>
                    <a:pt x="456" y="2030"/>
                  </a:cubicBezTo>
                  <a:cubicBezTo>
                    <a:pt x="545" y="1723"/>
                    <a:pt x="763" y="1465"/>
                    <a:pt x="772" y="1119"/>
                  </a:cubicBezTo>
                  <a:cubicBezTo>
                    <a:pt x="792" y="743"/>
                    <a:pt x="871" y="376"/>
                    <a:pt x="743" y="0"/>
                  </a:cubicBezTo>
                  <a:close/>
                </a:path>
              </a:pathLst>
            </a:custGeom>
            <a:solidFill>
              <a:srgbClr val="2120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559;p69">
              <a:extLst>
                <a:ext uri="{FF2B5EF4-FFF2-40B4-BE49-F238E27FC236}">
                  <a16:creationId xmlns:a16="http://schemas.microsoft.com/office/drawing/2014/main" id="{8A2274A4-7B37-2A40-05CB-7665FCD3392C}"/>
                </a:ext>
              </a:extLst>
            </p:cNvPr>
            <p:cNvSpPr/>
            <p:nvPr/>
          </p:nvSpPr>
          <p:spPr>
            <a:xfrm>
              <a:off x="2427175" y="2626271"/>
              <a:ext cx="57967" cy="11565"/>
            </a:xfrm>
            <a:custGeom>
              <a:avLst/>
              <a:gdLst/>
              <a:ahLst/>
              <a:cxnLst/>
              <a:rect l="l" t="t" r="r" b="b"/>
              <a:pathLst>
                <a:path w="2486" h="496" extrusionOk="0">
                  <a:moveTo>
                    <a:pt x="2082" y="24"/>
                  </a:moveTo>
                  <a:cubicBezTo>
                    <a:pt x="1947" y="24"/>
                    <a:pt x="1816" y="55"/>
                    <a:pt x="1686" y="55"/>
                  </a:cubicBezTo>
                  <a:cubicBezTo>
                    <a:pt x="1639" y="55"/>
                    <a:pt x="1592" y="51"/>
                    <a:pt x="1545" y="40"/>
                  </a:cubicBezTo>
                  <a:cubicBezTo>
                    <a:pt x="1040" y="168"/>
                    <a:pt x="506" y="40"/>
                    <a:pt x="1" y="178"/>
                  </a:cubicBezTo>
                  <a:cubicBezTo>
                    <a:pt x="65" y="178"/>
                    <a:pt x="132" y="176"/>
                    <a:pt x="200" y="176"/>
                  </a:cubicBezTo>
                  <a:cubicBezTo>
                    <a:pt x="268" y="176"/>
                    <a:pt x="337" y="178"/>
                    <a:pt x="407" y="188"/>
                  </a:cubicBezTo>
                  <a:cubicBezTo>
                    <a:pt x="439" y="194"/>
                    <a:pt x="472" y="196"/>
                    <a:pt x="505" y="196"/>
                  </a:cubicBezTo>
                  <a:cubicBezTo>
                    <a:pt x="601" y="196"/>
                    <a:pt x="701" y="178"/>
                    <a:pt x="801" y="178"/>
                  </a:cubicBezTo>
                  <a:cubicBezTo>
                    <a:pt x="899" y="178"/>
                    <a:pt x="997" y="196"/>
                    <a:pt x="1090" y="267"/>
                  </a:cubicBezTo>
                  <a:cubicBezTo>
                    <a:pt x="1050" y="317"/>
                    <a:pt x="941" y="287"/>
                    <a:pt x="941" y="386"/>
                  </a:cubicBezTo>
                  <a:cubicBezTo>
                    <a:pt x="941" y="446"/>
                    <a:pt x="1010" y="475"/>
                    <a:pt x="1070" y="485"/>
                  </a:cubicBezTo>
                  <a:cubicBezTo>
                    <a:pt x="1098" y="492"/>
                    <a:pt x="1124" y="495"/>
                    <a:pt x="1150" y="495"/>
                  </a:cubicBezTo>
                  <a:cubicBezTo>
                    <a:pt x="1235" y="495"/>
                    <a:pt x="1311" y="461"/>
                    <a:pt x="1387" y="416"/>
                  </a:cubicBezTo>
                  <a:cubicBezTo>
                    <a:pt x="1535" y="267"/>
                    <a:pt x="1733" y="297"/>
                    <a:pt x="1911" y="287"/>
                  </a:cubicBezTo>
                  <a:cubicBezTo>
                    <a:pt x="1929" y="286"/>
                    <a:pt x="1946" y="286"/>
                    <a:pt x="1964" y="286"/>
                  </a:cubicBezTo>
                  <a:cubicBezTo>
                    <a:pt x="2022" y="286"/>
                    <a:pt x="2082" y="290"/>
                    <a:pt x="2140" y="290"/>
                  </a:cubicBezTo>
                  <a:cubicBezTo>
                    <a:pt x="2266" y="290"/>
                    <a:pt x="2387" y="273"/>
                    <a:pt x="2485" y="168"/>
                  </a:cubicBezTo>
                  <a:cubicBezTo>
                    <a:pt x="2436" y="0"/>
                    <a:pt x="2287" y="40"/>
                    <a:pt x="2178" y="30"/>
                  </a:cubicBezTo>
                  <a:cubicBezTo>
                    <a:pt x="2146" y="25"/>
                    <a:pt x="2114" y="24"/>
                    <a:pt x="2082" y="24"/>
                  </a:cubicBezTo>
                  <a:close/>
                </a:path>
              </a:pathLst>
            </a:custGeom>
            <a:solidFill>
              <a:srgbClr val="2A2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560;p69">
              <a:extLst>
                <a:ext uri="{FF2B5EF4-FFF2-40B4-BE49-F238E27FC236}">
                  <a16:creationId xmlns:a16="http://schemas.microsoft.com/office/drawing/2014/main" id="{4E0C4169-9093-310E-F901-6F609DA72630}"/>
                </a:ext>
              </a:extLst>
            </p:cNvPr>
            <p:cNvSpPr/>
            <p:nvPr/>
          </p:nvSpPr>
          <p:spPr>
            <a:xfrm>
              <a:off x="2539822" y="2691817"/>
              <a:ext cx="6949" cy="22874"/>
            </a:xfrm>
            <a:custGeom>
              <a:avLst/>
              <a:gdLst/>
              <a:ahLst/>
              <a:cxnLst/>
              <a:rect l="l" t="t" r="r" b="b"/>
              <a:pathLst>
                <a:path w="298" h="981" extrusionOk="0">
                  <a:moveTo>
                    <a:pt x="99" y="0"/>
                  </a:moveTo>
                  <a:lnTo>
                    <a:pt x="99" y="0"/>
                  </a:lnTo>
                  <a:cubicBezTo>
                    <a:pt x="50" y="337"/>
                    <a:pt x="0" y="683"/>
                    <a:pt x="268" y="980"/>
                  </a:cubicBezTo>
                  <a:cubicBezTo>
                    <a:pt x="169" y="654"/>
                    <a:pt x="297" y="297"/>
                    <a:pt x="99" y="0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561;p69">
              <a:extLst>
                <a:ext uri="{FF2B5EF4-FFF2-40B4-BE49-F238E27FC236}">
                  <a16:creationId xmlns:a16="http://schemas.microsoft.com/office/drawing/2014/main" id="{B4930A99-54E0-8381-177D-B4C52D07164B}"/>
                </a:ext>
              </a:extLst>
            </p:cNvPr>
            <p:cNvSpPr/>
            <p:nvPr/>
          </p:nvSpPr>
          <p:spPr>
            <a:xfrm>
              <a:off x="2553206" y="2847041"/>
              <a:ext cx="5107" cy="20216"/>
            </a:xfrm>
            <a:custGeom>
              <a:avLst/>
              <a:gdLst/>
              <a:ahLst/>
              <a:cxnLst/>
              <a:rect l="l" t="t" r="r" b="b"/>
              <a:pathLst>
                <a:path w="219" h="867" extrusionOk="0">
                  <a:moveTo>
                    <a:pt x="147" y="0"/>
                  </a:moveTo>
                  <a:cubicBezTo>
                    <a:pt x="97" y="0"/>
                    <a:pt x="47" y="75"/>
                    <a:pt x="1" y="75"/>
                  </a:cubicBezTo>
                  <a:lnTo>
                    <a:pt x="1" y="837"/>
                  </a:lnTo>
                  <a:cubicBezTo>
                    <a:pt x="11" y="857"/>
                    <a:pt x="20" y="867"/>
                    <a:pt x="30" y="867"/>
                  </a:cubicBezTo>
                  <a:cubicBezTo>
                    <a:pt x="40" y="867"/>
                    <a:pt x="50" y="857"/>
                    <a:pt x="60" y="837"/>
                  </a:cubicBezTo>
                  <a:cubicBezTo>
                    <a:pt x="90" y="649"/>
                    <a:pt x="119" y="431"/>
                    <a:pt x="149" y="233"/>
                  </a:cubicBezTo>
                  <a:cubicBezTo>
                    <a:pt x="199" y="204"/>
                    <a:pt x="169" y="124"/>
                    <a:pt x="218" y="75"/>
                  </a:cubicBezTo>
                  <a:cubicBezTo>
                    <a:pt x="195" y="19"/>
                    <a:pt x="171" y="0"/>
                    <a:pt x="147" y="0"/>
                  </a:cubicBezTo>
                  <a:close/>
                </a:path>
              </a:pathLst>
            </a:custGeom>
            <a:solidFill>
              <a:srgbClr val="ADA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562;p69">
              <a:extLst>
                <a:ext uri="{FF2B5EF4-FFF2-40B4-BE49-F238E27FC236}">
                  <a16:creationId xmlns:a16="http://schemas.microsoft.com/office/drawing/2014/main" id="{6153BDC3-1A37-2FDD-3575-4231ADEEE29E}"/>
                </a:ext>
              </a:extLst>
            </p:cNvPr>
            <p:cNvSpPr/>
            <p:nvPr/>
          </p:nvSpPr>
          <p:spPr>
            <a:xfrm>
              <a:off x="2556447" y="2849000"/>
              <a:ext cx="5083" cy="29333"/>
            </a:xfrm>
            <a:custGeom>
              <a:avLst/>
              <a:gdLst/>
              <a:ahLst/>
              <a:cxnLst/>
              <a:rect l="l" t="t" r="r" b="b"/>
              <a:pathLst>
                <a:path w="218" h="1258" extrusionOk="0">
                  <a:moveTo>
                    <a:pt x="79" y="1"/>
                  </a:moveTo>
                  <a:cubicBezTo>
                    <a:pt x="10" y="30"/>
                    <a:pt x="0" y="90"/>
                    <a:pt x="10" y="149"/>
                  </a:cubicBezTo>
                  <a:cubicBezTo>
                    <a:pt x="168" y="515"/>
                    <a:pt x="20" y="882"/>
                    <a:pt x="99" y="1258"/>
                  </a:cubicBezTo>
                  <a:cubicBezTo>
                    <a:pt x="218" y="832"/>
                    <a:pt x="208" y="426"/>
                    <a:pt x="79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563;p69">
              <a:extLst>
                <a:ext uri="{FF2B5EF4-FFF2-40B4-BE49-F238E27FC236}">
                  <a16:creationId xmlns:a16="http://schemas.microsoft.com/office/drawing/2014/main" id="{B9CE204E-11A6-44FC-C67E-B8657E904BE2}"/>
                </a:ext>
              </a:extLst>
            </p:cNvPr>
            <p:cNvSpPr/>
            <p:nvPr/>
          </p:nvSpPr>
          <p:spPr>
            <a:xfrm>
              <a:off x="2463410" y="2625968"/>
              <a:ext cx="27048" cy="5480"/>
            </a:xfrm>
            <a:custGeom>
              <a:avLst/>
              <a:gdLst/>
              <a:ahLst/>
              <a:cxnLst/>
              <a:rect l="l" t="t" r="r" b="b"/>
              <a:pathLst>
                <a:path w="1160" h="235" extrusionOk="0">
                  <a:moveTo>
                    <a:pt x="601" y="1"/>
                  </a:moveTo>
                  <a:cubicBezTo>
                    <a:pt x="444" y="1"/>
                    <a:pt x="288" y="13"/>
                    <a:pt x="130" y="33"/>
                  </a:cubicBezTo>
                  <a:cubicBezTo>
                    <a:pt x="90" y="43"/>
                    <a:pt x="40" y="43"/>
                    <a:pt x="1" y="53"/>
                  </a:cubicBezTo>
                  <a:cubicBezTo>
                    <a:pt x="52" y="104"/>
                    <a:pt x="113" y="116"/>
                    <a:pt x="176" y="116"/>
                  </a:cubicBezTo>
                  <a:cubicBezTo>
                    <a:pt x="227" y="116"/>
                    <a:pt x="280" y="108"/>
                    <a:pt x="332" y="108"/>
                  </a:cubicBezTo>
                  <a:cubicBezTo>
                    <a:pt x="350" y="108"/>
                    <a:pt x="369" y="109"/>
                    <a:pt x="387" y="112"/>
                  </a:cubicBezTo>
                  <a:cubicBezTo>
                    <a:pt x="415" y="117"/>
                    <a:pt x="444" y="119"/>
                    <a:pt x="473" y="119"/>
                  </a:cubicBezTo>
                  <a:cubicBezTo>
                    <a:pt x="532" y="119"/>
                    <a:pt x="593" y="112"/>
                    <a:pt x="654" y="112"/>
                  </a:cubicBezTo>
                  <a:cubicBezTo>
                    <a:pt x="746" y="112"/>
                    <a:pt x="837" y="127"/>
                    <a:pt x="921" y="201"/>
                  </a:cubicBezTo>
                  <a:cubicBezTo>
                    <a:pt x="929" y="223"/>
                    <a:pt x="942" y="235"/>
                    <a:pt x="965" y="235"/>
                  </a:cubicBezTo>
                  <a:cubicBezTo>
                    <a:pt x="972" y="235"/>
                    <a:pt x="981" y="233"/>
                    <a:pt x="991" y="231"/>
                  </a:cubicBezTo>
                  <a:cubicBezTo>
                    <a:pt x="1020" y="152"/>
                    <a:pt x="1080" y="112"/>
                    <a:pt x="1149" y="112"/>
                  </a:cubicBezTo>
                  <a:cubicBezTo>
                    <a:pt x="1159" y="53"/>
                    <a:pt x="1129" y="43"/>
                    <a:pt x="1080" y="43"/>
                  </a:cubicBezTo>
                  <a:cubicBezTo>
                    <a:pt x="917" y="13"/>
                    <a:pt x="758" y="1"/>
                    <a:pt x="601" y="1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564;p69">
              <a:extLst>
                <a:ext uri="{FF2B5EF4-FFF2-40B4-BE49-F238E27FC236}">
                  <a16:creationId xmlns:a16="http://schemas.microsoft.com/office/drawing/2014/main" id="{D2EED24F-8EB8-03C2-FFBC-03692D75620E}"/>
                </a:ext>
              </a:extLst>
            </p:cNvPr>
            <p:cNvSpPr/>
            <p:nvPr/>
          </p:nvSpPr>
          <p:spPr>
            <a:xfrm>
              <a:off x="2489502" y="2861242"/>
              <a:ext cx="4640" cy="23341"/>
            </a:xfrm>
            <a:custGeom>
              <a:avLst/>
              <a:gdLst/>
              <a:ahLst/>
              <a:cxnLst/>
              <a:rect l="l" t="t" r="r" b="b"/>
              <a:pathLst>
                <a:path w="199" h="1001" extrusionOk="0">
                  <a:moveTo>
                    <a:pt x="109" y="0"/>
                  </a:moveTo>
                  <a:lnTo>
                    <a:pt x="109" y="0"/>
                  </a:lnTo>
                  <a:cubicBezTo>
                    <a:pt x="0" y="347"/>
                    <a:pt x="80" y="664"/>
                    <a:pt x="179" y="1000"/>
                  </a:cubicBezTo>
                  <a:cubicBezTo>
                    <a:pt x="198" y="664"/>
                    <a:pt x="179" y="337"/>
                    <a:pt x="109" y="0"/>
                  </a:cubicBezTo>
                  <a:close/>
                </a:path>
              </a:pathLst>
            </a:custGeom>
            <a:solidFill>
              <a:srgbClr val="14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565;p69">
              <a:extLst>
                <a:ext uri="{FF2B5EF4-FFF2-40B4-BE49-F238E27FC236}">
                  <a16:creationId xmlns:a16="http://schemas.microsoft.com/office/drawing/2014/main" id="{DFE26F63-C0BE-F3D1-12DE-9EC35FF9BD06}"/>
                </a:ext>
              </a:extLst>
            </p:cNvPr>
            <p:cNvSpPr/>
            <p:nvPr/>
          </p:nvSpPr>
          <p:spPr>
            <a:xfrm>
              <a:off x="2466418" y="2624849"/>
              <a:ext cx="22175" cy="2122"/>
            </a:xfrm>
            <a:custGeom>
              <a:avLst/>
              <a:gdLst/>
              <a:ahLst/>
              <a:cxnLst/>
              <a:rect l="l" t="t" r="r" b="b"/>
              <a:pathLst>
                <a:path w="951" h="91" extrusionOk="0">
                  <a:moveTo>
                    <a:pt x="502" y="0"/>
                  </a:moveTo>
                  <a:cubicBezTo>
                    <a:pt x="335" y="0"/>
                    <a:pt x="169" y="33"/>
                    <a:pt x="1" y="81"/>
                  </a:cubicBezTo>
                  <a:cubicBezTo>
                    <a:pt x="317" y="81"/>
                    <a:pt x="624" y="91"/>
                    <a:pt x="951" y="91"/>
                  </a:cubicBezTo>
                  <a:cubicBezTo>
                    <a:pt x="798" y="26"/>
                    <a:pt x="649" y="0"/>
                    <a:pt x="502" y="0"/>
                  </a:cubicBezTo>
                  <a:close/>
                </a:path>
              </a:pathLst>
            </a:custGeom>
            <a:solidFill>
              <a:srgbClr val="2A2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566;p69">
              <a:extLst>
                <a:ext uri="{FF2B5EF4-FFF2-40B4-BE49-F238E27FC236}">
                  <a16:creationId xmlns:a16="http://schemas.microsoft.com/office/drawing/2014/main" id="{1B57F606-D706-9B91-A0E0-83E9C044205C}"/>
                </a:ext>
              </a:extLst>
            </p:cNvPr>
            <p:cNvSpPr/>
            <p:nvPr/>
          </p:nvSpPr>
          <p:spPr>
            <a:xfrm>
              <a:off x="2509812" y="2639655"/>
              <a:ext cx="11099" cy="10633"/>
            </a:xfrm>
            <a:custGeom>
              <a:avLst/>
              <a:gdLst/>
              <a:ahLst/>
              <a:cxnLst/>
              <a:rect l="l" t="t" r="r" b="b"/>
              <a:pathLst>
                <a:path w="476" h="456" extrusionOk="0">
                  <a:moveTo>
                    <a:pt x="1" y="0"/>
                  </a:moveTo>
                  <a:lnTo>
                    <a:pt x="1" y="0"/>
                  </a:lnTo>
                  <a:cubicBezTo>
                    <a:pt x="139" y="188"/>
                    <a:pt x="288" y="347"/>
                    <a:pt x="476" y="456"/>
                  </a:cubicBezTo>
                  <a:cubicBezTo>
                    <a:pt x="377" y="248"/>
                    <a:pt x="248" y="60"/>
                    <a:pt x="1" y="0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567;p69">
              <a:extLst>
                <a:ext uri="{FF2B5EF4-FFF2-40B4-BE49-F238E27FC236}">
                  <a16:creationId xmlns:a16="http://schemas.microsoft.com/office/drawing/2014/main" id="{0F8AFDA0-65D2-AD68-3CFE-3DC771636469}"/>
                </a:ext>
              </a:extLst>
            </p:cNvPr>
            <p:cNvSpPr/>
            <p:nvPr/>
          </p:nvSpPr>
          <p:spPr>
            <a:xfrm>
              <a:off x="2506361" y="2842308"/>
              <a:ext cx="6949" cy="12032"/>
            </a:xfrm>
            <a:custGeom>
              <a:avLst/>
              <a:gdLst/>
              <a:ahLst/>
              <a:cxnLst/>
              <a:rect l="l" t="t" r="r" b="b"/>
              <a:pathLst>
                <a:path w="298" h="516" extrusionOk="0">
                  <a:moveTo>
                    <a:pt x="228" y="1"/>
                  </a:moveTo>
                  <a:cubicBezTo>
                    <a:pt x="89" y="60"/>
                    <a:pt x="40" y="119"/>
                    <a:pt x="0" y="209"/>
                  </a:cubicBezTo>
                  <a:cubicBezTo>
                    <a:pt x="248" y="209"/>
                    <a:pt x="99" y="416"/>
                    <a:pt x="168" y="515"/>
                  </a:cubicBezTo>
                  <a:cubicBezTo>
                    <a:pt x="297" y="357"/>
                    <a:pt x="228" y="189"/>
                    <a:pt x="228" y="1"/>
                  </a:cubicBezTo>
                  <a:close/>
                </a:path>
              </a:pathLst>
            </a:custGeom>
            <a:solidFill>
              <a:srgbClr val="14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568;p69">
              <a:extLst>
                <a:ext uri="{FF2B5EF4-FFF2-40B4-BE49-F238E27FC236}">
                  <a16:creationId xmlns:a16="http://schemas.microsoft.com/office/drawing/2014/main" id="{1AAD1798-4ECB-BA28-3DAA-A80CB3911E91}"/>
                </a:ext>
              </a:extLst>
            </p:cNvPr>
            <p:cNvSpPr/>
            <p:nvPr/>
          </p:nvSpPr>
          <p:spPr>
            <a:xfrm>
              <a:off x="2531521" y="2664815"/>
              <a:ext cx="5550" cy="10633"/>
            </a:xfrm>
            <a:custGeom>
              <a:avLst/>
              <a:gdLst/>
              <a:ahLst/>
              <a:cxnLst/>
              <a:rect l="l" t="t" r="r" b="b"/>
              <a:pathLst>
                <a:path w="238" h="456" extrusionOk="0">
                  <a:moveTo>
                    <a:pt x="0" y="0"/>
                  </a:moveTo>
                  <a:lnTo>
                    <a:pt x="0" y="0"/>
                  </a:lnTo>
                  <a:cubicBezTo>
                    <a:pt x="40" y="169"/>
                    <a:pt x="99" y="327"/>
                    <a:pt x="238" y="456"/>
                  </a:cubicBezTo>
                  <a:cubicBezTo>
                    <a:pt x="208" y="267"/>
                    <a:pt x="158" y="99"/>
                    <a:pt x="0" y="0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569;p69">
              <a:extLst>
                <a:ext uri="{FF2B5EF4-FFF2-40B4-BE49-F238E27FC236}">
                  <a16:creationId xmlns:a16="http://schemas.microsoft.com/office/drawing/2014/main" id="{0AF65B1F-D240-16F8-9AE6-D31EF3C32E13}"/>
                </a:ext>
              </a:extLst>
            </p:cNvPr>
            <p:cNvSpPr/>
            <p:nvPr/>
          </p:nvSpPr>
          <p:spPr>
            <a:xfrm>
              <a:off x="2510278" y="2905778"/>
              <a:ext cx="6949" cy="8814"/>
            </a:xfrm>
            <a:custGeom>
              <a:avLst/>
              <a:gdLst/>
              <a:ahLst/>
              <a:cxnLst/>
              <a:rect l="l" t="t" r="r" b="b"/>
              <a:pathLst>
                <a:path w="298" h="378" extrusionOk="0">
                  <a:moveTo>
                    <a:pt x="129" y="1"/>
                  </a:moveTo>
                  <a:cubicBezTo>
                    <a:pt x="80" y="130"/>
                    <a:pt x="50" y="248"/>
                    <a:pt x="0" y="377"/>
                  </a:cubicBezTo>
                  <a:cubicBezTo>
                    <a:pt x="99" y="318"/>
                    <a:pt x="218" y="278"/>
                    <a:pt x="297" y="179"/>
                  </a:cubicBezTo>
                  <a:cubicBezTo>
                    <a:pt x="179" y="179"/>
                    <a:pt x="149" y="110"/>
                    <a:pt x="129" y="1"/>
                  </a:cubicBezTo>
                  <a:close/>
                </a:path>
              </a:pathLst>
            </a:custGeom>
            <a:solidFill>
              <a:srgbClr val="CB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570;p69">
              <a:extLst>
                <a:ext uri="{FF2B5EF4-FFF2-40B4-BE49-F238E27FC236}">
                  <a16:creationId xmlns:a16="http://schemas.microsoft.com/office/drawing/2014/main" id="{DAF4961C-8DCD-33E1-D611-04A9C35E9360}"/>
                </a:ext>
              </a:extLst>
            </p:cNvPr>
            <p:cNvSpPr/>
            <p:nvPr/>
          </p:nvSpPr>
          <p:spPr>
            <a:xfrm>
              <a:off x="2504962" y="2861242"/>
              <a:ext cx="6949" cy="5270"/>
            </a:xfrm>
            <a:custGeom>
              <a:avLst/>
              <a:gdLst/>
              <a:ahLst/>
              <a:cxnLst/>
              <a:rect l="l" t="t" r="r" b="b"/>
              <a:pathLst>
                <a:path w="298" h="226" extrusionOk="0">
                  <a:moveTo>
                    <a:pt x="139" y="0"/>
                  </a:moveTo>
                  <a:cubicBezTo>
                    <a:pt x="90" y="60"/>
                    <a:pt x="1" y="139"/>
                    <a:pt x="80" y="198"/>
                  </a:cubicBezTo>
                  <a:cubicBezTo>
                    <a:pt x="107" y="217"/>
                    <a:pt x="133" y="226"/>
                    <a:pt x="156" y="226"/>
                  </a:cubicBezTo>
                  <a:cubicBezTo>
                    <a:pt x="219" y="226"/>
                    <a:pt x="269" y="166"/>
                    <a:pt x="298" y="80"/>
                  </a:cubicBezTo>
                  <a:cubicBezTo>
                    <a:pt x="228" y="80"/>
                    <a:pt x="179" y="60"/>
                    <a:pt x="139" y="0"/>
                  </a:cubicBezTo>
                  <a:close/>
                </a:path>
              </a:pathLst>
            </a:custGeom>
            <a:solidFill>
              <a:srgbClr val="14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571;p69">
              <a:extLst>
                <a:ext uri="{FF2B5EF4-FFF2-40B4-BE49-F238E27FC236}">
                  <a16:creationId xmlns:a16="http://schemas.microsoft.com/office/drawing/2014/main" id="{39656579-4279-85B8-C7C2-2D5115470630}"/>
                </a:ext>
              </a:extLst>
            </p:cNvPr>
            <p:cNvSpPr/>
            <p:nvPr/>
          </p:nvSpPr>
          <p:spPr>
            <a:xfrm>
              <a:off x="2427175" y="2863317"/>
              <a:ext cx="4640" cy="8837"/>
            </a:xfrm>
            <a:custGeom>
              <a:avLst/>
              <a:gdLst/>
              <a:ahLst/>
              <a:cxnLst/>
              <a:rect l="l" t="t" r="r" b="b"/>
              <a:pathLst>
                <a:path w="199" h="379" extrusionOk="0">
                  <a:moveTo>
                    <a:pt x="80" y="0"/>
                  </a:moveTo>
                  <a:cubicBezTo>
                    <a:pt x="60" y="60"/>
                    <a:pt x="20" y="109"/>
                    <a:pt x="1" y="169"/>
                  </a:cubicBezTo>
                  <a:cubicBezTo>
                    <a:pt x="30" y="228"/>
                    <a:pt x="70" y="307"/>
                    <a:pt x="110" y="367"/>
                  </a:cubicBezTo>
                  <a:cubicBezTo>
                    <a:pt x="128" y="375"/>
                    <a:pt x="143" y="378"/>
                    <a:pt x="155" y="378"/>
                  </a:cubicBezTo>
                  <a:cubicBezTo>
                    <a:pt x="190" y="378"/>
                    <a:pt x="198" y="349"/>
                    <a:pt x="169" y="297"/>
                  </a:cubicBezTo>
                  <a:cubicBezTo>
                    <a:pt x="169" y="198"/>
                    <a:pt x="169" y="80"/>
                    <a:pt x="80" y="0"/>
                  </a:cubicBezTo>
                  <a:close/>
                </a:path>
              </a:pathLst>
            </a:custGeom>
            <a:solidFill>
              <a:srgbClr val="ABAA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572;p69">
              <a:extLst>
                <a:ext uri="{FF2B5EF4-FFF2-40B4-BE49-F238E27FC236}">
                  <a16:creationId xmlns:a16="http://schemas.microsoft.com/office/drawing/2014/main" id="{36443952-33BC-1753-D1C3-5D7C813A0F5F}"/>
                </a:ext>
              </a:extLst>
            </p:cNvPr>
            <p:cNvSpPr/>
            <p:nvPr/>
          </p:nvSpPr>
          <p:spPr>
            <a:xfrm>
              <a:off x="2339454" y="2850632"/>
              <a:ext cx="4640" cy="7158"/>
            </a:xfrm>
            <a:custGeom>
              <a:avLst/>
              <a:gdLst/>
              <a:ahLst/>
              <a:cxnLst/>
              <a:rect l="l" t="t" r="r" b="b"/>
              <a:pathLst>
                <a:path w="199" h="307" extrusionOk="0">
                  <a:moveTo>
                    <a:pt x="100" y="0"/>
                  </a:moveTo>
                  <a:cubicBezTo>
                    <a:pt x="70" y="59"/>
                    <a:pt x="80" y="139"/>
                    <a:pt x="1" y="168"/>
                  </a:cubicBezTo>
                  <a:cubicBezTo>
                    <a:pt x="21" y="248"/>
                    <a:pt x="80" y="287"/>
                    <a:pt x="169" y="307"/>
                  </a:cubicBezTo>
                  <a:cubicBezTo>
                    <a:pt x="169" y="198"/>
                    <a:pt x="199" y="79"/>
                    <a:pt x="100" y="0"/>
                  </a:cubicBezTo>
                  <a:close/>
                </a:path>
              </a:pathLst>
            </a:custGeom>
            <a:solidFill>
              <a:srgbClr val="A8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573;p69">
              <a:extLst>
                <a:ext uri="{FF2B5EF4-FFF2-40B4-BE49-F238E27FC236}">
                  <a16:creationId xmlns:a16="http://schemas.microsoft.com/office/drawing/2014/main" id="{88DA6952-2678-2F06-A67B-394BB7211D9C}"/>
                </a:ext>
              </a:extLst>
            </p:cNvPr>
            <p:cNvSpPr/>
            <p:nvPr/>
          </p:nvSpPr>
          <p:spPr>
            <a:xfrm>
              <a:off x="2426708" y="2632054"/>
              <a:ext cx="58200" cy="19610"/>
            </a:xfrm>
            <a:custGeom>
              <a:avLst/>
              <a:gdLst/>
              <a:ahLst/>
              <a:cxnLst/>
              <a:rect l="l" t="t" r="r" b="b"/>
              <a:pathLst>
                <a:path w="2496" h="841" extrusionOk="0">
                  <a:moveTo>
                    <a:pt x="614" y="0"/>
                  </a:moveTo>
                  <a:cubicBezTo>
                    <a:pt x="496" y="0"/>
                    <a:pt x="379" y="19"/>
                    <a:pt x="268" y="89"/>
                  </a:cubicBezTo>
                  <a:cubicBezTo>
                    <a:pt x="288" y="120"/>
                    <a:pt x="318" y="127"/>
                    <a:pt x="352" y="127"/>
                  </a:cubicBezTo>
                  <a:cubicBezTo>
                    <a:pt x="385" y="127"/>
                    <a:pt x="423" y="120"/>
                    <a:pt x="456" y="120"/>
                  </a:cubicBezTo>
                  <a:cubicBezTo>
                    <a:pt x="508" y="120"/>
                    <a:pt x="552" y="137"/>
                    <a:pt x="565" y="227"/>
                  </a:cubicBezTo>
                  <a:cubicBezTo>
                    <a:pt x="436" y="257"/>
                    <a:pt x="318" y="306"/>
                    <a:pt x="199" y="356"/>
                  </a:cubicBezTo>
                  <a:cubicBezTo>
                    <a:pt x="130" y="396"/>
                    <a:pt x="1" y="425"/>
                    <a:pt x="40" y="534"/>
                  </a:cubicBezTo>
                  <a:cubicBezTo>
                    <a:pt x="59" y="584"/>
                    <a:pt x="92" y="599"/>
                    <a:pt x="131" y="599"/>
                  </a:cubicBezTo>
                  <a:cubicBezTo>
                    <a:pt x="176" y="599"/>
                    <a:pt x="230" y="579"/>
                    <a:pt x="278" y="574"/>
                  </a:cubicBezTo>
                  <a:cubicBezTo>
                    <a:pt x="476" y="534"/>
                    <a:pt x="684" y="494"/>
                    <a:pt x="872" y="435"/>
                  </a:cubicBezTo>
                  <a:cubicBezTo>
                    <a:pt x="1005" y="389"/>
                    <a:pt x="1131" y="370"/>
                    <a:pt x="1252" y="370"/>
                  </a:cubicBezTo>
                  <a:cubicBezTo>
                    <a:pt x="1707" y="370"/>
                    <a:pt x="2089" y="646"/>
                    <a:pt x="2495" y="841"/>
                  </a:cubicBezTo>
                  <a:cubicBezTo>
                    <a:pt x="2495" y="791"/>
                    <a:pt x="2495" y="732"/>
                    <a:pt x="2476" y="683"/>
                  </a:cubicBezTo>
                  <a:cubicBezTo>
                    <a:pt x="2406" y="445"/>
                    <a:pt x="2159" y="386"/>
                    <a:pt x="2010" y="227"/>
                  </a:cubicBezTo>
                  <a:cubicBezTo>
                    <a:pt x="1888" y="98"/>
                    <a:pt x="1744" y="28"/>
                    <a:pt x="1587" y="28"/>
                  </a:cubicBezTo>
                  <a:cubicBezTo>
                    <a:pt x="1503" y="28"/>
                    <a:pt x="1417" y="47"/>
                    <a:pt x="1327" y="89"/>
                  </a:cubicBezTo>
                  <a:cubicBezTo>
                    <a:pt x="1286" y="154"/>
                    <a:pt x="1220" y="180"/>
                    <a:pt x="1154" y="180"/>
                  </a:cubicBezTo>
                  <a:cubicBezTo>
                    <a:pt x="1110" y="180"/>
                    <a:pt x="1066" y="168"/>
                    <a:pt x="1030" y="148"/>
                  </a:cubicBezTo>
                  <a:cubicBezTo>
                    <a:pt x="971" y="118"/>
                    <a:pt x="1090" y="69"/>
                    <a:pt x="1110" y="19"/>
                  </a:cubicBezTo>
                  <a:lnTo>
                    <a:pt x="1110" y="19"/>
                  </a:lnTo>
                  <a:cubicBezTo>
                    <a:pt x="1079" y="23"/>
                    <a:pt x="1047" y="24"/>
                    <a:pt x="1016" y="24"/>
                  </a:cubicBezTo>
                  <a:cubicBezTo>
                    <a:pt x="883" y="24"/>
                    <a:pt x="747" y="0"/>
                    <a:pt x="614" y="0"/>
                  </a:cubicBezTo>
                  <a:close/>
                </a:path>
              </a:pathLst>
            </a:custGeom>
            <a:solidFill>
              <a:srgbClr val="161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574;p69">
              <a:extLst>
                <a:ext uri="{FF2B5EF4-FFF2-40B4-BE49-F238E27FC236}">
                  <a16:creationId xmlns:a16="http://schemas.microsoft.com/office/drawing/2014/main" id="{361D1549-6F46-7FEE-18DF-21F233BB06B7}"/>
                </a:ext>
              </a:extLst>
            </p:cNvPr>
            <p:cNvSpPr/>
            <p:nvPr/>
          </p:nvSpPr>
          <p:spPr>
            <a:xfrm>
              <a:off x="2357922" y="2752512"/>
              <a:ext cx="14573" cy="39500"/>
            </a:xfrm>
            <a:custGeom>
              <a:avLst/>
              <a:gdLst/>
              <a:ahLst/>
              <a:cxnLst/>
              <a:rect l="l" t="t" r="r" b="b"/>
              <a:pathLst>
                <a:path w="625" h="1694" extrusionOk="0">
                  <a:moveTo>
                    <a:pt x="453" y="1"/>
                  </a:moveTo>
                  <a:cubicBezTo>
                    <a:pt x="399" y="1"/>
                    <a:pt x="356" y="62"/>
                    <a:pt x="318" y="100"/>
                  </a:cubicBezTo>
                  <a:cubicBezTo>
                    <a:pt x="1" y="407"/>
                    <a:pt x="100" y="1397"/>
                    <a:pt x="526" y="1694"/>
                  </a:cubicBezTo>
                  <a:cubicBezTo>
                    <a:pt x="367" y="1060"/>
                    <a:pt x="367" y="1060"/>
                    <a:pt x="595" y="248"/>
                  </a:cubicBezTo>
                  <a:cubicBezTo>
                    <a:pt x="625" y="130"/>
                    <a:pt x="565" y="70"/>
                    <a:pt x="506" y="21"/>
                  </a:cubicBezTo>
                  <a:cubicBezTo>
                    <a:pt x="487" y="7"/>
                    <a:pt x="470" y="1"/>
                    <a:pt x="453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575;p69">
              <a:extLst>
                <a:ext uri="{FF2B5EF4-FFF2-40B4-BE49-F238E27FC236}">
                  <a16:creationId xmlns:a16="http://schemas.microsoft.com/office/drawing/2014/main" id="{812B4108-4A90-31F6-8275-CAFE07970FDB}"/>
                </a:ext>
              </a:extLst>
            </p:cNvPr>
            <p:cNvSpPr/>
            <p:nvPr/>
          </p:nvSpPr>
          <p:spPr>
            <a:xfrm>
              <a:off x="2370863" y="2762912"/>
              <a:ext cx="14340" cy="32808"/>
            </a:xfrm>
            <a:custGeom>
              <a:avLst/>
              <a:gdLst/>
              <a:ahLst/>
              <a:cxnLst/>
              <a:rect l="l" t="t" r="r" b="b"/>
              <a:pathLst>
                <a:path w="615" h="1407" extrusionOk="0">
                  <a:moveTo>
                    <a:pt x="258" y="0"/>
                  </a:moveTo>
                  <a:lnTo>
                    <a:pt x="258" y="0"/>
                  </a:lnTo>
                  <a:cubicBezTo>
                    <a:pt x="0" y="495"/>
                    <a:pt x="109" y="1010"/>
                    <a:pt x="614" y="1406"/>
                  </a:cubicBezTo>
                  <a:cubicBezTo>
                    <a:pt x="485" y="901"/>
                    <a:pt x="515" y="426"/>
                    <a:pt x="258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576;p69">
              <a:extLst>
                <a:ext uri="{FF2B5EF4-FFF2-40B4-BE49-F238E27FC236}">
                  <a16:creationId xmlns:a16="http://schemas.microsoft.com/office/drawing/2014/main" id="{86A81DE6-C28F-2A8E-216E-FD1C051CAD86}"/>
                </a:ext>
              </a:extLst>
            </p:cNvPr>
            <p:cNvSpPr/>
            <p:nvPr/>
          </p:nvSpPr>
          <p:spPr>
            <a:xfrm>
              <a:off x="2408031" y="2680391"/>
              <a:ext cx="9467" cy="12009"/>
            </a:xfrm>
            <a:custGeom>
              <a:avLst/>
              <a:gdLst/>
              <a:ahLst/>
              <a:cxnLst/>
              <a:rect l="l" t="t" r="r" b="b"/>
              <a:pathLst>
                <a:path w="406" h="515" extrusionOk="0">
                  <a:moveTo>
                    <a:pt x="191" y="1"/>
                  </a:moveTo>
                  <a:cubicBezTo>
                    <a:pt x="178" y="1"/>
                    <a:pt x="163" y="2"/>
                    <a:pt x="149" y="5"/>
                  </a:cubicBezTo>
                  <a:cubicBezTo>
                    <a:pt x="0" y="85"/>
                    <a:pt x="79" y="203"/>
                    <a:pt x="79" y="322"/>
                  </a:cubicBezTo>
                  <a:cubicBezTo>
                    <a:pt x="139" y="352"/>
                    <a:pt x="149" y="421"/>
                    <a:pt x="158" y="481"/>
                  </a:cubicBezTo>
                  <a:cubicBezTo>
                    <a:pt x="191" y="504"/>
                    <a:pt x="219" y="514"/>
                    <a:pt x="247" y="514"/>
                  </a:cubicBezTo>
                  <a:cubicBezTo>
                    <a:pt x="277" y="514"/>
                    <a:pt x="305" y="501"/>
                    <a:pt x="337" y="481"/>
                  </a:cubicBezTo>
                  <a:cubicBezTo>
                    <a:pt x="406" y="352"/>
                    <a:pt x="386" y="233"/>
                    <a:pt x="356" y="104"/>
                  </a:cubicBezTo>
                  <a:cubicBezTo>
                    <a:pt x="314" y="46"/>
                    <a:pt x="265" y="1"/>
                    <a:pt x="191" y="1"/>
                  </a:cubicBez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577;p69">
              <a:extLst>
                <a:ext uri="{FF2B5EF4-FFF2-40B4-BE49-F238E27FC236}">
                  <a16:creationId xmlns:a16="http://schemas.microsoft.com/office/drawing/2014/main" id="{F2EB2F88-CF55-9D12-9DAF-DA1C5FDCAA6F}"/>
                </a:ext>
              </a:extLst>
            </p:cNvPr>
            <p:cNvSpPr/>
            <p:nvPr/>
          </p:nvSpPr>
          <p:spPr>
            <a:xfrm>
              <a:off x="2430882" y="2634106"/>
              <a:ext cx="13641" cy="3264"/>
            </a:xfrm>
            <a:custGeom>
              <a:avLst/>
              <a:gdLst/>
              <a:ahLst/>
              <a:cxnLst/>
              <a:rect l="l" t="t" r="r" b="b"/>
              <a:pathLst>
                <a:path w="585" h="140" extrusionOk="0">
                  <a:moveTo>
                    <a:pt x="89" y="1"/>
                  </a:moveTo>
                  <a:cubicBezTo>
                    <a:pt x="59" y="30"/>
                    <a:pt x="40" y="50"/>
                    <a:pt x="0" y="60"/>
                  </a:cubicBezTo>
                  <a:cubicBezTo>
                    <a:pt x="35" y="80"/>
                    <a:pt x="72" y="85"/>
                    <a:pt x="110" y="85"/>
                  </a:cubicBezTo>
                  <a:cubicBezTo>
                    <a:pt x="149" y="85"/>
                    <a:pt x="189" y="80"/>
                    <a:pt x="228" y="80"/>
                  </a:cubicBezTo>
                  <a:cubicBezTo>
                    <a:pt x="283" y="80"/>
                    <a:pt x="337" y="90"/>
                    <a:pt x="386" y="139"/>
                  </a:cubicBezTo>
                  <a:cubicBezTo>
                    <a:pt x="485" y="139"/>
                    <a:pt x="554" y="139"/>
                    <a:pt x="584" y="1"/>
                  </a:cubicBezTo>
                  <a:close/>
                </a:path>
              </a:pathLst>
            </a:custGeom>
            <a:solidFill>
              <a:srgbClr val="A5A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578;p69">
              <a:extLst>
                <a:ext uri="{FF2B5EF4-FFF2-40B4-BE49-F238E27FC236}">
                  <a16:creationId xmlns:a16="http://schemas.microsoft.com/office/drawing/2014/main" id="{5E0BD058-DBD4-92C3-18E5-BE15114A5F87}"/>
                </a:ext>
              </a:extLst>
            </p:cNvPr>
            <p:cNvSpPr/>
            <p:nvPr/>
          </p:nvSpPr>
          <p:spPr>
            <a:xfrm>
              <a:off x="2411482" y="2691583"/>
              <a:ext cx="5340" cy="5573"/>
            </a:xfrm>
            <a:custGeom>
              <a:avLst/>
              <a:gdLst/>
              <a:ahLst/>
              <a:cxnLst/>
              <a:rect l="l" t="t" r="r" b="b"/>
              <a:pathLst>
                <a:path w="229" h="239" extrusionOk="0">
                  <a:moveTo>
                    <a:pt x="1" y="1"/>
                  </a:moveTo>
                  <a:lnTo>
                    <a:pt x="1" y="208"/>
                  </a:lnTo>
                  <a:cubicBezTo>
                    <a:pt x="50" y="218"/>
                    <a:pt x="100" y="218"/>
                    <a:pt x="149" y="238"/>
                  </a:cubicBezTo>
                  <a:cubicBezTo>
                    <a:pt x="228" y="159"/>
                    <a:pt x="228" y="90"/>
                    <a:pt x="149" y="1"/>
                  </a:cubicBezTo>
                  <a:close/>
                </a:path>
              </a:pathLst>
            </a:custGeom>
            <a:solidFill>
              <a:srgbClr val="35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579;p69">
              <a:extLst>
                <a:ext uri="{FF2B5EF4-FFF2-40B4-BE49-F238E27FC236}">
                  <a16:creationId xmlns:a16="http://schemas.microsoft.com/office/drawing/2014/main" id="{96F073F7-2B10-F94E-A530-E5CA8C09275C}"/>
                </a:ext>
              </a:extLst>
            </p:cNvPr>
            <p:cNvSpPr/>
            <p:nvPr/>
          </p:nvSpPr>
          <p:spPr>
            <a:xfrm>
              <a:off x="2302986" y="2966660"/>
              <a:ext cx="79676" cy="40806"/>
            </a:xfrm>
            <a:custGeom>
              <a:avLst/>
              <a:gdLst/>
              <a:ahLst/>
              <a:cxnLst/>
              <a:rect l="l" t="t" r="r" b="b"/>
              <a:pathLst>
                <a:path w="3417" h="1750" extrusionOk="0">
                  <a:moveTo>
                    <a:pt x="3002" y="1"/>
                  </a:moveTo>
                  <a:cubicBezTo>
                    <a:pt x="2887" y="1"/>
                    <a:pt x="2768" y="20"/>
                    <a:pt x="2647" y="20"/>
                  </a:cubicBezTo>
                  <a:cubicBezTo>
                    <a:pt x="2610" y="20"/>
                    <a:pt x="2572" y="18"/>
                    <a:pt x="2535" y="13"/>
                  </a:cubicBezTo>
                  <a:cubicBezTo>
                    <a:pt x="2368" y="71"/>
                    <a:pt x="2191" y="108"/>
                    <a:pt x="2011" y="108"/>
                  </a:cubicBezTo>
                  <a:cubicBezTo>
                    <a:pt x="1945" y="108"/>
                    <a:pt x="1879" y="103"/>
                    <a:pt x="1812" y="92"/>
                  </a:cubicBezTo>
                  <a:cubicBezTo>
                    <a:pt x="1238" y="211"/>
                    <a:pt x="654" y="310"/>
                    <a:pt x="139" y="627"/>
                  </a:cubicBezTo>
                  <a:cubicBezTo>
                    <a:pt x="1" y="835"/>
                    <a:pt x="130" y="845"/>
                    <a:pt x="298" y="845"/>
                  </a:cubicBezTo>
                  <a:cubicBezTo>
                    <a:pt x="931" y="835"/>
                    <a:pt x="1525" y="627"/>
                    <a:pt x="2119" y="439"/>
                  </a:cubicBezTo>
                  <a:cubicBezTo>
                    <a:pt x="2178" y="418"/>
                    <a:pt x="2242" y="388"/>
                    <a:pt x="2298" y="388"/>
                  </a:cubicBezTo>
                  <a:cubicBezTo>
                    <a:pt x="2347" y="388"/>
                    <a:pt x="2389" y="410"/>
                    <a:pt x="2416" y="478"/>
                  </a:cubicBezTo>
                  <a:cubicBezTo>
                    <a:pt x="2466" y="597"/>
                    <a:pt x="2337" y="647"/>
                    <a:pt x="2258" y="696"/>
                  </a:cubicBezTo>
                  <a:cubicBezTo>
                    <a:pt x="1822" y="944"/>
                    <a:pt x="1476" y="1280"/>
                    <a:pt x="1199" y="1686"/>
                  </a:cubicBezTo>
                  <a:cubicBezTo>
                    <a:pt x="1261" y="1732"/>
                    <a:pt x="1323" y="1750"/>
                    <a:pt x="1383" y="1750"/>
                  </a:cubicBezTo>
                  <a:cubicBezTo>
                    <a:pt x="1504" y="1750"/>
                    <a:pt x="1621" y="1680"/>
                    <a:pt x="1733" y="1627"/>
                  </a:cubicBezTo>
                  <a:cubicBezTo>
                    <a:pt x="1991" y="1607"/>
                    <a:pt x="2080" y="1359"/>
                    <a:pt x="2258" y="1221"/>
                  </a:cubicBezTo>
                  <a:cubicBezTo>
                    <a:pt x="2385" y="1128"/>
                    <a:pt x="2447" y="860"/>
                    <a:pt x="2599" y="860"/>
                  </a:cubicBezTo>
                  <a:cubicBezTo>
                    <a:pt x="2624" y="860"/>
                    <a:pt x="2652" y="867"/>
                    <a:pt x="2684" y="884"/>
                  </a:cubicBezTo>
                  <a:cubicBezTo>
                    <a:pt x="2951" y="1023"/>
                    <a:pt x="2594" y="1221"/>
                    <a:pt x="2614" y="1399"/>
                  </a:cubicBezTo>
                  <a:cubicBezTo>
                    <a:pt x="2662" y="1428"/>
                    <a:pt x="2710" y="1438"/>
                    <a:pt x="2758" y="1438"/>
                  </a:cubicBezTo>
                  <a:cubicBezTo>
                    <a:pt x="2858" y="1438"/>
                    <a:pt x="2959" y="1393"/>
                    <a:pt x="3060" y="1379"/>
                  </a:cubicBezTo>
                  <a:cubicBezTo>
                    <a:pt x="3248" y="993"/>
                    <a:pt x="3337" y="587"/>
                    <a:pt x="3416" y="181"/>
                  </a:cubicBezTo>
                  <a:cubicBezTo>
                    <a:pt x="3292" y="33"/>
                    <a:pt x="3151" y="1"/>
                    <a:pt x="3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580;p69">
              <a:extLst>
                <a:ext uri="{FF2B5EF4-FFF2-40B4-BE49-F238E27FC236}">
                  <a16:creationId xmlns:a16="http://schemas.microsoft.com/office/drawing/2014/main" id="{821FCF09-1F9A-B4B4-C9AD-53D97C760B4D}"/>
                </a:ext>
              </a:extLst>
            </p:cNvPr>
            <p:cNvSpPr/>
            <p:nvPr/>
          </p:nvSpPr>
          <p:spPr>
            <a:xfrm>
              <a:off x="2385623" y="2978948"/>
              <a:ext cx="75968" cy="26582"/>
            </a:xfrm>
            <a:custGeom>
              <a:avLst/>
              <a:gdLst/>
              <a:ahLst/>
              <a:cxnLst/>
              <a:rect l="l" t="t" r="r" b="b"/>
              <a:pathLst>
                <a:path w="3258" h="1140" extrusionOk="0">
                  <a:moveTo>
                    <a:pt x="110" y="1"/>
                  </a:moveTo>
                  <a:cubicBezTo>
                    <a:pt x="100" y="140"/>
                    <a:pt x="1" y="258"/>
                    <a:pt x="21" y="407"/>
                  </a:cubicBezTo>
                  <a:lnTo>
                    <a:pt x="110" y="407"/>
                  </a:lnTo>
                  <a:cubicBezTo>
                    <a:pt x="160" y="369"/>
                    <a:pt x="215" y="362"/>
                    <a:pt x="273" y="362"/>
                  </a:cubicBezTo>
                  <a:cubicBezTo>
                    <a:pt x="312" y="362"/>
                    <a:pt x="353" y="365"/>
                    <a:pt x="394" y="365"/>
                  </a:cubicBezTo>
                  <a:cubicBezTo>
                    <a:pt x="435" y="365"/>
                    <a:pt x="476" y="362"/>
                    <a:pt x="516" y="347"/>
                  </a:cubicBezTo>
                  <a:cubicBezTo>
                    <a:pt x="704" y="437"/>
                    <a:pt x="902" y="516"/>
                    <a:pt x="1090" y="605"/>
                  </a:cubicBezTo>
                  <a:cubicBezTo>
                    <a:pt x="1703" y="892"/>
                    <a:pt x="2357" y="991"/>
                    <a:pt x="3000" y="1139"/>
                  </a:cubicBezTo>
                  <a:cubicBezTo>
                    <a:pt x="3089" y="1090"/>
                    <a:pt x="3198" y="1110"/>
                    <a:pt x="3258" y="1011"/>
                  </a:cubicBezTo>
                  <a:cubicBezTo>
                    <a:pt x="2189" y="753"/>
                    <a:pt x="1139" y="417"/>
                    <a:pt x="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581;p69">
              <a:extLst>
                <a:ext uri="{FF2B5EF4-FFF2-40B4-BE49-F238E27FC236}">
                  <a16:creationId xmlns:a16="http://schemas.microsoft.com/office/drawing/2014/main" id="{4A07B44E-79A7-DDA7-228C-17C6563A942A}"/>
                </a:ext>
              </a:extLst>
            </p:cNvPr>
            <p:cNvSpPr/>
            <p:nvPr/>
          </p:nvSpPr>
          <p:spPr>
            <a:xfrm>
              <a:off x="2375247" y="2992589"/>
              <a:ext cx="13174" cy="31642"/>
            </a:xfrm>
            <a:custGeom>
              <a:avLst/>
              <a:gdLst/>
              <a:ahLst/>
              <a:cxnLst/>
              <a:rect l="l" t="t" r="r" b="b"/>
              <a:pathLst>
                <a:path w="565" h="1357" extrusionOk="0">
                  <a:moveTo>
                    <a:pt x="357" y="0"/>
                  </a:moveTo>
                  <a:lnTo>
                    <a:pt x="357" y="0"/>
                  </a:lnTo>
                  <a:cubicBezTo>
                    <a:pt x="0" y="465"/>
                    <a:pt x="278" y="911"/>
                    <a:pt x="406" y="1356"/>
                  </a:cubicBezTo>
                  <a:cubicBezTo>
                    <a:pt x="565" y="1000"/>
                    <a:pt x="416" y="614"/>
                    <a:pt x="495" y="257"/>
                  </a:cubicBezTo>
                  <a:cubicBezTo>
                    <a:pt x="495" y="149"/>
                    <a:pt x="505" y="3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582;p69">
              <a:extLst>
                <a:ext uri="{FF2B5EF4-FFF2-40B4-BE49-F238E27FC236}">
                  <a16:creationId xmlns:a16="http://schemas.microsoft.com/office/drawing/2014/main" id="{3ED609FB-AF2F-0D54-216D-04CFD31B9CEE}"/>
                </a:ext>
              </a:extLst>
            </p:cNvPr>
            <p:cNvSpPr/>
            <p:nvPr/>
          </p:nvSpPr>
          <p:spPr>
            <a:xfrm>
              <a:off x="2358388" y="2997229"/>
              <a:ext cx="15716" cy="19144"/>
            </a:xfrm>
            <a:custGeom>
              <a:avLst/>
              <a:gdLst/>
              <a:ahLst/>
              <a:cxnLst/>
              <a:rect l="l" t="t" r="r" b="b"/>
              <a:pathLst>
                <a:path w="674" h="821" extrusionOk="0">
                  <a:moveTo>
                    <a:pt x="532" y="0"/>
                  </a:moveTo>
                  <a:cubicBezTo>
                    <a:pt x="427" y="0"/>
                    <a:pt x="333" y="98"/>
                    <a:pt x="228" y="98"/>
                  </a:cubicBezTo>
                  <a:cubicBezTo>
                    <a:pt x="110" y="316"/>
                    <a:pt x="1" y="543"/>
                    <a:pt x="40" y="821"/>
                  </a:cubicBezTo>
                  <a:cubicBezTo>
                    <a:pt x="298" y="702"/>
                    <a:pt x="397" y="454"/>
                    <a:pt x="575" y="306"/>
                  </a:cubicBezTo>
                  <a:cubicBezTo>
                    <a:pt x="605" y="227"/>
                    <a:pt x="634" y="147"/>
                    <a:pt x="674" y="68"/>
                  </a:cubicBezTo>
                  <a:cubicBezTo>
                    <a:pt x="624" y="18"/>
                    <a:pt x="577" y="0"/>
                    <a:pt x="532" y="0"/>
                  </a:cubicBezTo>
                  <a:close/>
                </a:path>
              </a:pathLst>
            </a:custGeom>
            <a:solidFill>
              <a:srgbClr val="EA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583;p69">
              <a:extLst>
                <a:ext uri="{FF2B5EF4-FFF2-40B4-BE49-F238E27FC236}">
                  <a16:creationId xmlns:a16="http://schemas.microsoft.com/office/drawing/2014/main" id="{5ECCCBD3-CCF4-524B-2621-AF49C9C6919C}"/>
                </a:ext>
              </a:extLst>
            </p:cNvPr>
            <p:cNvSpPr/>
            <p:nvPr/>
          </p:nvSpPr>
          <p:spPr>
            <a:xfrm>
              <a:off x="2326070" y="3004318"/>
              <a:ext cx="17348" cy="10913"/>
            </a:xfrm>
            <a:custGeom>
              <a:avLst/>
              <a:gdLst/>
              <a:ahLst/>
              <a:cxnLst/>
              <a:rect l="l" t="t" r="r" b="b"/>
              <a:pathLst>
                <a:path w="744" h="468" extrusionOk="0">
                  <a:moveTo>
                    <a:pt x="635" y="1"/>
                  </a:moveTo>
                  <a:cubicBezTo>
                    <a:pt x="489" y="1"/>
                    <a:pt x="352" y="55"/>
                    <a:pt x="209" y="71"/>
                  </a:cubicBezTo>
                  <a:cubicBezTo>
                    <a:pt x="100" y="170"/>
                    <a:pt x="1" y="289"/>
                    <a:pt x="1" y="467"/>
                  </a:cubicBezTo>
                  <a:cubicBezTo>
                    <a:pt x="308" y="368"/>
                    <a:pt x="585" y="289"/>
                    <a:pt x="743" y="12"/>
                  </a:cubicBezTo>
                  <a:cubicBezTo>
                    <a:pt x="707" y="4"/>
                    <a:pt x="671" y="1"/>
                    <a:pt x="635" y="1"/>
                  </a:cubicBezTo>
                  <a:close/>
                </a:path>
              </a:pathLst>
            </a:custGeom>
            <a:solidFill>
              <a:srgbClr val="DA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584;p69">
              <a:extLst>
                <a:ext uri="{FF2B5EF4-FFF2-40B4-BE49-F238E27FC236}">
                  <a16:creationId xmlns:a16="http://schemas.microsoft.com/office/drawing/2014/main" id="{3B97439E-1632-B472-9204-B99BA862F8EA}"/>
                </a:ext>
              </a:extLst>
            </p:cNvPr>
            <p:cNvSpPr/>
            <p:nvPr/>
          </p:nvSpPr>
          <p:spPr>
            <a:xfrm>
              <a:off x="2388165" y="2984008"/>
              <a:ext cx="9490" cy="6739"/>
            </a:xfrm>
            <a:custGeom>
              <a:avLst/>
              <a:gdLst/>
              <a:ahLst/>
              <a:cxnLst/>
              <a:rect l="l" t="t" r="r" b="b"/>
              <a:pathLst>
                <a:path w="407" h="289" extrusionOk="0">
                  <a:moveTo>
                    <a:pt x="111" y="0"/>
                  </a:moveTo>
                  <a:cubicBezTo>
                    <a:pt x="64" y="0"/>
                    <a:pt x="25" y="46"/>
                    <a:pt x="1" y="190"/>
                  </a:cubicBezTo>
                  <a:lnTo>
                    <a:pt x="100" y="289"/>
                  </a:lnTo>
                  <a:cubicBezTo>
                    <a:pt x="218" y="269"/>
                    <a:pt x="337" y="229"/>
                    <a:pt x="407" y="130"/>
                  </a:cubicBezTo>
                  <a:lnTo>
                    <a:pt x="407" y="130"/>
                  </a:lnTo>
                  <a:cubicBezTo>
                    <a:pt x="398" y="133"/>
                    <a:pt x="390" y="135"/>
                    <a:pt x="381" y="135"/>
                  </a:cubicBezTo>
                  <a:cubicBezTo>
                    <a:pt x="295" y="135"/>
                    <a:pt x="192" y="0"/>
                    <a:pt x="111" y="0"/>
                  </a:cubicBezTo>
                  <a:close/>
                </a:path>
              </a:pathLst>
            </a:custGeom>
            <a:solidFill>
              <a:srgbClr val="D9E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585;p69">
              <a:extLst>
                <a:ext uri="{FF2B5EF4-FFF2-40B4-BE49-F238E27FC236}">
                  <a16:creationId xmlns:a16="http://schemas.microsoft.com/office/drawing/2014/main" id="{EDA4E7B4-D522-D736-1334-5CBFFEDF6635}"/>
                </a:ext>
              </a:extLst>
            </p:cNvPr>
            <p:cNvSpPr/>
            <p:nvPr/>
          </p:nvSpPr>
          <p:spPr>
            <a:xfrm>
              <a:off x="2355847" y="2961647"/>
              <a:ext cx="27958" cy="9257"/>
            </a:xfrm>
            <a:custGeom>
              <a:avLst/>
              <a:gdLst/>
              <a:ahLst/>
              <a:cxnLst/>
              <a:rect l="l" t="t" r="r" b="b"/>
              <a:pathLst>
                <a:path w="1199" h="397" extrusionOk="0">
                  <a:moveTo>
                    <a:pt x="1129" y="1"/>
                  </a:moveTo>
                  <a:cubicBezTo>
                    <a:pt x="763" y="169"/>
                    <a:pt x="367" y="129"/>
                    <a:pt x="1" y="248"/>
                  </a:cubicBezTo>
                  <a:cubicBezTo>
                    <a:pt x="25" y="330"/>
                    <a:pt x="63" y="353"/>
                    <a:pt x="107" y="353"/>
                  </a:cubicBezTo>
                  <a:cubicBezTo>
                    <a:pt x="154" y="353"/>
                    <a:pt x="207" y="327"/>
                    <a:pt x="258" y="317"/>
                  </a:cubicBezTo>
                  <a:cubicBezTo>
                    <a:pt x="383" y="313"/>
                    <a:pt x="509" y="304"/>
                    <a:pt x="635" y="304"/>
                  </a:cubicBezTo>
                  <a:cubicBezTo>
                    <a:pt x="809" y="304"/>
                    <a:pt x="982" y="322"/>
                    <a:pt x="1149" y="396"/>
                  </a:cubicBezTo>
                  <a:cubicBezTo>
                    <a:pt x="1179" y="268"/>
                    <a:pt x="1199" y="149"/>
                    <a:pt x="1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586;p69">
              <a:extLst>
                <a:ext uri="{FF2B5EF4-FFF2-40B4-BE49-F238E27FC236}">
                  <a16:creationId xmlns:a16="http://schemas.microsoft.com/office/drawing/2014/main" id="{2BAE4D69-6245-0D62-F045-CAB03B7523BA}"/>
                </a:ext>
              </a:extLst>
            </p:cNvPr>
            <p:cNvSpPr/>
            <p:nvPr/>
          </p:nvSpPr>
          <p:spPr>
            <a:xfrm>
              <a:off x="2345703" y="2967429"/>
              <a:ext cx="16416" cy="3544"/>
            </a:xfrm>
            <a:custGeom>
              <a:avLst/>
              <a:gdLst/>
              <a:ahLst/>
              <a:cxnLst/>
              <a:rect l="l" t="t" r="r" b="b"/>
              <a:pathLst>
                <a:path w="704" h="152" extrusionOk="0">
                  <a:moveTo>
                    <a:pt x="446" y="0"/>
                  </a:moveTo>
                  <a:cubicBezTo>
                    <a:pt x="287" y="20"/>
                    <a:pt x="139" y="50"/>
                    <a:pt x="0" y="69"/>
                  </a:cubicBezTo>
                  <a:cubicBezTo>
                    <a:pt x="114" y="126"/>
                    <a:pt x="227" y="151"/>
                    <a:pt x="339" y="151"/>
                  </a:cubicBezTo>
                  <a:cubicBezTo>
                    <a:pt x="462" y="151"/>
                    <a:pt x="584" y="121"/>
                    <a:pt x="703" y="69"/>
                  </a:cubicBezTo>
                  <a:cubicBezTo>
                    <a:pt x="604" y="59"/>
                    <a:pt x="505" y="89"/>
                    <a:pt x="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587;p69">
              <a:extLst>
                <a:ext uri="{FF2B5EF4-FFF2-40B4-BE49-F238E27FC236}">
                  <a16:creationId xmlns:a16="http://schemas.microsoft.com/office/drawing/2014/main" id="{25C3AC8F-2AED-FADA-F080-E90234E360A7}"/>
                </a:ext>
              </a:extLst>
            </p:cNvPr>
            <p:cNvSpPr/>
            <p:nvPr/>
          </p:nvSpPr>
          <p:spPr>
            <a:xfrm>
              <a:off x="2429716" y="2870242"/>
              <a:ext cx="3707" cy="7485"/>
            </a:xfrm>
            <a:custGeom>
              <a:avLst/>
              <a:gdLst/>
              <a:ahLst/>
              <a:cxnLst/>
              <a:rect l="l" t="t" r="r" b="b"/>
              <a:pathLst>
                <a:path w="159" h="321" extrusionOk="0">
                  <a:moveTo>
                    <a:pt x="70" y="0"/>
                  </a:moveTo>
                  <a:lnTo>
                    <a:pt x="1" y="70"/>
                  </a:lnTo>
                  <a:cubicBezTo>
                    <a:pt x="20" y="149"/>
                    <a:pt x="50" y="218"/>
                    <a:pt x="60" y="288"/>
                  </a:cubicBezTo>
                  <a:cubicBezTo>
                    <a:pt x="77" y="311"/>
                    <a:pt x="91" y="320"/>
                    <a:pt x="106" y="320"/>
                  </a:cubicBezTo>
                  <a:cubicBezTo>
                    <a:pt x="116" y="320"/>
                    <a:pt x="127" y="316"/>
                    <a:pt x="139" y="307"/>
                  </a:cubicBezTo>
                  <a:cubicBezTo>
                    <a:pt x="149" y="198"/>
                    <a:pt x="159" y="80"/>
                    <a:pt x="70" y="0"/>
                  </a:cubicBezTo>
                  <a:close/>
                </a:path>
              </a:pathLst>
            </a:custGeom>
            <a:solidFill>
              <a:srgbClr val="616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588;p69">
              <a:extLst>
                <a:ext uri="{FF2B5EF4-FFF2-40B4-BE49-F238E27FC236}">
                  <a16:creationId xmlns:a16="http://schemas.microsoft.com/office/drawing/2014/main" id="{1D1A9261-D53F-0F30-B008-E557302D6A31}"/>
                </a:ext>
              </a:extLst>
            </p:cNvPr>
            <p:cNvSpPr/>
            <p:nvPr/>
          </p:nvSpPr>
          <p:spPr>
            <a:xfrm>
              <a:off x="2431325" y="2877401"/>
              <a:ext cx="4197" cy="7858"/>
            </a:xfrm>
            <a:custGeom>
              <a:avLst/>
              <a:gdLst/>
              <a:ahLst/>
              <a:cxnLst/>
              <a:rect l="l" t="t" r="r" b="b"/>
              <a:pathLst>
                <a:path w="180" h="337" extrusionOk="0">
                  <a:moveTo>
                    <a:pt x="1" y="0"/>
                  </a:moveTo>
                  <a:cubicBezTo>
                    <a:pt x="31" y="70"/>
                    <a:pt x="70" y="159"/>
                    <a:pt x="139" y="337"/>
                  </a:cubicBezTo>
                  <a:cubicBezTo>
                    <a:pt x="149" y="159"/>
                    <a:pt x="179" y="70"/>
                    <a:pt x="80" y="10"/>
                  </a:cubicBezTo>
                  <a:cubicBezTo>
                    <a:pt x="50" y="1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92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589;p69">
              <a:extLst>
                <a:ext uri="{FF2B5EF4-FFF2-40B4-BE49-F238E27FC236}">
                  <a16:creationId xmlns:a16="http://schemas.microsoft.com/office/drawing/2014/main" id="{C24D4807-75FF-174B-3E37-F14B801380A8}"/>
                </a:ext>
              </a:extLst>
            </p:cNvPr>
            <p:cNvSpPr/>
            <p:nvPr/>
          </p:nvSpPr>
          <p:spPr>
            <a:xfrm>
              <a:off x="2344538" y="2841165"/>
              <a:ext cx="4174" cy="6249"/>
            </a:xfrm>
            <a:custGeom>
              <a:avLst/>
              <a:gdLst/>
              <a:ahLst/>
              <a:cxnLst/>
              <a:rect l="l" t="t" r="r" b="b"/>
              <a:pathLst>
                <a:path w="179" h="268" extrusionOk="0">
                  <a:moveTo>
                    <a:pt x="40" y="0"/>
                  </a:moveTo>
                  <a:cubicBezTo>
                    <a:pt x="1" y="99"/>
                    <a:pt x="1" y="188"/>
                    <a:pt x="90" y="267"/>
                  </a:cubicBezTo>
                  <a:lnTo>
                    <a:pt x="179" y="178"/>
                  </a:lnTo>
                  <a:cubicBezTo>
                    <a:pt x="159" y="109"/>
                    <a:pt x="139" y="30"/>
                    <a:pt x="40" y="0"/>
                  </a:cubicBezTo>
                  <a:close/>
                </a:path>
              </a:pathLst>
            </a:custGeom>
            <a:solidFill>
              <a:srgbClr val="878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590;p69">
              <a:extLst>
                <a:ext uri="{FF2B5EF4-FFF2-40B4-BE49-F238E27FC236}">
                  <a16:creationId xmlns:a16="http://schemas.microsoft.com/office/drawing/2014/main" id="{712016BA-FE8C-C591-AAE5-5A1133DEC0E7}"/>
                </a:ext>
              </a:extLst>
            </p:cNvPr>
            <p:cNvSpPr/>
            <p:nvPr/>
          </p:nvSpPr>
          <p:spPr>
            <a:xfrm>
              <a:off x="2551364" y="2866768"/>
              <a:ext cx="4174" cy="11565"/>
            </a:xfrm>
            <a:custGeom>
              <a:avLst/>
              <a:gdLst/>
              <a:ahLst/>
              <a:cxnLst/>
              <a:rect l="l" t="t" r="r" b="b"/>
              <a:pathLst>
                <a:path w="179" h="496" extrusionOk="0">
                  <a:moveTo>
                    <a:pt x="70" y="1"/>
                  </a:moveTo>
                  <a:cubicBezTo>
                    <a:pt x="50" y="110"/>
                    <a:pt x="30" y="209"/>
                    <a:pt x="0" y="318"/>
                  </a:cubicBezTo>
                  <a:cubicBezTo>
                    <a:pt x="30" y="367"/>
                    <a:pt x="50" y="427"/>
                    <a:pt x="80" y="496"/>
                  </a:cubicBezTo>
                  <a:cubicBezTo>
                    <a:pt x="179" y="328"/>
                    <a:pt x="139" y="159"/>
                    <a:pt x="129" y="1"/>
                  </a:cubicBezTo>
                  <a:close/>
                </a:path>
              </a:pathLst>
            </a:custGeom>
            <a:solidFill>
              <a:srgbClr val="BBB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591;p69">
              <a:extLst>
                <a:ext uri="{FF2B5EF4-FFF2-40B4-BE49-F238E27FC236}">
                  <a16:creationId xmlns:a16="http://schemas.microsoft.com/office/drawing/2014/main" id="{809A3A02-DCC1-5666-162E-9083C1CB99EE}"/>
                </a:ext>
              </a:extLst>
            </p:cNvPr>
            <p:cNvSpPr/>
            <p:nvPr/>
          </p:nvSpPr>
          <p:spPr>
            <a:xfrm>
              <a:off x="2256141" y="3401928"/>
              <a:ext cx="85435" cy="596135"/>
            </a:xfrm>
            <a:custGeom>
              <a:avLst/>
              <a:gdLst/>
              <a:ahLst/>
              <a:cxnLst/>
              <a:rect l="l" t="t" r="r" b="b"/>
              <a:pathLst>
                <a:path w="3664" h="25566" extrusionOk="0">
                  <a:moveTo>
                    <a:pt x="3539" y="1"/>
                  </a:moveTo>
                  <a:cubicBezTo>
                    <a:pt x="3489" y="1"/>
                    <a:pt x="3476" y="87"/>
                    <a:pt x="3445" y="125"/>
                  </a:cubicBezTo>
                  <a:cubicBezTo>
                    <a:pt x="3406" y="174"/>
                    <a:pt x="3435" y="273"/>
                    <a:pt x="3336" y="293"/>
                  </a:cubicBezTo>
                  <a:cubicBezTo>
                    <a:pt x="3247" y="442"/>
                    <a:pt x="3138" y="570"/>
                    <a:pt x="3138" y="749"/>
                  </a:cubicBezTo>
                  <a:cubicBezTo>
                    <a:pt x="3059" y="877"/>
                    <a:pt x="3069" y="1036"/>
                    <a:pt x="2950" y="1135"/>
                  </a:cubicBezTo>
                  <a:cubicBezTo>
                    <a:pt x="2911" y="1184"/>
                    <a:pt x="2871" y="1234"/>
                    <a:pt x="2851" y="1293"/>
                  </a:cubicBezTo>
                  <a:cubicBezTo>
                    <a:pt x="2099" y="3342"/>
                    <a:pt x="1386" y="5381"/>
                    <a:pt x="822" y="7470"/>
                  </a:cubicBezTo>
                  <a:cubicBezTo>
                    <a:pt x="367" y="9143"/>
                    <a:pt x="169" y="10836"/>
                    <a:pt x="80" y="12548"/>
                  </a:cubicBezTo>
                  <a:cubicBezTo>
                    <a:pt x="20" y="13746"/>
                    <a:pt x="0" y="14944"/>
                    <a:pt x="80" y="16142"/>
                  </a:cubicBezTo>
                  <a:cubicBezTo>
                    <a:pt x="188" y="17914"/>
                    <a:pt x="515" y="19656"/>
                    <a:pt x="862" y="21408"/>
                  </a:cubicBezTo>
                  <a:cubicBezTo>
                    <a:pt x="822" y="21517"/>
                    <a:pt x="792" y="21616"/>
                    <a:pt x="891" y="21715"/>
                  </a:cubicBezTo>
                  <a:cubicBezTo>
                    <a:pt x="921" y="21794"/>
                    <a:pt x="961" y="21854"/>
                    <a:pt x="970" y="21923"/>
                  </a:cubicBezTo>
                  <a:cubicBezTo>
                    <a:pt x="1168" y="22903"/>
                    <a:pt x="1366" y="23893"/>
                    <a:pt x="1564" y="24883"/>
                  </a:cubicBezTo>
                  <a:cubicBezTo>
                    <a:pt x="1713" y="24982"/>
                    <a:pt x="1574" y="25160"/>
                    <a:pt x="1663" y="25249"/>
                  </a:cubicBezTo>
                  <a:cubicBezTo>
                    <a:pt x="1673" y="25368"/>
                    <a:pt x="1624" y="25487"/>
                    <a:pt x="1733" y="25566"/>
                  </a:cubicBezTo>
                  <a:cubicBezTo>
                    <a:pt x="1921" y="25566"/>
                    <a:pt x="1871" y="25397"/>
                    <a:pt x="1852" y="25328"/>
                  </a:cubicBezTo>
                  <a:cubicBezTo>
                    <a:pt x="1772" y="25150"/>
                    <a:pt x="1802" y="24952"/>
                    <a:pt x="1753" y="24784"/>
                  </a:cubicBezTo>
                  <a:cubicBezTo>
                    <a:pt x="1634" y="24635"/>
                    <a:pt x="1753" y="24447"/>
                    <a:pt x="1673" y="24299"/>
                  </a:cubicBezTo>
                  <a:cubicBezTo>
                    <a:pt x="1673" y="24289"/>
                    <a:pt x="1673" y="24259"/>
                    <a:pt x="1663" y="24249"/>
                  </a:cubicBezTo>
                  <a:cubicBezTo>
                    <a:pt x="1564" y="24101"/>
                    <a:pt x="1673" y="23932"/>
                    <a:pt x="1584" y="23784"/>
                  </a:cubicBezTo>
                  <a:cubicBezTo>
                    <a:pt x="1555" y="23517"/>
                    <a:pt x="1525" y="23249"/>
                    <a:pt x="1475" y="22992"/>
                  </a:cubicBezTo>
                  <a:cubicBezTo>
                    <a:pt x="1079" y="20765"/>
                    <a:pt x="565" y="18557"/>
                    <a:pt x="426" y="16290"/>
                  </a:cubicBezTo>
                  <a:cubicBezTo>
                    <a:pt x="228" y="12964"/>
                    <a:pt x="436" y="9687"/>
                    <a:pt x="1416" y="6470"/>
                  </a:cubicBezTo>
                  <a:cubicBezTo>
                    <a:pt x="1832" y="5074"/>
                    <a:pt x="2327" y="3698"/>
                    <a:pt x="2752" y="2313"/>
                  </a:cubicBezTo>
                  <a:cubicBezTo>
                    <a:pt x="2772" y="2174"/>
                    <a:pt x="2822" y="2035"/>
                    <a:pt x="2891" y="1907"/>
                  </a:cubicBezTo>
                  <a:cubicBezTo>
                    <a:pt x="2911" y="1828"/>
                    <a:pt x="2871" y="1729"/>
                    <a:pt x="2960" y="1669"/>
                  </a:cubicBezTo>
                  <a:cubicBezTo>
                    <a:pt x="3039" y="1560"/>
                    <a:pt x="3039" y="1412"/>
                    <a:pt x="3119" y="1293"/>
                  </a:cubicBezTo>
                  <a:cubicBezTo>
                    <a:pt x="3168" y="1174"/>
                    <a:pt x="3198" y="1026"/>
                    <a:pt x="3287" y="917"/>
                  </a:cubicBezTo>
                  <a:lnTo>
                    <a:pt x="3287" y="927"/>
                  </a:lnTo>
                  <a:cubicBezTo>
                    <a:pt x="3346" y="739"/>
                    <a:pt x="3435" y="570"/>
                    <a:pt x="3515" y="382"/>
                  </a:cubicBezTo>
                  <a:cubicBezTo>
                    <a:pt x="3544" y="333"/>
                    <a:pt x="3564" y="273"/>
                    <a:pt x="3594" y="224"/>
                  </a:cubicBezTo>
                  <a:cubicBezTo>
                    <a:pt x="3633" y="164"/>
                    <a:pt x="3663" y="75"/>
                    <a:pt x="3594" y="26"/>
                  </a:cubicBezTo>
                  <a:cubicBezTo>
                    <a:pt x="3571" y="8"/>
                    <a:pt x="3554" y="1"/>
                    <a:pt x="3539" y="1"/>
                  </a:cubicBezTo>
                  <a:close/>
                </a:path>
              </a:pathLst>
            </a:custGeom>
            <a:solidFill>
              <a:srgbClr val="0607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592;p69">
              <a:extLst>
                <a:ext uri="{FF2B5EF4-FFF2-40B4-BE49-F238E27FC236}">
                  <a16:creationId xmlns:a16="http://schemas.microsoft.com/office/drawing/2014/main" id="{63335AED-D221-4DFB-2E68-1F3410A137E7}"/>
                </a:ext>
              </a:extLst>
            </p:cNvPr>
            <p:cNvSpPr/>
            <p:nvPr/>
          </p:nvSpPr>
          <p:spPr>
            <a:xfrm>
              <a:off x="2299302" y="4019305"/>
              <a:ext cx="33041" cy="361934"/>
            </a:xfrm>
            <a:custGeom>
              <a:avLst/>
              <a:gdLst/>
              <a:ahLst/>
              <a:cxnLst/>
              <a:rect l="l" t="t" r="r" b="b"/>
              <a:pathLst>
                <a:path w="1417" h="15522" extrusionOk="0">
                  <a:moveTo>
                    <a:pt x="98" y="0"/>
                  </a:moveTo>
                  <a:cubicBezTo>
                    <a:pt x="88" y="0"/>
                    <a:pt x="75" y="3"/>
                    <a:pt x="60" y="9"/>
                  </a:cubicBezTo>
                  <a:cubicBezTo>
                    <a:pt x="1" y="29"/>
                    <a:pt x="10" y="118"/>
                    <a:pt x="50" y="158"/>
                  </a:cubicBezTo>
                  <a:cubicBezTo>
                    <a:pt x="30" y="613"/>
                    <a:pt x="297" y="999"/>
                    <a:pt x="297" y="1445"/>
                  </a:cubicBezTo>
                  <a:cubicBezTo>
                    <a:pt x="505" y="2128"/>
                    <a:pt x="505" y="2821"/>
                    <a:pt x="565" y="3514"/>
                  </a:cubicBezTo>
                  <a:cubicBezTo>
                    <a:pt x="525" y="3613"/>
                    <a:pt x="505" y="3702"/>
                    <a:pt x="575" y="3791"/>
                  </a:cubicBezTo>
                  <a:lnTo>
                    <a:pt x="654" y="6206"/>
                  </a:lnTo>
                  <a:cubicBezTo>
                    <a:pt x="525" y="6503"/>
                    <a:pt x="486" y="6780"/>
                    <a:pt x="654" y="7067"/>
                  </a:cubicBezTo>
                  <a:cubicBezTo>
                    <a:pt x="684" y="7840"/>
                    <a:pt x="703" y="8592"/>
                    <a:pt x="733" y="9354"/>
                  </a:cubicBezTo>
                  <a:cubicBezTo>
                    <a:pt x="594" y="9720"/>
                    <a:pt x="555" y="10067"/>
                    <a:pt x="743" y="10423"/>
                  </a:cubicBezTo>
                  <a:cubicBezTo>
                    <a:pt x="812" y="11374"/>
                    <a:pt x="891" y="12314"/>
                    <a:pt x="961" y="13254"/>
                  </a:cubicBezTo>
                  <a:cubicBezTo>
                    <a:pt x="1089" y="14007"/>
                    <a:pt x="1040" y="14759"/>
                    <a:pt x="1129" y="15521"/>
                  </a:cubicBezTo>
                  <a:cubicBezTo>
                    <a:pt x="1179" y="15472"/>
                    <a:pt x="1228" y="15412"/>
                    <a:pt x="1278" y="15363"/>
                  </a:cubicBezTo>
                  <a:cubicBezTo>
                    <a:pt x="1377" y="15284"/>
                    <a:pt x="1386" y="15175"/>
                    <a:pt x="1386" y="15026"/>
                  </a:cubicBezTo>
                  <a:cubicBezTo>
                    <a:pt x="1396" y="14482"/>
                    <a:pt x="1416" y="13918"/>
                    <a:pt x="1377" y="13373"/>
                  </a:cubicBezTo>
                  <a:cubicBezTo>
                    <a:pt x="1357" y="13205"/>
                    <a:pt x="1317" y="13047"/>
                    <a:pt x="1208" y="12908"/>
                  </a:cubicBezTo>
                  <a:cubicBezTo>
                    <a:pt x="1139" y="11908"/>
                    <a:pt x="1080" y="10908"/>
                    <a:pt x="1060" y="9899"/>
                  </a:cubicBezTo>
                  <a:cubicBezTo>
                    <a:pt x="1169" y="9562"/>
                    <a:pt x="1238" y="9245"/>
                    <a:pt x="1050" y="8909"/>
                  </a:cubicBezTo>
                  <a:cubicBezTo>
                    <a:pt x="951" y="8156"/>
                    <a:pt x="961" y="7394"/>
                    <a:pt x="971" y="6622"/>
                  </a:cubicBezTo>
                  <a:cubicBezTo>
                    <a:pt x="1139" y="6355"/>
                    <a:pt x="1070" y="6058"/>
                    <a:pt x="1089" y="5771"/>
                  </a:cubicBezTo>
                  <a:cubicBezTo>
                    <a:pt x="1060" y="4999"/>
                    <a:pt x="990" y="4236"/>
                    <a:pt x="990" y="3464"/>
                  </a:cubicBezTo>
                  <a:cubicBezTo>
                    <a:pt x="990" y="3415"/>
                    <a:pt x="971" y="3375"/>
                    <a:pt x="961" y="3335"/>
                  </a:cubicBezTo>
                  <a:cubicBezTo>
                    <a:pt x="911" y="3177"/>
                    <a:pt x="941" y="3038"/>
                    <a:pt x="921" y="2880"/>
                  </a:cubicBezTo>
                  <a:cubicBezTo>
                    <a:pt x="872" y="2346"/>
                    <a:pt x="842" y="1781"/>
                    <a:pt x="624" y="1267"/>
                  </a:cubicBezTo>
                  <a:cubicBezTo>
                    <a:pt x="614" y="1257"/>
                    <a:pt x="594" y="1237"/>
                    <a:pt x="575" y="1227"/>
                  </a:cubicBezTo>
                  <a:cubicBezTo>
                    <a:pt x="456" y="880"/>
                    <a:pt x="327" y="524"/>
                    <a:pt x="208" y="158"/>
                  </a:cubicBezTo>
                  <a:cubicBezTo>
                    <a:pt x="157" y="132"/>
                    <a:pt x="173" y="0"/>
                    <a:pt x="98" y="0"/>
                  </a:cubicBezTo>
                  <a:close/>
                </a:path>
              </a:pathLst>
            </a:custGeom>
            <a:solidFill>
              <a:srgbClr val="0708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593;p69">
              <a:extLst>
                <a:ext uri="{FF2B5EF4-FFF2-40B4-BE49-F238E27FC236}">
                  <a16:creationId xmlns:a16="http://schemas.microsoft.com/office/drawing/2014/main" id="{D1493F7D-B294-6C4F-7D01-EA2ECC224253}"/>
                </a:ext>
              </a:extLst>
            </p:cNvPr>
            <p:cNvSpPr/>
            <p:nvPr/>
          </p:nvSpPr>
          <p:spPr>
            <a:xfrm>
              <a:off x="2329544" y="3595486"/>
              <a:ext cx="89119" cy="327891"/>
            </a:xfrm>
            <a:custGeom>
              <a:avLst/>
              <a:gdLst/>
              <a:ahLst/>
              <a:cxnLst/>
              <a:rect l="l" t="t" r="r" b="b"/>
              <a:pathLst>
                <a:path w="3822" h="14062" extrusionOk="0">
                  <a:moveTo>
                    <a:pt x="99" y="1"/>
                  </a:moveTo>
                  <a:cubicBezTo>
                    <a:pt x="20" y="50"/>
                    <a:pt x="20" y="100"/>
                    <a:pt x="20" y="149"/>
                  </a:cubicBezTo>
                  <a:cubicBezTo>
                    <a:pt x="20" y="298"/>
                    <a:pt x="0" y="436"/>
                    <a:pt x="50" y="565"/>
                  </a:cubicBezTo>
                  <a:cubicBezTo>
                    <a:pt x="50" y="614"/>
                    <a:pt x="60" y="654"/>
                    <a:pt x="60" y="703"/>
                  </a:cubicBezTo>
                  <a:cubicBezTo>
                    <a:pt x="149" y="892"/>
                    <a:pt x="40" y="1090"/>
                    <a:pt x="119" y="1258"/>
                  </a:cubicBezTo>
                  <a:cubicBezTo>
                    <a:pt x="119" y="1307"/>
                    <a:pt x="139" y="1347"/>
                    <a:pt x="139" y="1396"/>
                  </a:cubicBezTo>
                  <a:cubicBezTo>
                    <a:pt x="218" y="1545"/>
                    <a:pt x="139" y="1723"/>
                    <a:pt x="198" y="1881"/>
                  </a:cubicBezTo>
                  <a:cubicBezTo>
                    <a:pt x="198" y="1921"/>
                    <a:pt x="208" y="1971"/>
                    <a:pt x="208" y="2000"/>
                  </a:cubicBezTo>
                  <a:cubicBezTo>
                    <a:pt x="297" y="2178"/>
                    <a:pt x="198" y="2376"/>
                    <a:pt x="268" y="2564"/>
                  </a:cubicBezTo>
                  <a:cubicBezTo>
                    <a:pt x="456" y="4614"/>
                    <a:pt x="862" y="6623"/>
                    <a:pt x="1455" y="8583"/>
                  </a:cubicBezTo>
                  <a:cubicBezTo>
                    <a:pt x="1921" y="10118"/>
                    <a:pt x="2564" y="11583"/>
                    <a:pt x="3168" y="13058"/>
                  </a:cubicBezTo>
                  <a:cubicBezTo>
                    <a:pt x="3168" y="13107"/>
                    <a:pt x="3158" y="13166"/>
                    <a:pt x="3208" y="13206"/>
                  </a:cubicBezTo>
                  <a:cubicBezTo>
                    <a:pt x="3416" y="13454"/>
                    <a:pt x="3455" y="13790"/>
                    <a:pt x="3643" y="14057"/>
                  </a:cubicBezTo>
                  <a:cubicBezTo>
                    <a:pt x="3659" y="14060"/>
                    <a:pt x="3673" y="14062"/>
                    <a:pt x="3686" y="14062"/>
                  </a:cubicBezTo>
                  <a:cubicBezTo>
                    <a:pt x="3802" y="14062"/>
                    <a:pt x="3804" y="13950"/>
                    <a:pt x="3821" y="13879"/>
                  </a:cubicBezTo>
                  <a:cubicBezTo>
                    <a:pt x="3703" y="13562"/>
                    <a:pt x="3623" y="13236"/>
                    <a:pt x="3406" y="12978"/>
                  </a:cubicBezTo>
                  <a:cubicBezTo>
                    <a:pt x="3336" y="12820"/>
                    <a:pt x="3307" y="12662"/>
                    <a:pt x="3237" y="12513"/>
                  </a:cubicBezTo>
                  <a:cubicBezTo>
                    <a:pt x="2307" y="10306"/>
                    <a:pt x="1475" y="8059"/>
                    <a:pt x="1030" y="5683"/>
                  </a:cubicBezTo>
                  <a:cubicBezTo>
                    <a:pt x="812" y="4594"/>
                    <a:pt x="644" y="3485"/>
                    <a:pt x="456" y="2396"/>
                  </a:cubicBezTo>
                  <a:cubicBezTo>
                    <a:pt x="347" y="2238"/>
                    <a:pt x="466" y="2030"/>
                    <a:pt x="386" y="1852"/>
                  </a:cubicBezTo>
                  <a:cubicBezTo>
                    <a:pt x="248" y="1654"/>
                    <a:pt x="386" y="1436"/>
                    <a:pt x="297" y="1238"/>
                  </a:cubicBezTo>
                  <a:cubicBezTo>
                    <a:pt x="169" y="1040"/>
                    <a:pt x="307" y="812"/>
                    <a:pt x="218" y="614"/>
                  </a:cubicBezTo>
                  <a:cubicBezTo>
                    <a:pt x="70" y="436"/>
                    <a:pt x="287" y="169"/>
                    <a:pt x="99" y="1"/>
                  </a:cubicBezTo>
                  <a:close/>
                </a:path>
              </a:pathLst>
            </a:custGeom>
            <a:solidFill>
              <a:srgbClr val="070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594;p69">
              <a:extLst>
                <a:ext uri="{FF2B5EF4-FFF2-40B4-BE49-F238E27FC236}">
                  <a16:creationId xmlns:a16="http://schemas.microsoft.com/office/drawing/2014/main" id="{82C5469C-DDD7-A52D-39A3-2D071AAB4C4B}"/>
                </a:ext>
              </a:extLst>
            </p:cNvPr>
            <p:cNvSpPr/>
            <p:nvPr/>
          </p:nvSpPr>
          <p:spPr>
            <a:xfrm>
              <a:off x="2192204" y="3900969"/>
              <a:ext cx="85202" cy="83850"/>
            </a:xfrm>
            <a:custGeom>
              <a:avLst/>
              <a:gdLst/>
              <a:ahLst/>
              <a:cxnLst/>
              <a:rect l="l" t="t" r="r" b="b"/>
              <a:pathLst>
                <a:path w="3654" h="3596" extrusionOk="0">
                  <a:moveTo>
                    <a:pt x="3523" y="1"/>
                  </a:moveTo>
                  <a:cubicBezTo>
                    <a:pt x="3297" y="1"/>
                    <a:pt x="3109" y="103"/>
                    <a:pt x="2960" y="313"/>
                  </a:cubicBezTo>
                  <a:cubicBezTo>
                    <a:pt x="2713" y="600"/>
                    <a:pt x="2426" y="857"/>
                    <a:pt x="2168" y="1144"/>
                  </a:cubicBezTo>
                  <a:cubicBezTo>
                    <a:pt x="1485" y="1867"/>
                    <a:pt x="802" y="2610"/>
                    <a:pt x="129" y="3352"/>
                  </a:cubicBezTo>
                  <a:cubicBezTo>
                    <a:pt x="79" y="3421"/>
                    <a:pt x="0" y="3481"/>
                    <a:pt x="60" y="3570"/>
                  </a:cubicBezTo>
                  <a:cubicBezTo>
                    <a:pt x="71" y="3588"/>
                    <a:pt x="85" y="3596"/>
                    <a:pt x="100" y="3596"/>
                  </a:cubicBezTo>
                  <a:cubicBezTo>
                    <a:pt x="125" y="3596"/>
                    <a:pt x="154" y="3575"/>
                    <a:pt x="178" y="3550"/>
                  </a:cubicBezTo>
                  <a:cubicBezTo>
                    <a:pt x="525" y="3223"/>
                    <a:pt x="871" y="2916"/>
                    <a:pt x="1198" y="2580"/>
                  </a:cubicBezTo>
                  <a:cubicBezTo>
                    <a:pt x="1990" y="1798"/>
                    <a:pt x="2782" y="1016"/>
                    <a:pt x="3653" y="313"/>
                  </a:cubicBezTo>
                  <a:cubicBezTo>
                    <a:pt x="3643" y="204"/>
                    <a:pt x="3623" y="105"/>
                    <a:pt x="3613" y="6"/>
                  </a:cubicBezTo>
                  <a:cubicBezTo>
                    <a:pt x="3583" y="3"/>
                    <a:pt x="3553" y="1"/>
                    <a:pt x="3523" y="1"/>
                  </a:cubicBezTo>
                  <a:close/>
                </a:path>
              </a:pathLst>
            </a:custGeom>
            <a:solidFill>
              <a:srgbClr val="F8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595;p69">
              <a:extLst>
                <a:ext uri="{FF2B5EF4-FFF2-40B4-BE49-F238E27FC236}">
                  <a16:creationId xmlns:a16="http://schemas.microsoft.com/office/drawing/2014/main" id="{00194BF8-A0C4-E922-09CB-6DD0DAEA5506}"/>
                </a:ext>
              </a:extLst>
            </p:cNvPr>
            <p:cNvSpPr/>
            <p:nvPr/>
          </p:nvSpPr>
          <p:spPr>
            <a:xfrm>
              <a:off x="2404417" y="3840367"/>
              <a:ext cx="35489" cy="118266"/>
            </a:xfrm>
            <a:custGeom>
              <a:avLst/>
              <a:gdLst/>
              <a:ahLst/>
              <a:cxnLst/>
              <a:rect l="l" t="t" r="r" b="b"/>
              <a:pathLst>
                <a:path w="1522" h="5072" extrusionOk="0">
                  <a:moveTo>
                    <a:pt x="126" y="1"/>
                  </a:moveTo>
                  <a:cubicBezTo>
                    <a:pt x="0" y="1"/>
                    <a:pt x="37" y="95"/>
                    <a:pt x="56" y="180"/>
                  </a:cubicBezTo>
                  <a:cubicBezTo>
                    <a:pt x="56" y="318"/>
                    <a:pt x="86" y="427"/>
                    <a:pt x="115" y="546"/>
                  </a:cubicBezTo>
                  <a:cubicBezTo>
                    <a:pt x="284" y="1110"/>
                    <a:pt x="403" y="1675"/>
                    <a:pt x="541" y="2229"/>
                  </a:cubicBezTo>
                  <a:cubicBezTo>
                    <a:pt x="511" y="2813"/>
                    <a:pt x="779" y="3318"/>
                    <a:pt x="878" y="3882"/>
                  </a:cubicBezTo>
                  <a:cubicBezTo>
                    <a:pt x="897" y="4040"/>
                    <a:pt x="957" y="4199"/>
                    <a:pt x="977" y="4357"/>
                  </a:cubicBezTo>
                  <a:cubicBezTo>
                    <a:pt x="1036" y="4575"/>
                    <a:pt x="1086" y="4783"/>
                    <a:pt x="1194" y="4971"/>
                  </a:cubicBezTo>
                  <a:cubicBezTo>
                    <a:pt x="1222" y="5025"/>
                    <a:pt x="1265" y="5071"/>
                    <a:pt x="1325" y="5071"/>
                  </a:cubicBezTo>
                  <a:cubicBezTo>
                    <a:pt x="1331" y="5071"/>
                    <a:pt x="1337" y="5071"/>
                    <a:pt x="1343" y="5070"/>
                  </a:cubicBezTo>
                  <a:cubicBezTo>
                    <a:pt x="1422" y="5050"/>
                    <a:pt x="1442" y="4991"/>
                    <a:pt x="1452" y="4931"/>
                  </a:cubicBezTo>
                  <a:cubicBezTo>
                    <a:pt x="1501" y="4605"/>
                    <a:pt x="1521" y="4288"/>
                    <a:pt x="1303" y="4011"/>
                  </a:cubicBezTo>
                  <a:cubicBezTo>
                    <a:pt x="1224" y="3892"/>
                    <a:pt x="1224" y="3743"/>
                    <a:pt x="1204" y="3605"/>
                  </a:cubicBezTo>
                  <a:cubicBezTo>
                    <a:pt x="848" y="2417"/>
                    <a:pt x="630" y="1170"/>
                    <a:pt x="145" y="2"/>
                  </a:cubicBezTo>
                  <a:cubicBezTo>
                    <a:pt x="138" y="1"/>
                    <a:pt x="132" y="1"/>
                    <a:pt x="126" y="1"/>
                  </a:cubicBezTo>
                  <a:close/>
                </a:path>
              </a:pathLst>
            </a:custGeom>
            <a:solidFill>
              <a:srgbClr val="0A0F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596;p69">
              <a:extLst>
                <a:ext uri="{FF2B5EF4-FFF2-40B4-BE49-F238E27FC236}">
                  <a16:creationId xmlns:a16="http://schemas.microsoft.com/office/drawing/2014/main" id="{48160085-230F-3F62-20BA-0BD33C16AA57}"/>
                </a:ext>
              </a:extLst>
            </p:cNvPr>
            <p:cNvSpPr/>
            <p:nvPr/>
          </p:nvSpPr>
          <p:spPr>
            <a:xfrm>
              <a:off x="2277593" y="3945156"/>
              <a:ext cx="81751" cy="79979"/>
            </a:xfrm>
            <a:custGeom>
              <a:avLst/>
              <a:gdLst/>
              <a:ahLst/>
              <a:cxnLst/>
              <a:rect l="l" t="t" r="r" b="b"/>
              <a:pathLst>
                <a:path w="3506" h="3430" extrusionOk="0">
                  <a:moveTo>
                    <a:pt x="3409" y="1"/>
                  </a:moveTo>
                  <a:cubicBezTo>
                    <a:pt x="3366" y="1"/>
                    <a:pt x="3316" y="22"/>
                    <a:pt x="3268" y="32"/>
                  </a:cubicBezTo>
                  <a:cubicBezTo>
                    <a:pt x="3119" y="51"/>
                    <a:pt x="3030" y="160"/>
                    <a:pt x="2931" y="259"/>
                  </a:cubicBezTo>
                  <a:cubicBezTo>
                    <a:pt x="2288" y="922"/>
                    <a:pt x="1634" y="1586"/>
                    <a:pt x="991" y="2239"/>
                  </a:cubicBezTo>
                  <a:cubicBezTo>
                    <a:pt x="951" y="2269"/>
                    <a:pt x="941" y="2308"/>
                    <a:pt x="941" y="2358"/>
                  </a:cubicBezTo>
                  <a:cubicBezTo>
                    <a:pt x="605" y="2615"/>
                    <a:pt x="338" y="2932"/>
                    <a:pt x="60" y="3259"/>
                  </a:cubicBezTo>
                  <a:cubicBezTo>
                    <a:pt x="11" y="3318"/>
                    <a:pt x="1" y="3377"/>
                    <a:pt x="80" y="3417"/>
                  </a:cubicBezTo>
                  <a:cubicBezTo>
                    <a:pt x="98" y="3426"/>
                    <a:pt x="115" y="3430"/>
                    <a:pt x="130" y="3430"/>
                  </a:cubicBezTo>
                  <a:cubicBezTo>
                    <a:pt x="183" y="3430"/>
                    <a:pt x="225" y="3386"/>
                    <a:pt x="278" y="3348"/>
                  </a:cubicBezTo>
                  <a:lnTo>
                    <a:pt x="3505" y="111"/>
                  </a:lnTo>
                  <a:cubicBezTo>
                    <a:pt x="3490" y="24"/>
                    <a:pt x="3454" y="1"/>
                    <a:pt x="3409" y="1"/>
                  </a:cubicBezTo>
                  <a:close/>
                </a:path>
              </a:pathLst>
            </a:custGeom>
            <a:solidFill>
              <a:srgbClr val="F6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597;p69">
              <a:extLst>
                <a:ext uri="{FF2B5EF4-FFF2-40B4-BE49-F238E27FC236}">
                  <a16:creationId xmlns:a16="http://schemas.microsoft.com/office/drawing/2014/main" id="{70ED001B-2369-97CF-630D-C40E004D4785}"/>
                </a:ext>
              </a:extLst>
            </p:cNvPr>
            <p:cNvSpPr/>
            <p:nvPr/>
          </p:nvSpPr>
          <p:spPr>
            <a:xfrm>
              <a:off x="1975678" y="4119454"/>
              <a:ext cx="49666" cy="81052"/>
            </a:xfrm>
            <a:custGeom>
              <a:avLst/>
              <a:gdLst/>
              <a:ahLst/>
              <a:cxnLst/>
              <a:rect l="l" t="t" r="r" b="b"/>
              <a:pathLst>
                <a:path w="2130" h="3476" extrusionOk="0">
                  <a:moveTo>
                    <a:pt x="2099" y="1"/>
                  </a:moveTo>
                  <a:cubicBezTo>
                    <a:pt x="1426" y="743"/>
                    <a:pt x="852" y="1545"/>
                    <a:pt x="357" y="2406"/>
                  </a:cubicBezTo>
                  <a:cubicBezTo>
                    <a:pt x="179" y="2713"/>
                    <a:pt x="1" y="3099"/>
                    <a:pt x="248" y="3475"/>
                  </a:cubicBezTo>
                  <a:cubicBezTo>
                    <a:pt x="288" y="3426"/>
                    <a:pt x="318" y="3396"/>
                    <a:pt x="337" y="3347"/>
                  </a:cubicBezTo>
                  <a:cubicBezTo>
                    <a:pt x="793" y="2287"/>
                    <a:pt x="1278" y="1268"/>
                    <a:pt x="2050" y="397"/>
                  </a:cubicBezTo>
                  <a:cubicBezTo>
                    <a:pt x="2099" y="337"/>
                    <a:pt x="2129" y="278"/>
                    <a:pt x="2109" y="189"/>
                  </a:cubicBezTo>
                  <a:lnTo>
                    <a:pt x="2109" y="100"/>
                  </a:lnTo>
                  <a:cubicBezTo>
                    <a:pt x="2109" y="60"/>
                    <a:pt x="2099" y="30"/>
                    <a:pt x="20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598;p69">
              <a:extLst>
                <a:ext uri="{FF2B5EF4-FFF2-40B4-BE49-F238E27FC236}">
                  <a16:creationId xmlns:a16="http://schemas.microsoft.com/office/drawing/2014/main" id="{3FEDE35E-681F-77B2-302D-0EF30C0D541E}"/>
                </a:ext>
              </a:extLst>
            </p:cNvPr>
            <p:cNvSpPr/>
            <p:nvPr/>
          </p:nvSpPr>
          <p:spPr>
            <a:xfrm>
              <a:off x="2282210" y="4084361"/>
              <a:ext cx="11799" cy="59483"/>
            </a:xfrm>
            <a:custGeom>
              <a:avLst/>
              <a:gdLst/>
              <a:ahLst/>
              <a:cxnLst/>
              <a:rect l="l" t="t" r="r" b="b"/>
              <a:pathLst>
                <a:path w="506" h="2551" extrusionOk="0">
                  <a:moveTo>
                    <a:pt x="159" y="1"/>
                  </a:moveTo>
                  <a:cubicBezTo>
                    <a:pt x="1" y="219"/>
                    <a:pt x="1" y="427"/>
                    <a:pt x="11" y="625"/>
                  </a:cubicBezTo>
                  <a:cubicBezTo>
                    <a:pt x="31" y="1070"/>
                    <a:pt x="50" y="1506"/>
                    <a:pt x="80" y="1951"/>
                  </a:cubicBezTo>
                  <a:cubicBezTo>
                    <a:pt x="80" y="2080"/>
                    <a:pt x="90" y="2199"/>
                    <a:pt x="100" y="2327"/>
                  </a:cubicBezTo>
                  <a:cubicBezTo>
                    <a:pt x="181" y="2381"/>
                    <a:pt x="147" y="2550"/>
                    <a:pt x="260" y="2550"/>
                  </a:cubicBezTo>
                  <a:cubicBezTo>
                    <a:pt x="271" y="2550"/>
                    <a:pt x="284" y="2549"/>
                    <a:pt x="298" y="2545"/>
                  </a:cubicBezTo>
                  <a:cubicBezTo>
                    <a:pt x="456" y="2525"/>
                    <a:pt x="397" y="2347"/>
                    <a:pt x="407" y="2238"/>
                  </a:cubicBezTo>
                  <a:cubicBezTo>
                    <a:pt x="427" y="2149"/>
                    <a:pt x="427" y="2060"/>
                    <a:pt x="427" y="1981"/>
                  </a:cubicBezTo>
                  <a:cubicBezTo>
                    <a:pt x="456" y="1862"/>
                    <a:pt x="506" y="1743"/>
                    <a:pt x="387" y="1644"/>
                  </a:cubicBezTo>
                  <a:cubicBezTo>
                    <a:pt x="288" y="1120"/>
                    <a:pt x="377" y="555"/>
                    <a:pt x="159" y="1"/>
                  </a:cubicBezTo>
                  <a:close/>
                </a:path>
              </a:pathLst>
            </a:custGeom>
            <a:solidFill>
              <a:srgbClr val="0B0F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599;p69">
              <a:extLst>
                <a:ext uri="{FF2B5EF4-FFF2-40B4-BE49-F238E27FC236}">
                  <a16:creationId xmlns:a16="http://schemas.microsoft.com/office/drawing/2014/main" id="{BDE296E6-F847-605F-EF44-A8AAAA1118B9}"/>
                </a:ext>
              </a:extLst>
            </p:cNvPr>
            <p:cNvSpPr/>
            <p:nvPr/>
          </p:nvSpPr>
          <p:spPr>
            <a:xfrm>
              <a:off x="2408707" y="3892318"/>
              <a:ext cx="18024" cy="40433"/>
            </a:xfrm>
            <a:custGeom>
              <a:avLst/>
              <a:gdLst/>
              <a:ahLst/>
              <a:cxnLst/>
              <a:rect l="l" t="t" r="r" b="b"/>
              <a:pathLst>
                <a:path w="773" h="1734" extrusionOk="0">
                  <a:moveTo>
                    <a:pt x="357" y="1"/>
                  </a:moveTo>
                  <a:cubicBezTo>
                    <a:pt x="327" y="1"/>
                    <a:pt x="318" y="1"/>
                    <a:pt x="288" y="11"/>
                  </a:cubicBezTo>
                  <a:cubicBezTo>
                    <a:pt x="169" y="31"/>
                    <a:pt x="110" y="130"/>
                    <a:pt x="40" y="209"/>
                  </a:cubicBezTo>
                  <a:cubicBezTo>
                    <a:pt x="30" y="229"/>
                    <a:pt x="11" y="229"/>
                    <a:pt x="1" y="238"/>
                  </a:cubicBezTo>
                  <a:cubicBezTo>
                    <a:pt x="80" y="535"/>
                    <a:pt x="199" y="832"/>
                    <a:pt x="347" y="1110"/>
                  </a:cubicBezTo>
                  <a:cubicBezTo>
                    <a:pt x="446" y="1317"/>
                    <a:pt x="367" y="1614"/>
                    <a:pt x="654" y="1733"/>
                  </a:cubicBezTo>
                  <a:cubicBezTo>
                    <a:pt x="723" y="1723"/>
                    <a:pt x="763" y="1684"/>
                    <a:pt x="773" y="1624"/>
                  </a:cubicBezTo>
                  <a:cubicBezTo>
                    <a:pt x="644" y="1080"/>
                    <a:pt x="545" y="535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600;p69">
              <a:extLst>
                <a:ext uri="{FF2B5EF4-FFF2-40B4-BE49-F238E27FC236}">
                  <a16:creationId xmlns:a16="http://schemas.microsoft.com/office/drawing/2014/main" id="{9B9740AD-5065-C54A-D58B-749605C6C384}"/>
                </a:ext>
              </a:extLst>
            </p:cNvPr>
            <p:cNvSpPr/>
            <p:nvPr/>
          </p:nvSpPr>
          <p:spPr>
            <a:xfrm>
              <a:off x="2333695" y="3355666"/>
              <a:ext cx="30732" cy="53560"/>
            </a:xfrm>
            <a:custGeom>
              <a:avLst/>
              <a:gdLst/>
              <a:ahLst/>
              <a:cxnLst/>
              <a:rect l="l" t="t" r="r" b="b"/>
              <a:pathLst>
                <a:path w="1318" h="2297" extrusionOk="0">
                  <a:moveTo>
                    <a:pt x="1188" y="0"/>
                  </a:moveTo>
                  <a:cubicBezTo>
                    <a:pt x="664" y="693"/>
                    <a:pt x="357" y="1515"/>
                    <a:pt x="0" y="2297"/>
                  </a:cubicBezTo>
                  <a:cubicBezTo>
                    <a:pt x="99" y="2277"/>
                    <a:pt x="119" y="2208"/>
                    <a:pt x="159" y="2148"/>
                  </a:cubicBezTo>
                  <a:cubicBezTo>
                    <a:pt x="175" y="2117"/>
                    <a:pt x="178" y="2055"/>
                    <a:pt x="213" y="2055"/>
                  </a:cubicBezTo>
                  <a:cubicBezTo>
                    <a:pt x="222" y="2055"/>
                    <a:pt x="234" y="2059"/>
                    <a:pt x="248" y="2069"/>
                  </a:cubicBezTo>
                  <a:cubicBezTo>
                    <a:pt x="268" y="2079"/>
                    <a:pt x="258" y="2158"/>
                    <a:pt x="268" y="2208"/>
                  </a:cubicBezTo>
                  <a:cubicBezTo>
                    <a:pt x="664" y="1555"/>
                    <a:pt x="911" y="822"/>
                    <a:pt x="1258" y="149"/>
                  </a:cubicBezTo>
                  <a:cubicBezTo>
                    <a:pt x="1317" y="50"/>
                    <a:pt x="1307" y="0"/>
                    <a:pt x="1188" y="0"/>
                  </a:cubicBezTo>
                  <a:close/>
                </a:path>
              </a:pathLst>
            </a:custGeom>
            <a:solidFill>
              <a:srgbClr val="080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601;p69">
              <a:extLst>
                <a:ext uri="{FF2B5EF4-FFF2-40B4-BE49-F238E27FC236}">
                  <a16:creationId xmlns:a16="http://schemas.microsoft.com/office/drawing/2014/main" id="{F9194219-DB8C-E5E6-3D69-81900288797B}"/>
                </a:ext>
              </a:extLst>
            </p:cNvPr>
            <p:cNvSpPr/>
            <p:nvPr/>
          </p:nvSpPr>
          <p:spPr>
            <a:xfrm>
              <a:off x="2387931" y="3938254"/>
              <a:ext cx="36049" cy="34417"/>
            </a:xfrm>
            <a:custGeom>
              <a:avLst/>
              <a:gdLst/>
              <a:ahLst/>
              <a:cxnLst/>
              <a:rect l="l" t="t" r="r" b="b"/>
              <a:pathLst>
                <a:path w="1546" h="1476" extrusionOk="0">
                  <a:moveTo>
                    <a:pt x="1387" y="1"/>
                  </a:moveTo>
                  <a:cubicBezTo>
                    <a:pt x="921" y="347"/>
                    <a:pt x="565" y="793"/>
                    <a:pt x="169" y="1199"/>
                  </a:cubicBezTo>
                  <a:cubicBezTo>
                    <a:pt x="70" y="1327"/>
                    <a:pt x="1" y="1446"/>
                    <a:pt x="258" y="1476"/>
                  </a:cubicBezTo>
                  <a:cubicBezTo>
                    <a:pt x="664" y="1238"/>
                    <a:pt x="991" y="892"/>
                    <a:pt x="1337" y="585"/>
                  </a:cubicBezTo>
                  <a:cubicBezTo>
                    <a:pt x="1436" y="496"/>
                    <a:pt x="1535" y="387"/>
                    <a:pt x="1545" y="238"/>
                  </a:cubicBezTo>
                  <a:cubicBezTo>
                    <a:pt x="1535" y="130"/>
                    <a:pt x="1496" y="40"/>
                    <a:pt x="1387" y="1"/>
                  </a:cubicBezTo>
                  <a:close/>
                </a:path>
              </a:pathLst>
            </a:custGeom>
            <a:solidFill>
              <a:srgbClr val="EEF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602;p69">
              <a:extLst>
                <a:ext uri="{FF2B5EF4-FFF2-40B4-BE49-F238E27FC236}">
                  <a16:creationId xmlns:a16="http://schemas.microsoft.com/office/drawing/2014/main" id="{E435424C-06E4-1706-84AB-989F0FCF87F4}"/>
                </a:ext>
              </a:extLst>
            </p:cNvPr>
            <p:cNvSpPr/>
            <p:nvPr/>
          </p:nvSpPr>
          <p:spPr>
            <a:xfrm>
              <a:off x="2291001" y="4101686"/>
              <a:ext cx="21475" cy="29100"/>
            </a:xfrm>
            <a:custGeom>
              <a:avLst/>
              <a:gdLst/>
              <a:ahLst/>
              <a:cxnLst/>
              <a:rect l="l" t="t" r="r" b="b"/>
              <a:pathLst>
                <a:path w="921" h="1248" extrusionOk="0">
                  <a:moveTo>
                    <a:pt x="911" y="0"/>
                  </a:moveTo>
                  <a:cubicBezTo>
                    <a:pt x="554" y="258"/>
                    <a:pt x="258" y="555"/>
                    <a:pt x="0" y="911"/>
                  </a:cubicBezTo>
                  <a:lnTo>
                    <a:pt x="30" y="1248"/>
                  </a:lnTo>
                  <a:cubicBezTo>
                    <a:pt x="327" y="911"/>
                    <a:pt x="624" y="594"/>
                    <a:pt x="921" y="268"/>
                  </a:cubicBezTo>
                  <a:cubicBezTo>
                    <a:pt x="921" y="169"/>
                    <a:pt x="911" y="80"/>
                    <a:pt x="911" y="0"/>
                  </a:cubicBezTo>
                  <a:close/>
                </a:path>
              </a:pathLst>
            </a:custGeom>
            <a:solidFill>
              <a:srgbClr val="E4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603;p69">
              <a:extLst>
                <a:ext uri="{FF2B5EF4-FFF2-40B4-BE49-F238E27FC236}">
                  <a16:creationId xmlns:a16="http://schemas.microsoft.com/office/drawing/2014/main" id="{BA2E653B-58A7-2764-7DAB-4EC029C975ED}"/>
                </a:ext>
              </a:extLst>
            </p:cNvPr>
            <p:cNvSpPr/>
            <p:nvPr/>
          </p:nvSpPr>
          <p:spPr>
            <a:xfrm>
              <a:off x="2254858" y="4021357"/>
              <a:ext cx="28774" cy="28937"/>
            </a:xfrm>
            <a:custGeom>
              <a:avLst/>
              <a:gdLst/>
              <a:ahLst/>
              <a:cxnLst/>
              <a:rect l="l" t="t" r="r" b="b"/>
              <a:pathLst>
                <a:path w="1234" h="1241" extrusionOk="0">
                  <a:moveTo>
                    <a:pt x="1025" y="1"/>
                  </a:moveTo>
                  <a:cubicBezTo>
                    <a:pt x="689" y="377"/>
                    <a:pt x="362" y="753"/>
                    <a:pt x="26" y="1149"/>
                  </a:cubicBezTo>
                  <a:cubicBezTo>
                    <a:pt x="1" y="1216"/>
                    <a:pt x="25" y="1240"/>
                    <a:pt x="75" y="1240"/>
                  </a:cubicBezTo>
                  <a:cubicBezTo>
                    <a:pt x="84" y="1240"/>
                    <a:pt x="94" y="1239"/>
                    <a:pt x="105" y="1238"/>
                  </a:cubicBezTo>
                  <a:cubicBezTo>
                    <a:pt x="491" y="852"/>
                    <a:pt x="917" y="505"/>
                    <a:pt x="1233" y="80"/>
                  </a:cubicBezTo>
                  <a:cubicBezTo>
                    <a:pt x="1196" y="80"/>
                    <a:pt x="1142" y="111"/>
                    <a:pt x="1098" y="111"/>
                  </a:cubicBezTo>
                  <a:cubicBezTo>
                    <a:pt x="1060" y="111"/>
                    <a:pt x="1030" y="88"/>
                    <a:pt x="1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604;p69">
              <a:extLst>
                <a:ext uri="{FF2B5EF4-FFF2-40B4-BE49-F238E27FC236}">
                  <a16:creationId xmlns:a16="http://schemas.microsoft.com/office/drawing/2014/main" id="{D5406F35-1A78-A0CE-C00A-90625DBD4DBB}"/>
                </a:ext>
              </a:extLst>
            </p:cNvPr>
            <p:cNvSpPr/>
            <p:nvPr/>
          </p:nvSpPr>
          <p:spPr>
            <a:xfrm>
              <a:off x="2214356" y="4105370"/>
              <a:ext cx="39966" cy="40666"/>
            </a:xfrm>
            <a:custGeom>
              <a:avLst/>
              <a:gdLst/>
              <a:ahLst/>
              <a:cxnLst/>
              <a:rect l="l" t="t" r="r" b="b"/>
              <a:pathLst>
                <a:path w="1714" h="1744" extrusionOk="0">
                  <a:moveTo>
                    <a:pt x="1683" y="1"/>
                  </a:moveTo>
                  <a:lnTo>
                    <a:pt x="432" y="1312"/>
                  </a:lnTo>
                  <a:lnTo>
                    <a:pt x="432" y="1312"/>
                  </a:lnTo>
                  <a:cubicBezTo>
                    <a:pt x="859" y="891"/>
                    <a:pt x="1283" y="463"/>
                    <a:pt x="1713" y="40"/>
                  </a:cubicBezTo>
                  <a:cubicBezTo>
                    <a:pt x="1703" y="21"/>
                    <a:pt x="1683" y="11"/>
                    <a:pt x="1683" y="1"/>
                  </a:cubicBezTo>
                  <a:close/>
                  <a:moveTo>
                    <a:pt x="432" y="1312"/>
                  </a:moveTo>
                  <a:cubicBezTo>
                    <a:pt x="289" y="1453"/>
                    <a:pt x="145" y="1594"/>
                    <a:pt x="1" y="1733"/>
                  </a:cubicBezTo>
                  <a:lnTo>
                    <a:pt x="20" y="1743"/>
                  </a:lnTo>
                  <a:lnTo>
                    <a:pt x="432" y="1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605;p69">
              <a:extLst>
                <a:ext uri="{FF2B5EF4-FFF2-40B4-BE49-F238E27FC236}">
                  <a16:creationId xmlns:a16="http://schemas.microsoft.com/office/drawing/2014/main" id="{C7F2435E-FED0-A78A-4799-62E83A56DEE9}"/>
                </a:ext>
              </a:extLst>
            </p:cNvPr>
            <p:cNvSpPr/>
            <p:nvPr/>
          </p:nvSpPr>
          <p:spPr>
            <a:xfrm>
              <a:off x="2230981" y="3505014"/>
              <a:ext cx="29100" cy="36725"/>
            </a:xfrm>
            <a:custGeom>
              <a:avLst/>
              <a:gdLst/>
              <a:ahLst/>
              <a:cxnLst/>
              <a:rect l="l" t="t" r="r" b="b"/>
              <a:pathLst>
                <a:path w="1248" h="1575" extrusionOk="0">
                  <a:moveTo>
                    <a:pt x="1248" y="0"/>
                  </a:moveTo>
                  <a:lnTo>
                    <a:pt x="1248" y="0"/>
                  </a:lnTo>
                  <a:cubicBezTo>
                    <a:pt x="822" y="495"/>
                    <a:pt x="416" y="1000"/>
                    <a:pt x="0" y="1495"/>
                  </a:cubicBezTo>
                  <a:cubicBezTo>
                    <a:pt x="10" y="1534"/>
                    <a:pt x="20" y="1574"/>
                    <a:pt x="70" y="1574"/>
                  </a:cubicBezTo>
                  <a:cubicBezTo>
                    <a:pt x="515" y="1079"/>
                    <a:pt x="961" y="604"/>
                    <a:pt x="1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606;p69">
              <a:extLst>
                <a:ext uri="{FF2B5EF4-FFF2-40B4-BE49-F238E27FC236}">
                  <a16:creationId xmlns:a16="http://schemas.microsoft.com/office/drawing/2014/main" id="{8EB4F266-B04C-F39E-27C3-80167BE90CAD}"/>
                </a:ext>
              </a:extLst>
            </p:cNvPr>
            <p:cNvSpPr/>
            <p:nvPr/>
          </p:nvSpPr>
          <p:spPr>
            <a:xfrm>
              <a:off x="2414723" y="3918177"/>
              <a:ext cx="14783" cy="32341"/>
            </a:xfrm>
            <a:custGeom>
              <a:avLst/>
              <a:gdLst/>
              <a:ahLst/>
              <a:cxnLst/>
              <a:rect l="l" t="t" r="r" b="b"/>
              <a:pathLst>
                <a:path w="634" h="1387" extrusionOk="0">
                  <a:moveTo>
                    <a:pt x="99" y="1"/>
                  </a:moveTo>
                  <a:cubicBezTo>
                    <a:pt x="99" y="80"/>
                    <a:pt x="99" y="169"/>
                    <a:pt x="0" y="218"/>
                  </a:cubicBezTo>
                  <a:cubicBezTo>
                    <a:pt x="69" y="426"/>
                    <a:pt x="158" y="654"/>
                    <a:pt x="238" y="862"/>
                  </a:cubicBezTo>
                  <a:cubicBezTo>
                    <a:pt x="267" y="961"/>
                    <a:pt x="307" y="1050"/>
                    <a:pt x="347" y="1149"/>
                  </a:cubicBezTo>
                  <a:cubicBezTo>
                    <a:pt x="356" y="1258"/>
                    <a:pt x="366" y="1367"/>
                    <a:pt x="535" y="1386"/>
                  </a:cubicBezTo>
                  <a:cubicBezTo>
                    <a:pt x="604" y="1357"/>
                    <a:pt x="634" y="1287"/>
                    <a:pt x="634" y="1208"/>
                  </a:cubicBezTo>
                  <a:cubicBezTo>
                    <a:pt x="614" y="1119"/>
                    <a:pt x="584" y="1040"/>
                    <a:pt x="564" y="951"/>
                  </a:cubicBezTo>
                  <a:cubicBezTo>
                    <a:pt x="545" y="822"/>
                    <a:pt x="505" y="703"/>
                    <a:pt x="406" y="614"/>
                  </a:cubicBezTo>
                  <a:cubicBezTo>
                    <a:pt x="257" y="426"/>
                    <a:pt x="267" y="169"/>
                    <a:pt x="99" y="1"/>
                  </a:cubicBezTo>
                  <a:close/>
                </a:path>
              </a:pathLst>
            </a:custGeom>
            <a:solidFill>
              <a:srgbClr val="0F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607;p69">
              <a:extLst>
                <a:ext uri="{FF2B5EF4-FFF2-40B4-BE49-F238E27FC236}">
                  <a16:creationId xmlns:a16="http://schemas.microsoft.com/office/drawing/2014/main" id="{949BB942-3715-F554-A43E-57CFCE39646D}"/>
                </a:ext>
              </a:extLst>
            </p:cNvPr>
            <p:cNvSpPr/>
            <p:nvPr/>
          </p:nvSpPr>
          <p:spPr>
            <a:xfrm>
              <a:off x="2323995" y="3561093"/>
              <a:ext cx="10866" cy="48500"/>
            </a:xfrm>
            <a:custGeom>
              <a:avLst/>
              <a:gdLst/>
              <a:ahLst/>
              <a:cxnLst/>
              <a:rect l="l" t="t" r="r" b="b"/>
              <a:pathLst>
                <a:path w="466" h="2080" extrusionOk="0">
                  <a:moveTo>
                    <a:pt x="228" y="1"/>
                  </a:moveTo>
                  <a:cubicBezTo>
                    <a:pt x="1" y="149"/>
                    <a:pt x="129" y="367"/>
                    <a:pt x="139" y="565"/>
                  </a:cubicBezTo>
                  <a:cubicBezTo>
                    <a:pt x="139" y="654"/>
                    <a:pt x="149" y="743"/>
                    <a:pt x="149" y="842"/>
                  </a:cubicBezTo>
                  <a:cubicBezTo>
                    <a:pt x="238" y="991"/>
                    <a:pt x="139" y="1179"/>
                    <a:pt x="219" y="1327"/>
                  </a:cubicBezTo>
                  <a:cubicBezTo>
                    <a:pt x="219" y="1565"/>
                    <a:pt x="189" y="1802"/>
                    <a:pt x="288" y="2020"/>
                  </a:cubicBezTo>
                  <a:cubicBezTo>
                    <a:pt x="298" y="1862"/>
                    <a:pt x="298" y="1713"/>
                    <a:pt x="318" y="1515"/>
                  </a:cubicBezTo>
                  <a:lnTo>
                    <a:pt x="318" y="1515"/>
                  </a:lnTo>
                  <a:cubicBezTo>
                    <a:pt x="446" y="1713"/>
                    <a:pt x="278" y="1941"/>
                    <a:pt x="466" y="2079"/>
                  </a:cubicBezTo>
                  <a:cubicBezTo>
                    <a:pt x="466" y="1802"/>
                    <a:pt x="446" y="1515"/>
                    <a:pt x="367" y="1228"/>
                  </a:cubicBezTo>
                  <a:cubicBezTo>
                    <a:pt x="278" y="1080"/>
                    <a:pt x="377" y="901"/>
                    <a:pt x="298" y="743"/>
                  </a:cubicBezTo>
                  <a:cubicBezTo>
                    <a:pt x="318" y="733"/>
                    <a:pt x="318" y="713"/>
                    <a:pt x="298" y="694"/>
                  </a:cubicBezTo>
                  <a:cubicBezTo>
                    <a:pt x="189" y="496"/>
                    <a:pt x="318" y="268"/>
                    <a:pt x="228" y="70"/>
                  </a:cubicBezTo>
                  <a:cubicBezTo>
                    <a:pt x="238" y="40"/>
                    <a:pt x="238" y="30"/>
                    <a:pt x="228" y="1"/>
                  </a:cubicBezTo>
                  <a:close/>
                </a:path>
              </a:pathLst>
            </a:custGeom>
            <a:solidFill>
              <a:srgbClr val="0B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608;p69">
              <a:extLst>
                <a:ext uri="{FF2B5EF4-FFF2-40B4-BE49-F238E27FC236}">
                  <a16:creationId xmlns:a16="http://schemas.microsoft.com/office/drawing/2014/main" id="{18AFC322-9813-E53F-8113-A62CA7F6509A}"/>
                </a:ext>
              </a:extLst>
            </p:cNvPr>
            <p:cNvSpPr/>
            <p:nvPr/>
          </p:nvSpPr>
          <p:spPr>
            <a:xfrm>
              <a:off x="2380423" y="3899710"/>
              <a:ext cx="23924" cy="24787"/>
            </a:xfrm>
            <a:custGeom>
              <a:avLst/>
              <a:gdLst/>
              <a:ahLst/>
              <a:cxnLst/>
              <a:rect l="l" t="t" r="r" b="b"/>
              <a:pathLst>
                <a:path w="1026" h="1063" extrusionOk="0">
                  <a:moveTo>
                    <a:pt x="986" y="1"/>
                  </a:moveTo>
                  <a:cubicBezTo>
                    <a:pt x="630" y="278"/>
                    <a:pt x="244" y="565"/>
                    <a:pt x="26" y="971"/>
                  </a:cubicBezTo>
                  <a:cubicBezTo>
                    <a:pt x="1" y="1038"/>
                    <a:pt x="18" y="1062"/>
                    <a:pt x="66" y="1062"/>
                  </a:cubicBezTo>
                  <a:cubicBezTo>
                    <a:pt x="75" y="1062"/>
                    <a:pt x="84" y="1061"/>
                    <a:pt x="95" y="1060"/>
                  </a:cubicBezTo>
                  <a:cubicBezTo>
                    <a:pt x="402" y="753"/>
                    <a:pt x="719" y="456"/>
                    <a:pt x="1026" y="149"/>
                  </a:cubicBezTo>
                  <a:lnTo>
                    <a:pt x="9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609;p69">
              <a:extLst>
                <a:ext uri="{FF2B5EF4-FFF2-40B4-BE49-F238E27FC236}">
                  <a16:creationId xmlns:a16="http://schemas.microsoft.com/office/drawing/2014/main" id="{8C66CDCB-6651-A0D8-B70D-F96DBEB08A74}"/>
                </a:ext>
              </a:extLst>
            </p:cNvPr>
            <p:cNvSpPr/>
            <p:nvPr/>
          </p:nvSpPr>
          <p:spPr>
            <a:xfrm>
              <a:off x="2287060" y="3872825"/>
              <a:ext cx="24740" cy="24134"/>
            </a:xfrm>
            <a:custGeom>
              <a:avLst/>
              <a:gdLst/>
              <a:ahLst/>
              <a:cxnLst/>
              <a:rect l="l" t="t" r="r" b="b"/>
              <a:pathLst>
                <a:path w="1061" h="1035" extrusionOk="0">
                  <a:moveTo>
                    <a:pt x="1018" y="0"/>
                  </a:moveTo>
                  <a:cubicBezTo>
                    <a:pt x="1003" y="0"/>
                    <a:pt x="983" y="6"/>
                    <a:pt x="961" y="15"/>
                  </a:cubicBezTo>
                  <a:cubicBezTo>
                    <a:pt x="674" y="382"/>
                    <a:pt x="298" y="679"/>
                    <a:pt x="1" y="1035"/>
                  </a:cubicBezTo>
                  <a:cubicBezTo>
                    <a:pt x="397" y="778"/>
                    <a:pt x="813" y="520"/>
                    <a:pt x="1040" y="85"/>
                  </a:cubicBezTo>
                  <a:cubicBezTo>
                    <a:pt x="1060" y="24"/>
                    <a:pt x="1049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610;p69">
              <a:extLst>
                <a:ext uri="{FF2B5EF4-FFF2-40B4-BE49-F238E27FC236}">
                  <a16:creationId xmlns:a16="http://schemas.microsoft.com/office/drawing/2014/main" id="{BB533FFC-CFCC-3619-FE8D-6C1144DD1B8D}"/>
                </a:ext>
              </a:extLst>
            </p:cNvPr>
            <p:cNvSpPr/>
            <p:nvPr/>
          </p:nvSpPr>
          <p:spPr>
            <a:xfrm>
              <a:off x="2331853" y="4003123"/>
              <a:ext cx="26325" cy="25649"/>
            </a:xfrm>
            <a:custGeom>
              <a:avLst/>
              <a:gdLst/>
              <a:ahLst/>
              <a:cxnLst/>
              <a:rect l="l" t="t" r="r" b="b"/>
              <a:pathLst>
                <a:path w="1129" h="1100" extrusionOk="0">
                  <a:moveTo>
                    <a:pt x="1020" y="0"/>
                  </a:moveTo>
                  <a:cubicBezTo>
                    <a:pt x="683" y="337"/>
                    <a:pt x="357" y="674"/>
                    <a:pt x="30" y="1010"/>
                  </a:cubicBezTo>
                  <a:cubicBezTo>
                    <a:pt x="30" y="1010"/>
                    <a:pt x="10" y="1020"/>
                    <a:pt x="0" y="1040"/>
                  </a:cubicBezTo>
                  <a:cubicBezTo>
                    <a:pt x="0" y="1070"/>
                    <a:pt x="0" y="1080"/>
                    <a:pt x="30" y="1099"/>
                  </a:cubicBezTo>
                  <a:cubicBezTo>
                    <a:pt x="495" y="882"/>
                    <a:pt x="881" y="575"/>
                    <a:pt x="1129" y="109"/>
                  </a:cubicBezTo>
                  <a:cubicBezTo>
                    <a:pt x="1119" y="50"/>
                    <a:pt x="1079" y="20"/>
                    <a:pt x="10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611;p69">
              <a:extLst>
                <a:ext uri="{FF2B5EF4-FFF2-40B4-BE49-F238E27FC236}">
                  <a16:creationId xmlns:a16="http://schemas.microsoft.com/office/drawing/2014/main" id="{39809846-4DED-82E1-E08C-0C59A6811B35}"/>
                </a:ext>
              </a:extLst>
            </p:cNvPr>
            <p:cNvSpPr/>
            <p:nvPr/>
          </p:nvSpPr>
          <p:spPr>
            <a:xfrm>
              <a:off x="2355847" y="3983280"/>
              <a:ext cx="22198" cy="21942"/>
            </a:xfrm>
            <a:custGeom>
              <a:avLst/>
              <a:gdLst/>
              <a:ahLst/>
              <a:cxnLst/>
              <a:rect l="l" t="t" r="r" b="b"/>
              <a:pathLst>
                <a:path w="952" h="941" extrusionOk="0">
                  <a:moveTo>
                    <a:pt x="842" y="0"/>
                  </a:moveTo>
                  <a:cubicBezTo>
                    <a:pt x="555" y="287"/>
                    <a:pt x="288" y="574"/>
                    <a:pt x="1" y="851"/>
                  </a:cubicBezTo>
                  <a:lnTo>
                    <a:pt x="90" y="941"/>
                  </a:lnTo>
                  <a:cubicBezTo>
                    <a:pt x="506" y="802"/>
                    <a:pt x="753" y="485"/>
                    <a:pt x="951" y="109"/>
                  </a:cubicBezTo>
                  <a:cubicBezTo>
                    <a:pt x="941" y="50"/>
                    <a:pt x="902" y="10"/>
                    <a:pt x="842" y="0"/>
                  </a:cubicBezTo>
                  <a:close/>
                </a:path>
              </a:pathLst>
            </a:custGeom>
            <a:solidFill>
              <a:srgbClr val="CAEF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612;p69">
              <a:extLst>
                <a:ext uri="{FF2B5EF4-FFF2-40B4-BE49-F238E27FC236}">
                  <a16:creationId xmlns:a16="http://schemas.microsoft.com/office/drawing/2014/main" id="{861B4F99-C079-9BDC-CEB7-44B1A6D5EBE3}"/>
                </a:ext>
              </a:extLst>
            </p:cNvPr>
            <p:cNvSpPr/>
            <p:nvPr/>
          </p:nvSpPr>
          <p:spPr>
            <a:xfrm>
              <a:off x="2276450" y="4053442"/>
              <a:ext cx="29800" cy="30942"/>
            </a:xfrm>
            <a:custGeom>
              <a:avLst/>
              <a:gdLst/>
              <a:ahLst/>
              <a:cxnLst/>
              <a:rect l="l" t="t" r="r" b="b"/>
              <a:pathLst>
                <a:path w="1278" h="1327" extrusionOk="0">
                  <a:moveTo>
                    <a:pt x="1277" y="1"/>
                  </a:moveTo>
                  <a:lnTo>
                    <a:pt x="1277" y="1"/>
                  </a:lnTo>
                  <a:cubicBezTo>
                    <a:pt x="832" y="387"/>
                    <a:pt x="406" y="792"/>
                    <a:pt x="40" y="1238"/>
                  </a:cubicBezTo>
                  <a:cubicBezTo>
                    <a:pt x="30" y="1238"/>
                    <a:pt x="30" y="1238"/>
                    <a:pt x="10" y="1258"/>
                  </a:cubicBezTo>
                  <a:cubicBezTo>
                    <a:pt x="0" y="1287"/>
                    <a:pt x="10" y="1297"/>
                    <a:pt x="40" y="1327"/>
                  </a:cubicBezTo>
                  <a:cubicBezTo>
                    <a:pt x="476" y="891"/>
                    <a:pt x="971" y="545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613;p69">
              <a:extLst>
                <a:ext uri="{FF2B5EF4-FFF2-40B4-BE49-F238E27FC236}">
                  <a16:creationId xmlns:a16="http://schemas.microsoft.com/office/drawing/2014/main" id="{2378C49E-B175-DCED-1874-945BE059F5DE}"/>
                </a:ext>
              </a:extLst>
            </p:cNvPr>
            <p:cNvSpPr/>
            <p:nvPr/>
          </p:nvSpPr>
          <p:spPr>
            <a:xfrm>
              <a:off x="2105417" y="4093828"/>
              <a:ext cx="26792" cy="27725"/>
            </a:xfrm>
            <a:custGeom>
              <a:avLst/>
              <a:gdLst/>
              <a:ahLst/>
              <a:cxnLst/>
              <a:rect l="l" t="t" r="r" b="b"/>
              <a:pathLst>
                <a:path w="1149" h="1189" extrusionOk="0">
                  <a:moveTo>
                    <a:pt x="1079" y="1"/>
                  </a:moveTo>
                  <a:cubicBezTo>
                    <a:pt x="733" y="387"/>
                    <a:pt x="307" y="704"/>
                    <a:pt x="0" y="1129"/>
                  </a:cubicBezTo>
                  <a:cubicBezTo>
                    <a:pt x="10" y="1149"/>
                    <a:pt x="40" y="1179"/>
                    <a:pt x="69" y="1189"/>
                  </a:cubicBezTo>
                  <a:cubicBezTo>
                    <a:pt x="436" y="813"/>
                    <a:pt x="792" y="436"/>
                    <a:pt x="1148" y="60"/>
                  </a:cubicBezTo>
                  <a:cubicBezTo>
                    <a:pt x="1129" y="50"/>
                    <a:pt x="1099" y="21"/>
                    <a:pt x="10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614;p69">
              <a:extLst>
                <a:ext uri="{FF2B5EF4-FFF2-40B4-BE49-F238E27FC236}">
                  <a16:creationId xmlns:a16="http://schemas.microsoft.com/office/drawing/2014/main" id="{35FEDF63-8C6A-162D-9391-094916626FB4}"/>
                </a:ext>
              </a:extLst>
            </p:cNvPr>
            <p:cNvSpPr/>
            <p:nvPr/>
          </p:nvSpPr>
          <p:spPr>
            <a:xfrm>
              <a:off x="2375247" y="3966188"/>
              <a:ext cx="18024" cy="19657"/>
            </a:xfrm>
            <a:custGeom>
              <a:avLst/>
              <a:gdLst/>
              <a:ahLst/>
              <a:cxnLst/>
              <a:rect l="l" t="t" r="r" b="b"/>
              <a:pathLst>
                <a:path w="773" h="843" extrusionOk="0">
                  <a:moveTo>
                    <a:pt x="703" y="1"/>
                  </a:moveTo>
                  <a:cubicBezTo>
                    <a:pt x="466" y="248"/>
                    <a:pt x="228" y="486"/>
                    <a:pt x="0" y="733"/>
                  </a:cubicBezTo>
                  <a:lnTo>
                    <a:pt x="109" y="842"/>
                  </a:lnTo>
                  <a:cubicBezTo>
                    <a:pt x="406" y="713"/>
                    <a:pt x="713" y="595"/>
                    <a:pt x="772" y="218"/>
                  </a:cubicBezTo>
                  <a:cubicBezTo>
                    <a:pt x="574" y="199"/>
                    <a:pt x="713" y="80"/>
                    <a:pt x="703" y="1"/>
                  </a:cubicBezTo>
                  <a:close/>
                </a:path>
              </a:pathLst>
            </a:custGeom>
            <a:solidFill>
              <a:srgbClr val="DBF3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615;p69">
              <a:extLst>
                <a:ext uri="{FF2B5EF4-FFF2-40B4-BE49-F238E27FC236}">
                  <a16:creationId xmlns:a16="http://schemas.microsoft.com/office/drawing/2014/main" id="{78F8C9E4-529D-0E77-E6F6-EAA19B3D78C2}"/>
                </a:ext>
              </a:extLst>
            </p:cNvPr>
            <p:cNvSpPr/>
            <p:nvPr/>
          </p:nvSpPr>
          <p:spPr>
            <a:xfrm>
              <a:off x="2180289" y="3763722"/>
              <a:ext cx="23481" cy="26908"/>
            </a:xfrm>
            <a:custGeom>
              <a:avLst/>
              <a:gdLst/>
              <a:ahLst/>
              <a:cxnLst/>
              <a:rect l="l" t="t" r="r" b="b"/>
              <a:pathLst>
                <a:path w="1007" h="1154" extrusionOk="0">
                  <a:moveTo>
                    <a:pt x="937" y="1"/>
                  </a:moveTo>
                  <a:cubicBezTo>
                    <a:pt x="934" y="1"/>
                    <a:pt x="931" y="1"/>
                    <a:pt x="927" y="2"/>
                  </a:cubicBezTo>
                  <a:cubicBezTo>
                    <a:pt x="620" y="358"/>
                    <a:pt x="323" y="715"/>
                    <a:pt x="16" y="1081"/>
                  </a:cubicBezTo>
                  <a:cubicBezTo>
                    <a:pt x="1" y="1136"/>
                    <a:pt x="16" y="1154"/>
                    <a:pt x="58" y="1154"/>
                  </a:cubicBezTo>
                  <a:cubicBezTo>
                    <a:pt x="69" y="1154"/>
                    <a:pt x="81" y="1152"/>
                    <a:pt x="96" y="1150"/>
                  </a:cubicBezTo>
                  <a:cubicBezTo>
                    <a:pt x="392" y="794"/>
                    <a:pt x="699" y="428"/>
                    <a:pt x="1006" y="71"/>
                  </a:cubicBezTo>
                  <a:cubicBezTo>
                    <a:pt x="988" y="44"/>
                    <a:pt x="970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616;p69">
              <a:extLst>
                <a:ext uri="{FF2B5EF4-FFF2-40B4-BE49-F238E27FC236}">
                  <a16:creationId xmlns:a16="http://schemas.microsoft.com/office/drawing/2014/main" id="{11301532-D772-C8DE-FE2F-CC44C13DA5CA}"/>
                </a:ext>
              </a:extLst>
            </p:cNvPr>
            <p:cNvSpPr/>
            <p:nvPr/>
          </p:nvSpPr>
          <p:spPr>
            <a:xfrm>
              <a:off x="2178167" y="3978896"/>
              <a:ext cx="17745" cy="19633"/>
            </a:xfrm>
            <a:custGeom>
              <a:avLst/>
              <a:gdLst/>
              <a:ahLst/>
              <a:cxnLst/>
              <a:rect l="l" t="t" r="r" b="b"/>
              <a:pathLst>
                <a:path w="761" h="842" extrusionOk="0">
                  <a:moveTo>
                    <a:pt x="711" y="0"/>
                  </a:moveTo>
                  <a:cubicBezTo>
                    <a:pt x="493" y="248"/>
                    <a:pt x="256" y="495"/>
                    <a:pt x="8" y="733"/>
                  </a:cubicBezTo>
                  <a:cubicBezTo>
                    <a:pt x="1" y="802"/>
                    <a:pt x="23" y="841"/>
                    <a:pt x="71" y="841"/>
                  </a:cubicBezTo>
                  <a:cubicBezTo>
                    <a:pt x="84" y="841"/>
                    <a:pt x="100" y="838"/>
                    <a:pt x="117" y="832"/>
                  </a:cubicBezTo>
                  <a:cubicBezTo>
                    <a:pt x="305" y="594"/>
                    <a:pt x="612" y="485"/>
                    <a:pt x="761" y="198"/>
                  </a:cubicBezTo>
                  <a:cubicBezTo>
                    <a:pt x="582" y="178"/>
                    <a:pt x="741" y="69"/>
                    <a:pt x="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617;p69">
              <a:extLst>
                <a:ext uri="{FF2B5EF4-FFF2-40B4-BE49-F238E27FC236}">
                  <a16:creationId xmlns:a16="http://schemas.microsoft.com/office/drawing/2014/main" id="{A7E82DCC-2EBF-16BA-B819-8FC94D644ABE}"/>
                </a:ext>
              </a:extLst>
            </p:cNvPr>
            <p:cNvSpPr/>
            <p:nvPr/>
          </p:nvSpPr>
          <p:spPr>
            <a:xfrm>
              <a:off x="2321686" y="3537776"/>
              <a:ext cx="7648" cy="36492"/>
            </a:xfrm>
            <a:custGeom>
              <a:avLst/>
              <a:gdLst/>
              <a:ahLst/>
              <a:cxnLst/>
              <a:rect l="l" t="t" r="r" b="b"/>
              <a:pathLst>
                <a:path w="328" h="1565" extrusionOk="0">
                  <a:moveTo>
                    <a:pt x="238" y="1"/>
                  </a:moveTo>
                  <a:cubicBezTo>
                    <a:pt x="1" y="189"/>
                    <a:pt x="169" y="436"/>
                    <a:pt x="149" y="644"/>
                  </a:cubicBezTo>
                  <a:cubicBezTo>
                    <a:pt x="169" y="951"/>
                    <a:pt x="129" y="1268"/>
                    <a:pt x="238" y="1565"/>
                  </a:cubicBezTo>
                  <a:cubicBezTo>
                    <a:pt x="288" y="1377"/>
                    <a:pt x="169" y="1159"/>
                    <a:pt x="327" y="1001"/>
                  </a:cubicBezTo>
                  <a:cubicBezTo>
                    <a:pt x="327" y="664"/>
                    <a:pt x="318" y="337"/>
                    <a:pt x="238" y="1"/>
                  </a:cubicBezTo>
                  <a:close/>
                </a:path>
              </a:pathLst>
            </a:custGeom>
            <a:solidFill>
              <a:srgbClr val="0F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618;p69">
              <a:extLst>
                <a:ext uri="{FF2B5EF4-FFF2-40B4-BE49-F238E27FC236}">
                  <a16:creationId xmlns:a16="http://schemas.microsoft.com/office/drawing/2014/main" id="{3DFF92E8-06C1-01DA-CF90-632009547821}"/>
                </a:ext>
              </a:extLst>
            </p:cNvPr>
            <p:cNvSpPr/>
            <p:nvPr/>
          </p:nvSpPr>
          <p:spPr>
            <a:xfrm>
              <a:off x="2160796" y="3788462"/>
              <a:ext cx="21266" cy="26325"/>
            </a:xfrm>
            <a:custGeom>
              <a:avLst/>
              <a:gdLst/>
              <a:ahLst/>
              <a:cxnLst/>
              <a:rect l="l" t="t" r="r" b="b"/>
              <a:pathLst>
                <a:path w="912" h="1129" extrusionOk="0">
                  <a:moveTo>
                    <a:pt x="842" y="0"/>
                  </a:moveTo>
                  <a:cubicBezTo>
                    <a:pt x="536" y="367"/>
                    <a:pt x="199" y="693"/>
                    <a:pt x="1" y="1129"/>
                  </a:cubicBezTo>
                  <a:cubicBezTo>
                    <a:pt x="308" y="782"/>
                    <a:pt x="605" y="426"/>
                    <a:pt x="912" y="79"/>
                  </a:cubicBezTo>
                  <a:lnTo>
                    <a:pt x="8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619;p69">
              <a:extLst>
                <a:ext uri="{FF2B5EF4-FFF2-40B4-BE49-F238E27FC236}">
                  <a16:creationId xmlns:a16="http://schemas.microsoft.com/office/drawing/2014/main" id="{AAFA0E43-E0B8-E329-9819-1B0618D8DAF0}"/>
                </a:ext>
              </a:extLst>
            </p:cNvPr>
            <p:cNvSpPr/>
            <p:nvPr/>
          </p:nvSpPr>
          <p:spPr>
            <a:xfrm>
              <a:off x="2067316" y="4143401"/>
              <a:ext cx="18910" cy="20869"/>
            </a:xfrm>
            <a:custGeom>
              <a:avLst/>
              <a:gdLst/>
              <a:ahLst/>
              <a:cxnLst/>
              <a:rect l="l" t="t" r="r" b="b"/>
              <a:pathLst>
                <a:path w="811" h="895" extrusionOk="0">
                  <a:moveTo>
                    <a:pt x="749" y="0"/>
                  </a:moveTo>
                  <a:cubicBezTo>
                    <a:pt x="739" y="0"/>
                    <a:pt x="727" y="1"/>
                    <a:pt x="714" y="3"/>
                  </a:cubicBezTo>
                  <a:cubicBezTo>
                    <a:pt x="466" y="251"/>
                    <a:pt x="238" y="498"/>
                    <a:pt x="1" y="746"/>
                  </a:cubicBezTo>
                  <a:cubicBezTo>
                    <a:pt x="60" y="785"/>
                    <a:pt x="90" y="835"/>
                    <a:pt x="90" y="894"/>
                  </a:cubicBezTo>
                  <a:cubicBezTo>
                    <a:pt x="367" y="657"/>
                    <a:pt x="585" y="360"/>
                    <a:pt x="803" y="92"/>
                  </a:cubicBezTo>
                  <a:cubicBezTo>
                    <a:pt x="811" y="20"/>
                    <a:pt x="793" y="0"/>
                    <a:pt x="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620;p69">
              <a:extLst>
                <a:ext uri="{FF2B5EF4-FFF2-40B4-BE49-F238E27FC236}">
                  <a16:creationId xmlns:a16="http://schemas.microsoft.com/office/drawing/2014/main" id="{D03E5E42-D48D-79B1-EB11-2674C7C52DD1}"/>
                </a:ext>
              </a:extLst>
            </p:cNvPr>
            <p:cNvSpPr/>
            <p:nvPr/>
          </p:nvSpPr>
          <p:spPr>
            <a:xfrm>
              <a:off x="2360930" y="3926268"/>
              <a:ext cx="18258" cy="18024"/>
            </a:xfrm>
            <a:custGeom>
              <a:avLst/>
              <a:gdLst/>
              <a:ahLst/>
              <a:cxnLst/>
              <a:rect l="l" t="t" r="r" b="b"/>
              <a:pathLst>
                <a:path w="783" h="773" extrusionOk="0">
                  <a:moveTo>
                    <a:pt x="694" y="0"/>
                  </a:moveTo>
                  <a:lnTo>
                    <a:pt x="1" y="693"/>
                  </a:lnTo>
                  <a:cubicBezTo>
                    <a:pt x="10" y="743"/>
                    <a:pt x="40" y="762"/>
                    <a:pt x="90" y="772"/>
                  </a:cubicBezTo>
                  <a:cubicBezTo>
                    <a:pt x="347" y="564"/>
                    <a:pt x="585" y="347"/>
                    <a:pt x="783" y="79"/>
                  </a:cubicBezTo>
                  <a:cubicBezTo>
                    <a:pt x="763" y="59"/>
                    <a:pt x="743" y="10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621;p69">
              <a:extLst>
                <a:ext uri="{FF2B5EF4-FFF2-40B4-BE49-F238E27FC236}">
                  <a16:creationId xmlns:a16="http://schemas.microsoft.com/office/drawing/2014/main" id="{AE0D47F9-0746-22A7-5611-24B777914064}"/>
                </a:ext>
              </a:extLst>
            </p:cNvPr>
            <p:cNvSpPr/>
            <p:nvPr/>
          </p:nvSpPr>
          <p:spPr>
            <a:xfrm>
              <a:off x="2322619" y="3520264"/>
              <a:ext cx="4640" cy="32784"/>
            </a:xfrm>
            <a:custGeom>
              <a:avLst/>
              <a:gdLst/>
              <a:ahLst/>
              <a:cxnLst/>
              <a:rect l="l" t="t" r="r" b="b"/>
              <a:pathLst>
                <a:path w="199" h="1406" extrusionOk="0">
                  <a:moveTo>
                    <a:pt x="143" y="1"/>
                  </a:moveTo>
                  <a:cubicBezTo>
                    <a:pt x="55" y="1"/>
                    <a:pt x="102" y="140"/>
                    <a:pt x="50" y="158"/>
                  </a:cubicBezTo>
                  <a:cubicBezTo>
                    <a:pt x="60" y="584"/>
                    <a:pt x="0" y="999"/>
                    <a:pt x="109" y="1405"/>
                  </a:cubicBezTo>
                  <a:cubicBezTo>
                    <a:pt x="179" y="1197"/>
                    <a:pt x="40" y="960"/>
                    <a:pt x="198" y="762"/>
                  </a:cubicBezTo>
                  <a:cubicBezTo>
                    <a:pt x="198" y="514"/>
                    <a:pt x="198" y="257"/>
                    <a:pt x="188" y="9"/>
                  </a:cubicBezTo>
                  <a:cubicBezTo>
                    <a:pt x="170" y="3"/>
                    <a:pt x="156" y="1"/>
                    <a:pt x="143" y="1"/>
                  </a:cubicBezTo>
                  <a:close/>
                </a:path>
              </a:pathLst>
            </a:custGeom>
            <a:solidFill>
              <a:srgbClr val="153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622;p69">
              <a:extLst>
                <a:ext uri="{FF2B5EF4-FFF2-40B4-BE49-F238E27FC236}">
                  <a16:creationId xmlns:a16="http://schemas.microsoft.com/office/drawing/2014/main" id="{E3EA483B-5730-0A73-7610-ED8BEF55D5EF}"/>
                </a:ext>
              </a:extLst>
            </p:cNvPr>
            <p:cNvSpPr/>
            <p:nvPr/>
          </p:nvSpPr>
          <p:spPr>
            <a:xfrm>
              <a:off x="2222890" y="3827472"/>
              <a:ext cx="22198" cy="22641"/>
            </a:xfrm>
            <a:custGeom>
              <a:avLst/>
              <a:gdLst/>
              <a:ahLst/>
              <a:cxnLst/>
              <a:rect l="l" t="t" r="r" b="b"/>
              <a:pathLst>
                <a:path w="952" h="971" extrusionOk="0">
                  <a:moveTo>
                    <a:pt x="892" y="0"/>
                  </a:moveTo>
                  <a:lnTo>
                    <a:pt x="1" y="891"/>
                  </a:lnTo>
                  <a:lnTo>
                    <a:pt x="70" y="970"/>
                  </a:lnTo>
                  <a:cubicBezTo>
                    <a:pt x="367" y="673"/>
                    <a:pt x="654" y="357"/>
                    <a:pt x="951" y="60"/>
                  </a:cubicBezTo>
                  <a:lnTo>
                    <a:pt x="8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623;p69">
              <a:extLst>
                <a:ext uri="{FF2B5EF4-FFF2-40B4-BE49-F238E27FC236}">
                  <a16:creationId xmlns:a16="http://schemas.microsoft.com/office/drawing/2014/main" id="{8BAE6392-F77D-6525-59E6-A7908B058197}"/>
                </a:ext>
              </a:extLst>
            </p:cNvPr>
            <p:cNvSpPr/>
            <p:nvPr/>
          </p:nvSpPr>
          <p:spPr>
            <a:xfrm>
              <a:off x="2201904" y="3743506"/>
              <a:ext cx="18771" cy="21895"/>
            </a:xfrm>
            <a:custGeom>
              <a:avLst/>
              <a:gdLst/>
              <a:ahLst/>
              <a:cxnLst/>
              <a:rect l="l" t="t" r="r" b="b"/>
              <a:pathLst>
                <a:path w="805" h="939" extrusionOk="0">
                  <a:moveTo>
                    <a:pt x="746" y="1"/>
                  </a:moveTo>
                  <a:cubicBezTo>
                    <a:pt x="733" y="1"/>
                    <a:pt x="719" y="3"/>
                    <a:pt x="703" y="8"/>
                  </a:cubicBezTo>
                  <a:cubicBezTo>
                    <a:pt x="475" y="295"/>
                    <a:pt x="238" y="572"/>
                    <a:pt x="0" y="849"/>
                  </a:cubicBezTo>
                  <a:cubicBezTo>
                    <a:pt x="30" y="889"/>
                    <a:pt x="59" y="919"/>
                    <a:pt x="79" y="938"/>
                  </a:cubicBezTo>
                  <a:cubicBezTo>
                    <a:pt x="307" y="661"/>
                    <a:pt x="584" y="424"/>
                    <a:pt x="782" y="97"/>
                  </a:cubicBezTo>
                  <a:cubicBezTo>
                    <a:pt x="805" y="28"/>
                    <a:pt x="787" y="1"/>
                    <a:pt x="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624;p69">
              <a:extLst>
                <a:ext uri="{FF2B5EF4-FFF2-40B4-BE49-F238E27FC236}">
                  <a16:creationId xmlns:a16="http://schemas.microsoft.com/office/drawing/2014/main" id="{8456F3B1-A309-B237-4407-3C78422E8DE2}"/>
                </a:ext>
              </a:extLst>
            </p:cNvPr>
            <p:cNvSpPr/>
            <p:nvPr/>
          </p:nvSpPr>
          <p:spPr>
            <a:xfrm>
              <a:off x="2089258" y="4120153"/>
              <a:ext cx="17791" cy="19867"/>
            </a:xfrm>
            <a:custGeom>
              <a:avLst/>
              <a:gdLst/>
              <a:ahLst/>
              <a:cxnLst/>
              <a:rect l="l" t="t" r="r" b="b"/>
              <a:pathLst>
                <a:path w="763" h="852" extrusionOk="0">
                  <a:moveTo>
                    <a:pt x="693" y="0"/>
                  </a:moveTo>
                  <a:cubicBezTo>
                    <a:pt x="456" y="248"/>
                    <a:pt x="238" y="505"/>
                    <a:pt x="0" y="763"/>
                  </a:cubicBezTo>
                  <a:cubicBezTo>
                    <a:pt x="10" y="812"/>
                    <a:pt x="40" y="842"/>
                    <a:pt x="89" y="852"/>
                  </a:cubicBezTo>
                  <a:cubicBezTo>
                    <a:pt x="357" y="624"/>
                    <a:pt x="535" y="327"/>
                    <a:pt x="762" y="70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625;p69">
              <a:extLst>
                <a:ext uri="{FF2B5EF4-FFF2-40B4-BE49-F238E27FC236}">
                  <a16:creationId xmlns:a16="http://schemas.microsoft.com/office/drawing/2014/main" id="{4A0C6314-BF16-109A-A649-1F4BE9DF1E9E}"/>
                </a:ext>
              </a:extLst>
            </p:cNvPr>
            <p:cNvSpPr/>
            <p:nvPr/>
          </p:nvSpPr>
          <p:spPr>
            <a:xfrm>
              <a:off x="2312919" y="4026674"/>
              <a:ext cx="19633" cy="21709"/>
            </a:xfrm>
            <a:custGeom>
              <a:avLst/>
              <a:gdLst/>
              <a:ahLst/>
              <a:cxnLst/>
              <a:rect l="l" t="t" r="r" b="b"/>
              <a:pathLst>
                <a:path w="842" h="931" extrusionOk="0">
                  <a:moveTo>
                    <a:pt x="842" y="0"/>
                  </a:moveTo>
                  <a:cubicBezTo>
                    <a:pt x="545" y="297"/>
                    <a:pt x="179" y="525"/>
                    <a:pt x="1" y="921"/>
                  </a:cubicBezTo>
                  <a:lnTo>
                    <a:pt x="1" y="931"/>
                  </a:lnTo>
                  <a:cubicBezTo>
                    <a:pt x="406" y="792"/>
                    <a:pt x="674" y="495"/>
                    <a:pt x="842" y="89"/>
                  </a:cubicBezTo>
                  <a:lnTo>
                    <a:pt x="8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626;p69">
              <a:extLst>
                <a:ext uri="{FF2B5EF4-FFF2-40B4-BE49-F238E27FC236}">
                  <a16:creationId xmlns:a16="http://schemas.microsoft.com/office/drawing/2014/main" id="{EB068B6A-92B1-B224-4963-2F7390E5E930}"/>
                </a:ext>
              </a:extLst>
            </p:cNvPr>
            <p:cNvSpPr/>
            <p:nvPr/>
          </p:nvSpPr>
          <p:spPr>
            <a:xfrm>
              <a:off x="2240448" y="4047892"/>
              <a:ext cx="17092" cy="18491"/>
            </a:xfrm>
            <a:custGeom>
              <a:avLst/>
              <a:gdLst/>
              <a:ahLst/>
              <a:cxnLst/>
              <a:rect l="l" t="t" r="r" b="b"/>
              <a:pathLst>
                <a:path w="733" h="793" extrusionOk="0">
                  <a:moveTo>
                    <a:pt x="644" y="1"/>
                  </a:moveTo>
                  <a:cubicBezTo>
                    <a:pt x="396" y="199"/>
                    <a:pt x="238" y="456"/>
                    <a:pt x="20" y="694"/>
                  </a:cubicBezTo>
                  <a:cubicBezTo>
                    <a:pt x="0" y="733"/>
                    <a:pt x="0" y="773"/>
                    <a:pt x="40" y="793"/>
                  </a:cubicBezTo>
                  <a:cubicBezTo>
                    <a:pt x="287" y="585"/>
                    <a:pt x="535" y="347"/>
                    <a:pt x="733" y="90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627;p69">
              <a:extLst>
                <a:ext uri="{FF2B5EF4-FFF2-40B4-BE49-F238E27FC236}">
                  <a16:creationId xmlns:a16="http://schemas.microsoft.com/office/drawing/2014/main" id="{880F7623-A86C-587F-DA2E-0E28CC3D0301}"/>
                </a:ext>
              </a:extLst>
            </p:cNvPr>
            <p:cNvSpPr/>
            <p:nvPr/>
          </p:nvSpPr>
          <p:spPr>
            <a:xfrm>
              <a:off x="2217830" y="3539851"/>
              <a:ext cx="14783" cy="16649"/>
            </a:xfrm>
            <a:custGeom>
              <a:avLst/>
              <a:gdLst/>
              <a:ahLst/>
              <a:cxnLst/>
              <a:rect l="l" t="t" r="r" b="b"/>
              <a:pathLst>
                <a:path w="634" h="714" extrusionOk="0">
                  <a:moveTo>
                    <a:pt x="564" y="1"/>
                  </a:moveTo>
                  <a:cubicBezTo>
                    <a:pt x="376" y="209"/>
                    <a:pt x="188" y="407"/>
                    <a:pt x="0" y="615"/>
                  </a:cubicBezTo>
                  <a:cubicBezTo>
                    <a:pt x="40" y="644"/>
                    <a:pt x="69" y="684"/>
                    <a:pt x="99" y="714"/>
                  </a:cubicBezTo>
                  <a:cubicBezTo>
                    <a:pt x="317" y="535"/>
                    <a:pt x="475" y="308"/>
                    <a:pt x="634" y="90"/>
                  </a:cubicBezTo>
                  <a:cubicBezTo>
                    <a:pt x="614" y="60"/>
                    <a:pt x="584" y="21"/>
                    <a:pt x="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628;p69">
              <a:extLst>
                <a:ext uri="{FF2B5EF4-FFF2-40B4-BE49-F238E27FC236}">
                  <a16:creationId xmlns:a16="http://schemas.microsoft.com/office/drawing/2014/main" id="{A10792C1-3AAD-4695-F3BF-1040C17B89A9}"/>
                </a:ext>
              </a:extLst>
            </p:cNvPr>
            <p:cNvSpPr/>
            <p:nvPr/>
          </p:nvSpPr>
          <p:spPr>
            <a:xfrm>
              <a:off x="2220139" y="4071676"/>
              <a:ext cx="15949" cy="15716"/>
            </a:xfrm>
            <a:custGeom>
              <a:avLst/>
              <a:gdLst/>
              <a:ahLst/>
              <a:cxnLst/>
              <a:rect l="l" t="t" r="r" b="b"/>
              <a:pathLst>
                <a:path w="684" h="674" extrusionOk="0">
                  <a:moveTo>
                    <a:pt x="614" y="1"/>
                  </a:moveTo>
                  <a:cubicBezTo>
                    <a:pt x="416" y="218"/>
                    <a:pt x="198" y="456"/>
                    <a:pt x="0" y="674"/>
                  </a:cubicBezTo>
                  <a:cubicBezTo>
                    <a:pt x="277" y="515"/>
                    <a:pt x="515" y="317"/>
                    <a:pt x="683" y="70"/>
                  </a:cubicBezTo>
                  <a:cubicBezTo>
                    <a:pt x="663" y="50"/>
                    <a:pt x="663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629;p69">
              <a:extLst>
                <a:ext uri="{FF2B5EF4-FFF2-40B4-BE49-F238E27FC236}">
                  <a16:creationId xmlns:a16="http://schemas.microsoft.com/office/drawing/2014/main" id="{5343168C-F45A-6424-6D18-271340B21F00}"/>
                </a:ext>
              </a:extLst>
            </p:cNvPr>
            <p:cNvSpPr/>
            <p:nvPr/>
          </p:nvSpPr>
          <p:spPr>
            <a:xfrm>
              <a:off x="2165646" y="3995964"/>
              <a:ext cx="15739" cy="15110"/>
            </a:xfrm>
            <a:custGeom>
              <a:avLst/>
              <a:gdLst/>
              <a:ahLst/>
              <a:cxnLst/>
              <a:rect l="l" t="t" r="r" b="b"/>
              <a:pathLst>
                <a:path w="675" h="648" extrusionOk="0">
                  <a:moveTo>
                    <a:pt x="555" y="1"/>
                  </a:moveTo>
                  <a:cubicBezTo>
                    <a:pt x="337" y="189"/>
                    <a:pt x="159" y="406"/>
                    <a:pt x="1" y="624"/>
                  </a:cubicBezTo>
                  <a:cubicBezTo>
                    <a:pt x="23" y="641"/>
                    <a:pt x="47" y="648"/>
                    <a:pt x="72" y="648"/>
                  </a:cubicBezTo>
                  <a:cubicBezTo>
                    <a:pt x="92" y="648"/>
                    <a:pt x="112" y="643"/>
                    <a:pt x="130" y="634"/>
                  </a:cubicBezTo>
                  <a:cubicBezTo>
                    <a:pt x="298" y="456"/>
                    <a:pt x="486" y="278"/>
                    <a:pt x="674" y="100"/>
                  </a:cubicBezTo>
                  <a:cubicBezTo>
                    <a:pt x="634" y="80"/>
                    <a:pt x="595" y="40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630;p69">
              <a:extLst>
                <a:ext uri="{FF2B5EF4-FFF2-40B4-BE49-F238E27FC236}">
                  <a16:creationId xmlns:a16="http://schemas.microsoft.com/office/drawing/2014/main" id="{AA54C53B-F849-7D1D-DDF9-E5F3CF3A5C13}"/>
                </a:ext>
              </a:extLst>
            </p:cNvPr>
            <p:cNvSpPr/>
            <p:nvPr/>
          </p:nvSpPr>
          <p:spPr>
            <a:xfrm>
              <a:off x="2260991" y="4082286"/>
              <a:ext cx="16182" cy="17348"/>
            </a:xfrm>
            <a:custGeom>
              <a:avLst/>
              <a:gdLst/>
              <a:ahLst/>
              <a:cxnLst/>
              <a:rect l="l" t="t" r="r" b="b"/>
              <a:pathLst>
                <a:path w="694" h="744" extrusionOk="0">
                  <a:moveTo>
                    <a:pt x="693" y="1"/>
                  </a:moveTo>
                  <a:cubicBezTo>
                    <a:pt x="446" y="199"/>
                    <a:pt x="218" y="436"/>
                    <a:pt x="0" y="664"/>
                  </a:cubicBezTo>
                  <a:lnTo>
                    <a:pt x="70" y="743"/>
                  </a:lnTo>
                  <a:cubicBezTo>
                    <a:pt x="277" y="516"/>
                    <a:pt x="475" y="308"/>
                    <a:pt x="693" y="90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631;p69">
              <a:extLst>
                <a:ext uri="{FF2B5EF4-FFF2-40B4-BE49-F238E27FC236}">
                  <a16:creationId xmlns:a16="http://schemas.microsoft.com/office/drawing/2014/main" id="{2D61535D-5560-F58B-9848-2935A928C357}"/>
                </a:ext>
              </a:extLst>
            </p:cNvPr>
            <p:cNvSpPr/>
            <p:nvPr/>
          </p:nvSpPr>
          <p:spPr>
            <a:xfrm>
              <a:off x="2203746" y="3856316"/>
              <a:ext cx="15250" cy="16416"/>
            </a:xfrm>
            <a:custGeom>
              <a:avLst/>
              <a:gdLst/>
              <a:ahLst/>
              <a:cxnLst/>
              <a:rect l="l" t="t" r="r" b="b"/>
              <a:pathLst>
                <a:path w="654" h="704" extrusionOk="0">
                  <a:moveTo>
                    <a:pt x="654" y="1"/>
                  </a:moveTo>
                  <a:cubicBezTo>
                    <a:pt x="436" y="238"/>
                    <a:pt x="99" y="357"/>
                    <a:pt x="0" y="703"/>
                  </a:cubicBezTo>
                  <a:cubicBezTo>
                    <a:pt x="258" y="505"/>
                    <a:pt x="475" y="278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632;p69">
              <a:extLst>
                <a:ext uri="{FF2B5EF4-FFF2-40B4-BE49-F238E27FC236}">
                  <a16:creationId xmlns:a16="http://schemas.microsoft.com/office/drawing/2014/main" id="{2084E257-FA9A-B0FF-F7F4-EAA20698CFD4}"/>
                </a:ext>
              </a:extLst>
            </p:cNvPr>
            <p:cNvSpPr/>
            <p:nvPr/>
          </p:nvSpPr>
          <p:spPr>
            <a:xfrm>
              <a:off x="2401059" y="3828102"/>
              <a:ext cx="6995" cy="16462"/>
            </a:xfrm>
            <a:custGeom>
              <a:avLst/>
              <a:gdLst/>
              <a:ahLst/>
              <a:cxnLst/>
              <a:rect l="l" t="t" r="r" b="b"/>
              <a:pathLst>
                <a:path w="300" h="706" extrusionOk="0">
                  <a:moveTo>
                    <a:pt x="114" y="0"/>
                  </a:moveTo>
                  <a:cubicBezTo>
                    <a:pt x="1" y="0"/>
                    <a:pt x="43" y="90"/>
                    <a:pt x="52" y="171"/>
                  </a:cubicBezTo>
                  <a:cubicBezTo>
                    <a:pt x="91" y="340"/>
                    <a:pt x="111" y="547"/>
                    <a:pt x="210" y="706"/>
                  </a:cubicBezTo>
                  <a:cubicBezTo>
                    <a:pt x="230" y="636"/>
                    <a:pt x="230" y="567"/>
                    <a:pt x="299" y="528"/>
                  </a:cubicBezTo>
                  <a:cubicBezTo>
                    <a:pt x="299" y="330"/>
                    <a:pt x="210" y="171"/>
                    <a:pt x="151" y="3"/>
                  </a:cubicBezTo>
                  <a:cubicBezTo>
                    <a:pt x="137" y="1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122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633;p69">
              <a:extLst>
                <a:ext uri="{FF2B5EF4-FFF2-40B4-BE49-F238E27FC236}">
                  <a16:creationId xmlns:a16="http://schemas.microsoft.com/office/drawing/2014/main" id="{FB0D1B05-6D76-2BB5-449F-33AAEEE9A66B}"/>
                </a:ext>
              </a:extLst>
            </p:cNvPr>
            <p:cNvSpPr/>
            <p:nvPr/>
          </p:nvSpPr>
          <p:spPr>
            <a:xfrm>
              <a:off x="2191971" y="3872708"/>
              <a:ext cx="11799" cy="12708"/>
            </a:xfrm>
            <a:custGeom>
              <a:avLst/>
              <a:gdLst/>
              <a:ahLst/>
              <a:cxnLst/>
              <a:rect l="l" t="t" r="r" b="b"/>
              <a:pathLst>
                <a:path w="506" h="545" extrusionOk="0">
                  <a:moveTo>
                    <a:pt x="505" y="0"/>
                  </a:moveTo>
                  <a:lnTo>
                    <a:pt x="505" y="0"/>
                  </a:lnTo>
                  <a:cubicBezTo>
                    <a:pt x="268" y="129"/>
                    <a:pt x="139" y="337"/>
                    <a:pt x="0" y="545"/>
                  </a:cubicBezTo>
                  <a:cubicBezTo>
                    <a:pt x="208" y="396"/>
                    <a:pt x="446" y="278"/>
                    <a:pt x="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634;p69">
              <a:extLst>
                <a:ext uri="{FF2B5EF4-FFF2-40B4-BE49-F238E27FC236}">
                  <a16:creationId xmlns:a16="http://schemas.microsoft.com/office/drawing/2014/main" id="{A3A39E48-7996-38C1-A95F-3B8893B5415F}"/>
                </a:ext>
              </a:extLst>
            </p:cNvPr>
            <p:cNvSpPr/>
            <p:nvPr/>
          </p:nvSpPr>
          <p:spPr>
            <a:xfrm>
              <a:off x="2323762" y="3506857"/>
              <a:ext cx="4640" cy="17092"/>
            </a:xfrm>
            <a:custGeom>
              <a:avLst/>
              <a:gdLst/>
              <a:ahLst/>
              <a:cxnLst/>
              <a:rect l="l" t="t" r="r" b="b"/>
              <a:pathLst>
                <a:path w="199" h="733" extrusionOk="0">
                  <a:moveTo>
                    <a:pt x="1" y="0"/>
                  </a:moveTo>
                  <a:lnTo>
                    <a:pt x="1" y="733"/>
                  </a:lnTo>
                  <a:cubicBezTo>
                    <a:pt x="40" y="683"/>
                    <a:pt x="90" y="634"/>
                    <a:pt x="139" y="584"/>
                  </a:cubicBezTo>
                  <a:cubicBezTo>
                    <a:pt x="149" y="416"/>
                    <a:pt x="199" y="23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635;p69">
              <a:extLst>
                <a:ext uri="{FF2B5EF4-FFF2-40B4-BE49-F238E27FC236}">
                  <a16:creationId xmlns:a16="http://schemas.microsoft.com/office/drawing/2014/main" id="{48A32F5D-D418-A442-C183-B06BFD0E2DC0}"/>
                </a:ext>
              </a:extLst>
            </p:cNvPr>
            <p:cNvSpPr/>
            <p:nvPr/>
          </p:nvSpPr>
          <p:spPr>
            <a:xfrm>
              <a:off x="2294685" y="3980039"/>
              <a:ext cx="6715" cy="20333"/>
            </a:xfrm>
            <a:custGeom>
              <a:avLst/>
              <a:gdLst/>
              <a:ahLst/>
              <a:cxnLst/>
              <a:rect l="l" t="t" r="r" b="b"/>
              <a:pathLst>
                <a:path w="288" h="872" extrusionOk="0">
                  <a:moveTo>
                    <a:pt x="109" y="1"/>
                  </a:moveTo>
                  <a:lnTo>
                    <a:pt x="109" y="1"/>
                  </a:lnTo>
                  <a:cubicBezTo>
                    <a:pt x="1" y="248"/>
                    <a:pt x="288" y="525"/>
                    <a:pt x="90" y="783"/>
                  </a:cubicBezTo>
                  <a:cubicBezTo>
                    <a:pt x="119" y="812"/>
                    <a:pt x="169" y="842"/>
                    <a:pt x="208" y="872"/>
                  </a:cubicBezTo>
                  <a:cubicBezTo>
                    <a:pt x="218" y="832"/>
                    <a:pt x="248" y="793"/>
                    <a:pt x="258" y="763"/>
                  </a:cubicBezTo>
                  <a:cubicBezTo>
                    <a:pt x="218" y="496"/>
                    <a:pt x="218" y="238"/>
                    <a:pt x="109" y="1"/>
                  </a:cubicBezTo>
                  <a:close/>
                </a:path>
              </a:pathLst>
            </a:custGeom>
            <a:solidFill>
              <a:srgbClr val="0C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636;p69">
              <a:extLst>
                <a:ext uri="{FF2B5EF4-FFF2-40B4-BE49-F238E27FC236}">
                  <a16:creationId xmlns:a16="http://schemas.microsoft.com/office/drawing/2014/main" id="{BDA9A768-0791-AFD5-E9AE-97BEF0FAC314}"/>
                </a:ext>
              </a:extLst>
            </p:cNvPr>
            <p:cNvSpPr/>
            <p:nvPr/>
          </p:nvSpPr>
          <p:spPr>
            <a:xfrm>
              <a:off x="2154803" y="4010748"/>
              <a:ext cx="13408" cy="12708"/>
            </a:xfrm>
            <a:custGeom>
              <a:avLst/>
              <a:gdLst/>
              <a:ahLst/>
              <a:cxnLst/>
              <a:rect l="l" t="t" r="r" b="b"/>
              <a:pathLst>
                <a:path w="575" h="545" extrusionOk="0">
                  <a:moveTo>
                    <a:pt x="456" y="0"/>
                  </a:moveTo>
                  <a:cubicBezTo>
                    <a:pt x="317" y="149"/>
                    <a:pt x="169" y="297"/>
                    <a:pt x="30" y="456"/>
                  </a:cubicBezTo>
                  <a:cubicBezTo>
                    <a:pt x="20" y="456"/>
                    <a:pt x="20" y="456"/>
                    <a:pt x="11" y="485"/>
                  </a:cubicBezTo>
                  <a:cubicBezTo>
                    <a:pt x="1" y="505"/>
                    <a:pt x="11" y="525"/>
                    <a:pt x="30" y="545"/>
                  </a:cubicBezTo>
                  <a:cubicBezTo>
                    <a:pt x="228" y="396"/>
                    <a:pt x="416" y="208"/>
                    <a:pt x="575" y="10"/>
                  </a:cubicBezTo>
                  <a:cubicBezTo>
                    <a:pt x="525" y="10"/>
                    <a:pt x="496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637;p69">
              <a:extLst>
                <a:ext uri="{FF2B5EF4-FFF2-40B4-BE49-F238E27FC236}">
                  <a16:creationId xmlns:a16="http://schemas.microsoft.com/office/drawing/2014/main" id="{871AA7C6-5905-2EAE-95F7-CE1287650EAE}"/>
                </a:ext>
              </a:extLst>
            </p:cNvPr>
            <p:cNvSpPr/>
            <p:nvPr/>
          </p:nvSpPr>
          <p:spPr>
            <a:xfrm>
              <a:off x="2146269" y="3818472"/>
              <a:ext cx="9957" cy="11332"/>
            </a:xfrm>
            <a:custGeom>
              <a:avLst/>
              <a:gdLst/>
              <a:ahLst/>
              <a:cxnLst/>
              <a:rect l="l" t="t" r="r" b="b"/>
              <a:pathLst>
                <a:path w="427" h="486" extrusionOk="0">
                  <a:moveTo>
                    <a:pt x="426" y="0"/>
                  </a:moveTo>
                  <a:lnTo>
                    <a:pt x="426" y="0"/>
                  </a:lnTo>
                  <a:cubicBezTo>
                    <a:pt x="268" y="149"/>
                    <a:pt x="40" y="238"/>
                    <a:pt x="0" y="485"/>
                  </a:cubicBezTo>
                  <a:cubicBezTo>
                    <a:pt x="188" y="366"/>
                    <a:pt x="347" y="228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638;p69">
              <a:extLst>
                <a:ext uri="{FF2B5EF4-FFF2-40B4-BE49-F238E27FC236}">
                  <a16:creationId xmlns:a16="http://schemas.microsoft.com/office/drawing/2014/main" id="{6C2EAAF3-6711-E0B2-1703-260940B6BE4D}"/>
                </a:ext>
              </a:extLst>
            </p:cNvPr>
            <p:cNvSpPr/>
            <p:nvPr/>
          </p:nvSpPr>
          <p:spPr>
            <a:xfrm>
              <a:off x="2135869" y="3829781"/>
              <a:ext cx="10889" cy="12475"/>
            </a:xfrm>
            <a:custGeom>
              <a:avLst/>
              <a:gdLst/>
              <a:ahLst/>
              <a:cxnLst/>
              <a:rect l="l" t="t" r="r" b="b"/>
              <a:pathLst>
                <a:path w="467" h="535" extrusionOk="0">
                  <a:moveTo>
                    <a:pt x="466" y="0"/>
                  </a:moveTo>
                  <a:lnTo>
                    <a:pt x="466" y="0"/>
                  </a:lnTo>
                  <a:cubicBezTo>
                    <a:pt x="268" y="149"/>
                    <a:pt x="50" y="287"/>
                    <a:pt x="1" y="535"/>
                  </a:cubicBezTo>
                  <a:cubicBezTo>
                    <a:pt x="189" y="386"/>
                    <a:pt x="397" y="258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639;p69">
              <a:extLst>
                <a:ext uri="{FF2B5EF4-FFF2-40B4-BE49-F238E27FC236}">
                  <a16:creationId xmlns:a16="http://schemas.microsoft.com/office/drawing/2014/main" id="{A0B5310B-8976-3E1E-1B53-1E1EF8A3D326}"/>
                </a:ext>
              </a:extLst>
            </p:cNvPr>
            <p:cNvSpPr/>
            <p:nvPr/>
          </p:nvSpPr>
          <p:spPr>
            <a:xfrm>
              <a:off x="2116259" y="3853098"/>
              <a:ext cx="10866" cy="12475"/>
            </a:xfrm>
            <a:custGeom>
              <a:avLst/>
              <a:gdLst/>
              <a:ahLst/>
              <a:cxnLst/>
              <a:rect l="l" t="t" r="r" b="b"/>
              <a:pathLst>
                <a:path w="466" h="535" extrusionOk="0">
                  <a:moveTo>
                    <a:pt x="466" y="0"/>
                  </a:moveTo>
                  <a:cubicBezTo>
                    <a:pt x="268" y="149"/>
                    <a:pt x="50" y="287"/>
                    <a:pt x="0" y="535"/>
                  </a:cubicBezTo>
                  <a:cubicBezTo>
                    <a:pt x="189" y="386"/>
                    <a:pt x="396" y="267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640;p69">
              <a:extLst>
                <a:ext uri="{FF2B5EF4-FFF2-40B4-BE49-F238E27FC236}">
                  <a16:creationId xmlns:a16="http://schemas.microsoft.com/office/drawing/2014/main" id="{44C63F4C-F109-FBBA-54AE-27BAC9FC9C9E}"/>
                </a:ext>
              </a:extLst>
            </p:cNvPr>
            <p:cNvSpPr/>
            <p:nvPr/>
          </p:nvSpPr>
          <p:spPr>
            <a:xfrm>
              <a:off x="2457418" y="3197317"/>
              <a:ext cx="3707" cy="11332"/>
            </a:xfrm>
            <a:custGeom>
              <a:avLst/>
              <a:gdLst/>
              <a:ahLst/>
              <a:cxnLst/>
              <a:rect l="l" t="t" r="r" b="b"/>
              <a:pathLst>
                <a:path w="159" h="486" extrusionOk="0">
                  <a:moveTo>
                    <a:pt x="159" y="1"/>
                  </a:moveTo>
                  <a:lnTo>
                    <a:pt x="159" y="1"/>
                  </a:lnTo>
                  <a:cubicBezTo>
                    <a:pt x="0" y="159"/>
                    <a:pt x="20" y="327"/>
                    <a:pt x="90" y="486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641;p69">
              <a:extLst>
                <a:ext uri="{FF2B5EF4-FFF2-40B4-BE49-F238E27FC236}">
                  <a16:creationId xmlns:a16="http://schemas.microsoft.com/office/drawing/2014/main" id="{CC3E56FC-0174-E013-7FF1-DFFA9C8374E8}"/>
                </a:ext>
              </a:extLst>
            </p:cNvPr>
            <p:cNvSpPr/>
            <p:nvPr/>
          </p:nvSpPr>
          <p:spPr>
            <a:xfrm>
              <a:off x="2458350" y="3806463"/>
              <a:ext cx="8791" cy="8791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77" y="0"/>
                  </a:moveTo>
                  <a:cubicBezTo>
                    <a:pt x="139" y="80"/>
                    <a:pt x="30" y="198"/>
                    <a:pt x="0" y="377"/>
                  </a:cubicBezTo>
                  <a:cubicBezTo>
                    <a:pt x="129" y="297"/>
                    <a:pt x="257" y="198"/>
                    <a:pt x="376" y="99"/>
                  </a:cubicBezTo>
                  <a:cubicBezTo>
                    <a:pt x="366" y="30"/>
                    <a:pt x="347" y="1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642;p69">
              <a:extLst>
                <a:ext uri="{FF2B5EF4-FFF2-40B4-BE49-F238E27FC236}">
                  <a16:creationId xmlns:a16="http://schemas.microsoft.com/office/drawing/2014/main" id="{8061C99F-5979-DEA2-E1F2-40A66A010CF3}"/>
                </a:ext>
              </a:extLst>
            </p:cNvPr>
            <p:cNvSpPr/>
            <p:nvPr/>
          </p:nvSpPr>
          <p:spPr>
            <a:xfrm>
              <a:off x="2501511" y="3706058"/>
              <a:ext cx="7858" cy="7182"/>
            </a:xfrm>
            <a:custGeom>
              <a:avLst/>
              <a:gdLst/>
              <a:ahLst/>
              <a:cxnLst/>
              <a:rect l="l" t="t" r="r" b="b"/>
              <a:pathLst>
                <a:path w="337" h="308" extrusionOk="0">
                  <a:moveTo>
                    <a:pt x="188" y="0"/>
                  </a:moveTo>
                  <a:cubicBezTo>
                    <a:pt x="109" y="70"/>
                    <a:pt x="0" y="149"/>
                    <a:pt x="0" y="307"/>
                  </a:cubicBezTo>
                  <a:cubicBezTo>
                    <a:pt x="159" y="287"/>
                    <a:pt x="258" y="208"/>
                    <a:pt x="337" y="89"/>
                  </a:cubicBezTo>
                  <a:cubicBezTo>
                    <a:pt x="277" y="89"/>
                    <a:pt x="228" y="60"/>
                    <a:pt x="188" y="0"/>
                  </a:cubicBezTo>
                  <a:close/>
                </a:path>
              </a:pathLst>
            </a:custGeom>
            <a:solidFill>
              <a:srgbClr val="C5EE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643;p69">
              <a:extLst>
                <a:ext uri="{FF2B5EF4-FFF2-40B4-BE49-F238E27FC236}">
                  <a16:creationId xmlns:a16="http://schemas.microsoft.com/office/drawing/2014/main" id="{D9F83B7C-4842-56D3-8B62-D7B57F598C23}"/>
                </a:ext>
              </a:extLst>
            </p:cNvPr>
            <p:cNvSpPr/>
            <p:nvPr/>
          </p:nvSpPr>
          <p:spPr>
            <a:xfrm>
              <a:off x="2126635" y="3842465"/>
              <a:ext cx="9024" cy="10656"/>
            </a:xfrm>
            <a:custGeom>
              <a:avLst/>
              <a:gdLst/>
              <a:ahLst/>
              <a:cxnLst/>
              <a:rect l="l" t="t" r="r" b="b"/>
              <a:pathLst>
                <a:path w="387" h="457" extrusionOk="0">
                  <a:moveTo>
                    <a:pt x="387" y="1"/>
                  </a:moveTo>
                  <a:lnTo>
                    <a:pt x="387" y="1"/>
                  </a:lnTo>
                  <a:cubicBezTo>
                    <a:pt x="229" y="129"/>
                    <a:pt x="41" y="238"/>
                    <a:pt x="1" y="456"/>
                  </a:cubicBezTo>
                  <a:cubicBezTo>
                    <a:pt x="179" y="337"/>
                    <a:pt x="347" y="218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644;p69">
              <a:extLst>
                <a:ext uri="{FF2B5EF4-FFF2-40B4-BE49-F238E27FC236}">
                  <a16:creationId xmlns:a16="http://schemas.microsoft.com/office/drawing/2014/main" id="{A3BC626D-9879-F305-85CE-21209BE72150}"/>
                </a:ext>
              </a:extLst>
            </p:cNvPr>
            <p:cNvSpPr/>
            <p:nvPr/>
          </p:nvSpPr>
          <p:spPr>
            <a:xfrm>
              <a:off x="2138877" y="4028282"/>
              <a:ext cx="10190" cy="10400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397" y="1"/>
                  </a:moveTo>
                  <a:cubicBezTo>
                    <a:pt x="248" y="99"/>
                    <a:pt x="109" y="228"/>
                    <a:pt x="1" y="446"/>
                  </a:cubicBezTo>
                  <a:cubicBezTo>
                    <a:pt x="218" y="347"/>
                    <a:pt x="317" y="228"/>
                    <a:pt x="406" y="90"/>
                  </a:cubicBezTo>
                  <a:cubicBezTo>
                    <a:pt x="406" y="90"/>
                    <a:pt x="416" y="90"/>
                    <a:pt x="416" y="50"/>
                  </a:cubicBezTo>
                  <a:cubicBezTo>
                    <a:pt x="436" y="40"/>
                    <a:pt x="416" y="10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645;p69">
              <a:extLst>
                <a:ext uri="{FF2B5EF4-FFF2-40B4-BE49-F238E27FC236}">
                  <a16:creationId xmlns:a16="http://schemas.microsoft.com/office/drawing/2014/main" id="{5447843A-B84E-EC1E-A32A-152E95B4783D}"/>
                </a:ext>
              </a:extLst>
            </p:cNvPr>
            <p:cNvSpPr/>
            <p:nvPr/>
          </p:nvSpPr>
          <p:spPr>
            <a:xfrm>
              <a:off x="2399474" y="3821689"/>
              <a:ext cx="4873" cy="10423"/>
            </a:xfrm>
            <a:custGeom>
              <a:avLst/>
              <a:gdLst/>
              <a:ahLst/>
              <a:cxnLst/>
              <a:rect l="l" t="t" r="r" b="b"/>
              <a:pathLst>
                <a:path w="209" h="447" extrusionOk="0">
                  <a:moveTo>
                    <a:pt x="50" y="1"/>
                  </a:moveTo>
                  <a:cubicBezTo>
                    <a:pt x="1" y="169"/>
                    <a:pt x="21" y="308"/>
                    <a:pt x="110" y="446"/>
                  </a:cubicBezTo>
                  <a:cubicBezTo>
                    <a:pt x="129" y="387"/>
                    <a:pt x="129" y="308"/>
                    <a:pt x="209" y="278"/>
                  </a:cubicBezTo>
                  <a:cubicBezTo>
                    <a:pt x="209" y="159"/>
                    <a:pt x="169" y="60"/>
                    <a:pt x="50" y="1"/>
                  </a:cubicBezTo>
                  <a:close/>
                </a:path>
              </a:pathLst>
            </a:custGeom>
            <a:solidFill>
              <a:srgbClr val="1D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646;p69">
              <a:extLst>
                <a:ext uri="{FF2B5EF4-FFF2-40B4-BE49-F238E27FC236}">
                  <a16:creationId xmlns:a16="http://schemas.microsoft.com/office/drawing/2014/main" id="{FC209428-6664-9425-67F3-B9C85BE7A24D}"/>
                </a:ext>
              </a:extLst>
            </p:cNvPr>
            <p:cNvSpPr/>
            <p:nvPr/>
          </p:nvSpPr>
          <p:spPr>
            <a:xfrm>
              <a:off x="2083941" y="4137688"/>
              <a:ext cx="7415" cy="7415"/>
            </a:xfrm>
            <a:custGeom>
              <a:avLst/>
              <a:gdLst/>
              <a:ahLst/>
              <a:cxnLst/>
              <a:rect l="l" t="t" r="r" b="b"/>
              <a:pathLst>
                <a:path w="318" h="318" extrusionOk="0">
                  <a:moveTo>
                    <a:pt x="228" y="1"/>
                  </a:moveTo>
                  <a:cubicBezTo>
                    <a:pt x="129" y="60"/>
                    <a:pt x="40" y="139"/>
                    <a:pt x="1" y="238"/>
                  </a:cubicBezTo>
                  <a:lnTo>
                    <a:pt x="90" y="317"/>
                  </a:lnTo>
                  <a:cubicBezTo>
                    <a:pt x="169" y="248"/>
                    <a:pt x="238" y="159"/>
                    <a:pt x="317" y="90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647;p69">
              <a:extLst>
                <a:ext uri="{FF2B5EF4-FFF2-40B4-BE49-F238E27FC236}">
                  <a16:creationId xmlns:a16="http://schemas.microsoft.com/office/drawing/2014/main" id="{66DBE20B-B9F8-4FCB-913F-CC81C511083A}"/>
                </a:ext>
              </a:extLst>
            </p:cNvPr>
            <p:cNvSpPr/>
            <p:nvPr/>
          </p:nvSpPr>
          <p:spPr>
            <a:xfrm>
              <a:off x="2332086" y="3411068"/>
              <a:ext cx="6249" cy="12708"/>
            </a:xfrm>
            <a:custGeom>
              <a:avLst/>
              <a:gdLst/>
              <a:ahLst/>
              <a:cxnLst/>
              <a:rect l="l" t="t" r="r" b="b"/>
              <a:pathLst>
                <a:path w="268" h="545" extrusionOk="0">
                  <a:moveTo>
                    <a:pt x="267" y="0"/>
                  </a:moveTo>
                  <a:lnTo>
                    <a:pt x="267" y="0"/>
                  </a:lnTo>
                  <a:cubicBezTo>
                    <a:pt x="119" y="149"/>
                    <a:pt x="0" y="327"/>
                    <a:pt x="30" y="545"/>
                  </a:cubicBezTo>
                  <a:cubicBezTo>
                    <a:pt x="149" y="376"/>
                    <a:pt x="248" y="198"/>
                    <a:pt x="267" y="0"/>
                  </a:cubicBezTo>
                  <a:close/>
                </a:path>
              </a:pathLst>
            </a:custGeom>
            <a:solidFill>
              <a:srgbClr val="080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648;p69">
              <a:extLst>
                <a:ext uri="{FF2B5EF4-FFF2-40B4-BE49-F238E27FC236}">
                  <a16:creationId xmlns:a16="http://schemas.microsoft.com/office/drawing/2014/main" id="{B7603FA9-BB43-BDD0-FE4F-9C7EB6E67D3A}"/>
                </a:ext>
              </a:extLst>
            </p:cNvPr>
            <p:cNvSpPr/>
            <p:nvPr/>
          </p:nvSpPr>
          <p:spPr>
            <a:xfrm>
              <a:off x="2361396" y="3351725"/>
              <a:ext cx="5107" cy="7182"/>
            </a:xfrm>
            <a:custGeom>
              <a:avLst/>
              <a:gdLst/>
              <a:ahLst/>
              <a:cxnLst/>
              <a:rect l="l" t="t" r="r" b="b"/>
              <a:pathLst>
                <a:path w="219" h="308" extrusionOk="0">
                  <a:moveTo>
                    <a:pt x="199" y="0"/>
                  </a:moveTo>
                  <a:cubicBezTo>
                    <a:pt x="77" y="0"/>
                    <a:pt x="48" y="93"/>
                    <a:pt x="0" y="159"/>
                  </a:cubicBezTo>
                  <a:lnTo>
                    <a:pt x="70" y="308"/>
                  </a:lnTo>
                  <a:cubicBezTo>
                    <a:pt x="198" y="239"/>
                    <a:pt x="218" y="140"/>
                    <a:pt x="218" y="1"/>
                  </a:cubicBezTo>
                  <a:cubicBezTo>
                    <a:pt x="212" y="1"/>
                    <a:pt x="205" y="0"/>
                    <a:pt x="199" y="0"/>
                  </a:cubicBezTo>
                  <a:close/>
                </a:path>
              </a:pathLst>
            </a:custGeom>
            <a:solidFill>
              <a:srgbClr val="174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649;p69">
              <a:extLst>
                <a:ext uri="{FF2B5EF4-FFF2-40B4-BE49-F238E27FC236}">
                  <a16:creationId xmlns:a16="http://schemas.microsoft.com/office/drawing/2014/main" id="{3B615548-A1D1-EDB1-32CE-26CDBB7616D9}"/>
                </a:ext>
              </a:extLst>
            </p:cNvPr>
            <p:cNvSpPr/>
            <p:nvPr/>
          </p:nvSpPr>
          <p:spPr>
            <a:xfrm>
              <a:off x="2053465" y="4270645"/>
              <a:ext cx="6039" cy="6949"/>
            </a:xfrm>
            <a:custGeom>
              <a:avLst/>
              <a:gdLst/>
              <a:ahLst/>
              <a:cxnLst/>
              <a:rect l="l" t="t" r="r" b="b"/>
              <a:pathLst>
                <a:path w="259" h="298" extrusionOk="0">
                  <a:moveTo>
                    <a:pt x="258" y="1"/>
                  </a:moveTo>
                  <a:lnTo>
                    <a:pt x="258" y="1"/>
                  </a:lnTo>
                  <a:cubicBezTo>
                    <a:pt x="120" y="40"/>
                    <a:pt x="60" y="110"/>
                    <a:pt x="1" y="199"/>
                  </a:cubicBezTo>
                  <a:cubicBezTo>
                    <a:pt x="21" y="238"/>
                    <a:pt x="60" y="258"/>
                    <a:pt x="90" y="298"/>
                  </a:cubicBezTo>
                  <a:cubicBezTo>
                    <a:pt x="199" y="228"/>
                    <a:pt x="248" y="139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650;p69">
              <a:extLst>
                <a:ext uri="{FF2B5EF4-FFF2-40B4-BE49-F238E27FC236}">
                  <a16:creationId xmlns:a16="http://schemas.microsoft.com/office/drawing/2014/main" id="{ED6CC804-6366-1346-4A84-06E0DF082998}"/>
                </a:ext>
              </a:extLst>
            </p:cNvPr>
            <p:cNvSpPr/>
            <p:nvPr/>
          </p:nvSpPr>
          <p:spPr>
            <a:xfrm>
              <a:off x="2148344" y="4021124"/>
              <a:ext cx="7182" cy="9257"/>
            </a:xfrm>
            <a:custGeom>
              <a:avLst/>
              <a:gdLst/>
              <a:ahLst/>
              <a:cxnLst/>
              <a:rect l="l" t="t" r="r" b="b"/>
              <a:pathLst>
                <a:path w="308" h="397" extrusionOk="0">
                  <a:moveTo>
                    <a:pt x="307" y="1"/>
                  </a:moveTo>
                  <a:cubicBezTo>
                    <a:pt x="179" y="70"/>
                    <a:pt x="80" y="189"/>
                    <a:pt x="0" y="308"/>
                  </a:cubicBezTo>
                  <a:lnTo>
                    <a:pt x="0" y="397"/>
                  </a:lnTo>
                  <a:cubicBezTo>
                    <a:pt x="129" y="317"/>
                    <a:pt x="238" y="218"/>
                    <a:pt x="307" y="90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651;p69">
              <a:extLst>
                <a:ext uri="{FF2B5EF4-FFF2-40B4-BE49-F238E27FC236}">
                  <a16:creationId xmlns:a16="http://schemas.microsoft.com/office/drawing/2014/main" id="{B2C58CAE-CBCF-E28C-FD05-4C7893F2F241}"/>
                </a:ext>
              </a:extLst>
            </p:cNvPr>
            <p:cNvSpPr/>
            <p:nvPr/>
          </p:nvSpPr>
          <p:spPr>
            <a:xfrm>
              <a:off x="2234432" y="4064285"/>
              <a:ext cx="7182" cy="9024"/>
            </a:xfrm>
            <a:custGeom>
              <a:avLst/>
              <a:gdLst/>
              <a:ahLst/>
              <a:cxnLst/>
              <a:rect l="l" t="t" r="r" b="b"/>
              <a:pathLst>
                <a:path w="308" h="387" extrusionOk="0">
                  <a:moveTo>
                    <a:pt x="298" y="1"/>
                  </a:moveTo>
                  <a:cubicBezTo>
                    <a:pt x="169" y="80"/>
                    <a:pt x="70" y="189"/>
                    <a:pt x="1" y="318"/>
                  </a:cubicBezTo>
                  <a:lnTo>
                    <a:pt x="70" y="387"/>
                  </a:lnTo>
                  <a:cubicBezTo>
                    <a:pt x="149" y="288"/>
                    <a:pt x="219" y="189"/>
                    <a:pt x="308" y="100"/>
                  </a:cubicBezTo>
                  <a:cubicBezTo>
                    <a:pt x="298" y="70"/>
                    <a:pt x="298" y="40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652;p69">
              <a:extLst>
                <a:ext uri="{FF2B5EF4-FFF2-40B4-BE49-F238E27FC236}">
                  <a16:creationId xmlns:a16="http://schemas.microsoft.com/office/drawing/2014/main" id="{22D42CC1-8E73-F5ED-60E2-1754820AB379}"/>
                </a:ext>
              </a:extLst>
            </p:cNvPr>
            <p:cNvSpPr/>
            <p:nvPr/>
          </p:nvSpPr>
          <p:spPr>
            <a:xfrm>
              <a:off x="2327236" y="3562702"/>
              <a:ext cx="4174" cy="14573"/>
            </a:xfrm>
            <a:custGeom>
              <a:avLst/>
              <a:gdLst/>
              <a:ahLst/>
              <a:cxnLst/>
              <a:rect l="l" t="t" r="r" b="b"/>
              <a:pathLst>
                <a:path w="179" h="625" extrusionOk="0">
                  <a:moveTo>
                    <a:pt x="89" y="1"/>
                  </a:moveTo>
                  <a:lnTo>
                    <a:pt x="89" y="1"/>
                  </a:lnTo>
                  <a:cubicBezTo>
                    <a:pt x="99" y="209"/>
                    <a:pt x="0" y="427"/>
                    <a:pt x="159" y="625"/>
                  </a:cubicBezTo>
                  <a:cubicBezTo>
                    <a:pt x="159" y="417"/>
                    <a:pt x="179" y="209"/>
                    <a:pt x="89" y="1"/>
                  </a:cubicBezTo>
                  <a:close/>
                </a:path>
              </a:pathLst>
            </a:custGeom>
            <a:solidFill>
              <a:srgbClr val="0F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653;p69">
              <a:extLst>
                <a:ext uri="{FF2B5EF4-FFF2-40B4-BE49-F238E27FC236}">
                  <a16:creationId xmlns:a16="http://schemas.microsoft.com/office/drawing/2014/main" id="{D9482006-F8CC-6230-1418-284328339A85}"/>
                </a:ext>
              </a:extLst>
            </p:cNvPr>
            <p:cNvSpPr/>
            <p:nvPr/>
          </p:nvSpPr>
          <p:spPr>
            <a:xfrm>
              <a:off x="2353771" y="3942637"/>
              <a:ext cx="9257" cy="5107"/>
            </a:xfrm>
            <a:custGeom>
              <a:avLst/>
              <a:gdLst/>
              <a:ahLst/>
              <a:cxnLst/>
              <a:rect l="l" t="t" r="r" b="b"/>
              <a:pathLst>
                <a:path w="397" h="219" extrusionOk="0">
                  <a:moveTo>
                    <a:pt x="308" y="1"/>
                  </a:moveTo>
                  <a:cubicBezTo>
                    <a:pt x="209" y="50"/>
                    <a:pt x="110" y="100"/>
                    <a:pt x="1" y="149"/>
                  </a:cubicBezTo>
                  <a:cubicBezTo>
                    <a:pt x="80" y="169"/>
                    <a:pt x="179" y="140"/>
                    <a:pt x="228" y="219"/>
                  </a:cubicBezTo>
                  <a:cubicBezTo>
                    <a:pt x="308" y="209"/>
                    <a:pt x="357" y="149"/>
                    <a:pt x="397" y="90"/>
                  </a:cubicBezTo>
                  <a:lnTo>
                    <a:pt x="3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654;p69">
              <a:extLst>
                <a:ext uri="{FF2B5EF4-FFF2-40B4-BE49-F238E27FC236}">
                  <a16:creationId xmlns:a16="http://schemas.microsoft.com/office/drawing/2014/main" id="{7D71ABEF-8D20-9916-9E23-26A8C94B1AAF}"/>
                </a:ext>
              </a:extLst>
            </p:cNvPr>
            <p:cNvSpPr/>
            <p:nvPr/>
          </p:nvSpPr>
          <p:spPr>
            <a:xfrm>
              <a:off x="2332529" y="3609337"/>
              <a:ext cx="4197" cy="14573"/>
            </a:xfrm>
            <a:custGeom>
              <a:avLst/>
              <a:gdLst/>
              <a:ahLst/>
              <a:cxnLst/>
              <a:rect l="l" t="t" r="r" b="b"/>
              <a:pathLst>
                <a:path w="180" h="625" extrusionOk="0">
                  <a:moveTo>
                    <a:pt x="90" y="1"/>
                  </a:moveTo>
                  <a:cubicBezTo>
                    <a:pt x="110" y="208"/>
                    <a:pt x="1" y="436"/>
                    <a:pt x="169" y="624"/>
                  </a:cubicBezTo>
                  <a:cubicBezTo>
                    <a:pt x="169" y="406"/>
                    <a:pt x="179" y="199"/>
                    <a:pt x="90" y="1"/>
                  </a:cubicBezTo>
                  <a:close/>
                </a:path>
              </a:pathLst>
            </a:custGeom>
            <a:solidFill>
              <a:srgbClr val="0B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655;p69">
              <a:extLst>
                <a:ext uri="{FF2B5EF4-FFF2-40B4-BE49-F238E27FC236}">
                  <a16:creationId xmlns:a16="http://schemas.microsoft.com/office/drawing/2014/main" id="{8D332C19-C3CA-98C0-8FEF-49E7F3BE3327}"/>
                </a:ext>
              </a:extLst>
            </p:cNvPr>
            <p:cNvSpPr/>
            <p:nvPr/>
          </p:nvSpPr>
          <p:spPr>
            <a:xfrm>
              <a:off x="2314761" y="3858158"/>
              <a:ext cx="7415" cy="9490"/>
            </a:xfrm>
            <a:custGeom>
              <a:avLst/>
              <a:gdLst/>
              <a:ahLst/>
              <a:cxnLst/>
              <a:rect l="l" t="t" r="r" b="b"/>
              <a:pathLst>
                <a:path w="318" h="407" extrusionOk="0">
                  <a:moveTo>
                    <a:pt x="318" y="1"/>
                  </a:moveTo>
                  <a:lnTo>
                    <a:pt x="318" y="1"/>
                  </a:lnTo>
                  <a:cubicBezTo>
                    <a:pt x="149" y="130"/>
                    <a:pt x="50" y="209"/>
                    <a:pt x="1" y="327"/>
                  </a:cubicBezTo>
                  <a:cubicBezTo>
                    <a:pt x="21" y="357"/>
                    <a:pt x="40" y="377"/>
                    <a:pt x="80" y="407"/>
                  </a:cubicBezTo>
                  <a:cubicBezTo>
                    <a:pt x="169" y="308"/>
                    <a:pt x="248" y="209"/>
                    <a:pt x="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656;p69">
              <a:extLst>
                <a:ext uri="{FF2B5EF4-FFF2-40B4-BE49-F238E27FC236}">
                  <a16:creationId xmlns:a16="http://schemas.microsoft.com/office/drawing/2014/main" id="{F6A7921E-A311-9759-E684-DD0D971F3684}"/>
                </a:ext>
              </a:extLst>
            </p:cNvPr>
            <p:cNvSpPr/>
            <p:nvPr/>
          </p:nvSpPr>
          <p:spPr>
            <a:xfrm>
              <a:off x="2309678" y="3865783"/>
              <a:ext cx="6949" cy="9024"/>
            </a:xfrm>
            <a:custGeom>
              <a:avLst/>
              <a:gdLst/>
              <a:ahLst/>
              <a:cxnLst/>
              <a:rect l="l" t="t" r="r" b="b"/>
              <a:pathLst>
                <a:path w="298" h="387" extrusionOk="0">
                  <a:moveTo>
                    <a:pt x="219" y="0"/>
                  </a:moveTo>
                  <a:cubicBezTo>
                    <a:pt x="149" y="99"/>
                    <a:pt x="70" y="198"/>
                    <a:pt x="1" y="317"/>
                  </a:cubicBezTo>
                  <a:lnTo>
                    <a:pt x="70" y="387"/>
                  </a:lnTo>
                  <a:cubicBezTo>
                    <a:pt x="149" y="288"/>
                    <a:pt x="219" y="179"/>
                    <a:pt x="298" y="80"/>
                  </a:cubicBezTo>
                  <a:lnTo>
                    <a:pt x="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657;p69">
              <a:extLst>
                <a:ext uri="{FF2B5EF4-FFF2-40B4-BE49-F238E27FC236}">
                  <a16:creationId xmlns:a16="http://schemas.microsoft.com/office/drawing/2014/main" id="{E50EFD18-807F-1544-2B62-EF1BB7413E00}"/>
                </a:ext>
              </a:extLst>
            </p:cNvPr>
            <p:cNvSpPr/>
            <p:nvPr/>
          </p:nvSpPr>
          <p:spPr>
            <a:xfrm>
              <a:off x="2334161" y="3623887"/>
              <a:ext cx="4407" cy="14317"/>
            </a:xfrm>
            <a:custGeom>
              <a:avLst/>
              <a:gdLst/>
              <a:ahLst/>
              <a:cxnLst/>
              <a:rect l="l" t="t" r="r" b="b"/>
              <a:pathLst>
                <a:path w="189" h="614" extrusionOk="0">
                  <a:moveTo>
                    <a:pt x="89" y="0"/>
                  </a:moveTo>
                  <a:lnTo>
                    <a:pt x="89" y="0"/>
                  </a:lnTo>
                  <a:cubicBezTo>
                    <a:pt x="109" y="208"/>
                    <a:pt x="0" y="426"/>
                    <a:pt x="178" y="614"/>
                  </a:cubicBezTo>
                  <a:cubicBezTo>
                    <a:pt x="178" y="406"/>
                    <a:pt x="188" y="188"/>
                    <a:pt x="89" y="0"/>
                  </a:cubicBezTo>
                  <a:close/>
                </a:path>
              </a:pathLst>
            </a:custGeom>
            <a:solidFill>
              <a:srgbClr val="0B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658;p69">
              <a:extLst>
                <a:ext uri="{FF2B5EF4-FFF2-40B4-BE49-F238E27FC236}">
                  <a16:creationId xmlns:a16="http://schemas.microsoft.com/office/drawing/2014/main" id="{4A53740D-B547-40AF-1587-36D5BB85AEF7}"/>
                </a:ext>
              </a:extLst>
            </p:cNvPr>
            <p:cNvSpPr/>
            <p:nvPr/>
          </p:nvSpPr>
          <p:spPr>
            <a:xfrm>
              <a:off x="2330454" y="3611412"/>
              <a:ext cx="3731" cy="12941"/>
            </a:xfrm>
            <a:custGeom>
              <a:avLst/>
              <a:gdLst/>
              <a:ahLst/>
              <a:cxnLst/>
              <a:rect l="l" t="t" r="r" b="b"/>
              <a:pathLst>
                <a:path w="160" h="555" extrusionOk="0">
                  <a:moveTo>
                    <a:pt x="21" y="1"/>
                  </a:moveTo>
                  <a:lnTo>
                    <a:pt x="21" y="1"/>
                  </a:lnTo>
                  <a:cubicBezTo>
                    <a:pt x="11" y="199"/>
                    <a:pt x="1" y="387"/>
                    <a:pt x="90" y="555"/>
                  </a:cubicBezTo>
                  <a:cubicBezTo>
                    <a:pt x="90" y="367"/>
                    <a:pt x="159" y="169"/>
                    <a:pt x="21" y="1"/>
                  </a:cubicBezTo>
                  <a:close/>
                </a:path>
              </a:pathLst>
            </a:custGeom>
            <a:solidFill>
              <a:srgbClr val="0B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659;p69">
              <a:extLst>
                <a:ext uri="{FF2B5EF4-FFF2-40B4-BE49-F238E27FC236}">
                  <a16:creationId xmlns:a16="http://schemas.microsoft.com/office/drawing/2014/main" id="{660C3A0A-102A-F298-B4A2-33EFA4B7EB11}"/>
                </a:ext>
              </a:extLst>
            </p:cNvPr>
            <p:cNvSpPr/>
            <p:nvPr/>
          </p:nvSpPr>
          <p:spPr>
            <a:xfrm>
              <a:off x="2409500" y="3891805"/>
              <a:ext cx="6156" cy="5153"/>
            </a:xfrm>
            <a:custGeom>
              <a:avLst/>
              <a:gdLst/>
              <a:ahLst/>
              <a:cxnLst/>
              <a:rect l="l" t="t" r="r" b="b"/>
              <a:pathLst>
                <a:path w="264" h="221" extrusionOk="0">
                  <a:moveTo>
                    <a:pt x="143" y="1"/>
                  </a:moveTo>
                  <a:cubicBezTo>
                    <a:pt x="27" y="1"/>
                    <a:pt x="1" y="90"/>
                    <a:pt x="16" y="221"/>
                  </a:cubicBezTo>
                  <a:cubicBezTo>
                    <a:pt x="135" y="211"/>
                    <a:pt x="185" y="102"/>
                    <a:pt x="264" y="23"/>
                  </a:cubicBezTo>
                  <a:cubicBezTo>
                    <a:pt x="216" y="8"/>
                    <a:pt x="176" y="1"/>
                    <a:pt x="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660;p69">
              <a:extLst>
                <a:ext uri="{FF2B5EF4-FFF2-40B4-BE49-F238E27FC236}">
                  <a16:creationId xmlns:a16="http://schemas.microsoft.com/office/drawing/2014/main" id="{1168176F-5ACB-D1DE-614F-0C16299B909A}"/>
                </a:ext>
              </a:extLst>
            </p:cNvPr>
            <p:cNvSpPr/>
            <p:nvPr/>
          </p:nvSpPr>
          <p:spPr>
            <a:xfrm>
              <a:off x="2333928" y="3641888"/>
              <a:ext cx="3707" cy="13174"/>
            </a:xfrm>
            <a:custGeom>
              <a:avLst/>
              <a:gdLst/>
              <a:ahLst/>
              <a:cxnLst/>
              <a:rect l="l" t="t" r="r" b="b"/>
              <a:pathLst>
                <a:path w="159" h="565" extrusionOk="0">
                  <a:moveTo>
                    <a:pt x="20" y="0"/>
                  </a:moveTo>
                  <a:cubicBezTo>
                    <a:pt x="10" y="188"/>
                    <a:pt x="0" y="386"/>
                    <a:pt x="89" y="565"/>
                  </a:cubicBezTo>
                  <a:cubicBezTo>
                    <a:pt x="89" y="376"/>
                    <a:pt x="159" y="179"/>
                    <a:pt x="20" y="0"/>
                  </a:cubicBezTo>
                  <a:close/>
                </a:path>
              </a:pathLst>
            </a:custGeom>
            <a:solidFill>
              <a:srgbClr val="0B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661;p69">
              <a:extLst>
                <a:ext uri="{FF2B5EF4-FFF2-40B4-BE49-F238E27FC236}">
                  <a16:creationId xmlns:a16="http://schemas.microsoft.com/office/drawing/2014/main" id="{5DC3E71E-23AB-FA79-C834-089C5CC46628}"/>
                </a:ext>
              </a:extLst>
            </p:cNvPr>
            <p:cNvSpPr/>
            <p:nvPr/>
          </p:nvSpPr>
          <p:spPr>
            <a:xfrm>
              <a:off x="2297226" y="4017743"/>
              <a:ext cx="6949" cy="5713"/>
            </a:xfrm>
            <a:custGeom>
              <a:avLst/>
              <a:gdLst/>
              <a:ahLst/>
              <a:cxnLst/>
              <a:rect l="l" t="t" r="r" b="b"/>
              <a:pathLst>
                <a:path w="298" h="245" extrusionOk="0">
                  <a:moveTo>
                    <a:pt x="191" y="1"/>
                  </a:moveTo>
                  <a:cubicBezTo>
                    <a:pt x="178" y="1"/>
                    <a:pt x="165" y="3"/>
                    <a:pt x="149" y="7"/>
                  </a:cubicBezTo>
                  <a:cubicBezTo>
                    <a:pt x="0" y="47"/>
                    <a:pt x="90" y="156"/>
                    <a:pt x="139" y="245"/>
                  </a:cubicBezTo>
                  <a:cubicBezTo>
                    <a:pt x="155" y="167"/>
                    <a:pt x="173" y="141"/>
                    <a:pt x="190" y="141"/>
                  </a:cubicBezTo>
                  <a:cubicBezTo>
                    <a:pt x="224" y="141"/>
                    <a:pt x="260" y="236"/>
                    <a:pt x="292" y="236"/>
                  </a:cubicBezTo>
                  <a:cubicBezTo>
                    <a:pt x="294" y="236"/>
                    <a:pt x="295" y="235"/>
                    <a:pt x="297" y="235"/>
                  </a:cubicBezTo>
                  <a:cubicBezTo>
                    <a:pt x="297" y="129"/>
                    <a:pt x="290" y="1"/>
                    <a:pt x="191" y="1"/>
                  </a:cubicBezTo>
                  <a:close/>
                </a:path>
              </a:pathLst>
            </a:custGeom>
            <a:solidFill>
              <a:srgbClr val="0E2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662;p69">
              <a:extLst>
                <a:ext uri="{FF2B5EF4-FFF2-40B4-BE49-F238E27FC236}">
                  <a16:creationId xmlns:a16="http://schemas.microsoft.com/office/drawing/2014/main" id="{4BFEB772-739B-ED8F-A3C8-34DE7C4488C0}"/>
                </a:ext>
              </a:extLst>
            </p:cNvPr>
            <p:cNvSpPr/>
            <p:nvPr/>
          </p:nvSpPr>
          <p:spPr>
            <a:xfrm>
              <a:off x="2336236" y="3638181"/>
              <a:ext cx="4407" cy="12731"/>
            </a:xfrm>
            <a:custGeom>
              <a:avLst/>
              <a:gdLst/>
              <a:ahLst/>
              <a:cxnLst/>
              <a:rect l="l" t="t" r="r" b="b"/>
              <a:pathLst>
                <a:path w="189" h="546" extrusionOk="0">
                  <a:moveTo>
                    <a:pt x="89" y="1"/>
                  </a:moveTo>
                  <a:lnTo>
                    <a:pt x="89" y="1"/>
                  </a:lnTo>
                  <a:cubicBezTo>
                    <a:pt x="99" y="189"/>
                    <a:pt x="0" y="387"/>
                    <a:pt x="159" y="545"/>
                  </a:cubicBezTo>
                  <a:cubicBezTo>
                    <a:pt x="169" y="357"/>
                    <a:pt x="188" y="179"/>
                    <a:pt x="89" y="1"/>
                  </a:cubicBezTo>
                  <a:close/>
                </a:path>
              </a:pathLst>
            </a:custGeom>
            <a:solidFill>
              <a:srgbClr val="0B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663;p69">
              <a:extLst>
                <a:ext uri="{FF2B5EF4-FFF2-40B4-BE49-F238E27FC236}">
                  <a16:creationId xmlns:a16="http://schemas.microsoft.com/office/drawing/2014/main" id="{B7328169-19AF-4B83-8971-97C8ABD29CAC}"/>
                </a:ext>
              </a:extLst>
            </p:cNvPr>
            <p:cNvSpPr/>
            <p:nvPr/>
          </p:nvSpPr>
          <p:spPr>
            <a:xfrm>
              <a:off x="2464809" y="3802989"/>
              <a:ext cx="7415" cy="5806"/>
            </a:xfrm>
            <a:custGeom>
              <a:avLst/>
              <a:gdLst/>
              <a:ahLst/>
              <a:cxnLst/>
              <a:rect l="l" t="t" r="r" b="b"/>
              <a:pathLst>
                <a:path w="318" h="249" extrusionOk="0">
                  <a:moveTo>
                    <a:pt x="169" y="1"/>
                  </a:moveTo>
                  <a:cubicBezTo>
                    <a:pt x="109" y="50"/>
                    <a:pt x="50" y="100"/>
                    <a:pt x="0" y="149"/>
                  </a:cubicBezTo>
                  <a:lnTo>
                    <a:pt x="99" y="248"/>
                  </a:lnTo>
                  <a:cubicBezTo>
                    <a:pt x="178" y="199"/>
                    <a:pt x="277" y="169"/>
                    <a:pt x="317" y="70"/>
                  </a:cubicBezTo>
                  <a:cubicBezTo>
                    <a:pt x="248" y="70"/>
                    <a:pt x="188" y="60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664;p69">
              <a:extLst>
                <a:ext uri="{FF2B5EF4-FFF2-40B4-BE49-F238E27FC236}">
                  <a16:creationId xmlns:a16="http://schemas.microsoft.com/office/drawing/2014/main" id="{B9A4EF72-FFCA-479C-73CA-EFB337EC2D08}"/>
                </a:ext>
              </a:extLst>
            </p:cNvPr>
            <p:cNvSpPr/>
            <p:nvPr/>
          </p:nvSpPr>
          <p:spPr>
            <a:xfrm>
              <a:off x="2218273" y="3739519"/>
              <a:ext cx="5107" cy="6249"/>
            </a:xfrm>
            <a:custGeom>
              <a:avLst/>
              <a:gdLst/>
              <a:ahLst/>
              <a:cxnLst/>
              <a:rect l="l" t="t" r="r" b="b"/>
              <a:pathLst>
                <a:path w="219" h="268" extrusionOk="0">
                  <a:moveTo>
                    <a:pt x="179" y="1"/>
                  </a:moveTo>
                  <a:lnTo>
                    <a:pt x="179" y="1"/>
                  </a:lnTo>
                  <a:cubicBezTo>
                    <a:pt x="80" y="30"/>
                    <a:pt x="31" y="110"/>
                    <a:pt x="1" y="179"/>
                  </a:cubicBezTo>
                  <a:cubicBezTo>
                    <a:pt x="21" y="218"/>
                    <a:pt x="60" y="248"/>
                    <a:pt x="80" y="268"/>
                  </a:cubicBezTo>
                  <a:cubicBezTo>
                    <a:pt x="149" y="199"/>
                    <a:pt x="219" y="119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665;p69">
              <a:extLst>
                <a:ext uri="{FF2B5EF4-FFF2-40B4-BE49-F238E27FC236}">
                  <a16:creationId xmlns:a16="http://schemas.microsoft.com/office/drawing/2014/main" id="{B2DF9B93-D3BB-E92B-6D04-1898CF80FFCD}"/>
                </a:ext>
              </a:extLst>
            </p:cNvPr>
            <p:cNvSpPr/>
            <p:nvPr/>
          </p:nvSpPr>
          <p:spPr>
            <a:xfrm>
              <a:off x="2292143" y="3956721"/>
              <a:ext cx="3498" cy="11099"/>
            </a:xfrm>
            <a:custGeom>
              <a:avLst/>
              <a:gdLst/>
              <a:ahLst/>
              <a:cxnLst/>
              <a:rect l="l" t="t" r="r" b="b"/>
              <a:pathLst>
                <a:path w="150" h="476" extrusionOk="0">
                  <a:moveTo>
                    <a:pt x="60" y="1"/>
                  </a:moveTo>
                  <a:lnTo>
                    <a:pt x="60" y="1"/>
                  </a:lnTo>
                  <a:cubicBezTo>
                    <a:pt x="70" y="159"/>
                    <a:pt x="1" y="337"/>
                    <a:pt x="129" y="476"/>
                  </a:cubicBezTo>
                  <a:cubicBezTo>
                    <a:pt x="149" y="308"/>
                    <a:pt x="149" y="149"/>
                    <a:pt x="60" y="1"/>
                  </a:cubicBezTo>
                  <a:close/>
                </a:path>
              </a:pathLst>
            </a:custGeom>
            <a:solidFill>
              <a:srgbClr val="0C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666;p69">
              <a:extLst>
                <a:ext uri="{FF2B5EF4-FFF2-40B4-BE49-F238E27FC236}">
                  <a16:creationId xmlns:a16="http://schemas.microsoft.com/office/drawing/2014/main" id="{A98A7E87-3CB6-6BD8-B036-5BC90D01A44F}"/>
                </a:ext>
              </a:extLst>
            </p:cNvPr>
            <p:cNvSpPr/>
            <p:nvPr/>
          </p:nvSpPr>
          <p:spPr>
            <a:xfrm>
              <a:off x="2327003" y="3581169"/>
              <a:ext cx="3474" cy="11099"/>
            </a:xfrm>
            <a:custGeom>
              <a:avLst/>
              <a:gdLst/>
              <a:ahLst/>
              <a:cxnLst/>
              <a:rect l="l" t="t" r="r" b="b"/>
              <a:pathLst>
                <a:path w="149" h="476" extrusionOk="0">
                  <a:moveTo>
                    <a:pt x="20" y="1"/>
                  </a:moveTo>
                  <a:cubicBezTo>
                    <a:pt x="0" y="159"/>
                    <a:pt x="0" y="318"/>
                    <a:pt x="90" y="476"/>
                  </a:cubicBezTo>
                  <a:cubicBezTo>
                    <a:pt x="90" y="318"/>
                    <a:pt x="149" y="149"/>
                    <a:pt x="20" y="1"/>
                  </a:cubicBezTo>
                  <a:close/>
                </a:path>
              </a:pathLst>
            </a:custGeom>
            <a:solidFill>
              <a:srgbClr val="0F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667;p69">
              <a:extLst>
                <a:ext uri="{FF2B5EF4-FFF2-40B4-BE49-F238E27FC236}">
                  <a16:creationId xmlns:a16="http://schemas.microsoft.com/office/drawing/2014/main" id="{6E9A206C-7781-ED57-9A2D-180C9C22C132}"/>
                </a:ext>
              </a:extLst>
            </p:cNvPr>
            <p:cNvSpPr/>
            <p:nvPr/>
          </p:nvSpPr>
          <p:spPr>
            <a:xfrm>
              <a:off x="2329544" y="3578861"/>
              <a:ext cx="3474" cy="11122"/>
            </a:xfrm>
            <a:custGeom>
              <a:avLst/>
              <a:gdLst/>
              <a:ahLst/>
              <a:cxnLst/>
              <a:rect l="l" t="t" r="r" b="b"/>
              <a:pathLst>
                <a:path w="149" h="477" extrusionOk="0">
                  <a:moveTo>
                    <a:pt x="80" y="1"/>
                  </a:moveTo>
                  <a:cubicBezTo>
                    <a:pt x="80" y="159"/>
                    <a:pt x="0" y="328"/>
                    <a:pt x="139" y="476"/>
                  </a:cubicBezTo>
                  <a:cubicBezTo>
                    <a:pt x="139" y="308"/>
                    <a:pt x="149" y="139"/>
                    <a:pt x="80" y="1"/>
                  </a:cubicBezTo>
                  <a:close/>
                </a:path>
              </a:pathLst>
            </a:custGeom>
            <a:solidFill>
              <a:srgbClr val="0F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668;p69">
              <a:extLst>
                <a:ext uri="{FF2B5EF4-FFF2-40B4-BE49-F238E27FC236}">
                  <a16:creationId xmlns:a16="http://schemas.microsoft.com/office/drawing/2014/main" id="{B33F4542-3C4A-E7DF-ABEA-0CACE1992D3F}"/>
                </a:ext>
              </a:extLst>
            </p:cNvPr>
            <p:cNvSpPr/>
            <p:nvPr/>
          </p:nvSpPr>
          <p:spPr>
            <a:xfrm>
              <a:off x="2324694" y="3419836"/>
              <a:ext cx="4407" cy="9024"/>
            </a:xfrm>
            <a:custGeom>
              <a:avLst/>
              <a:gdLst/>
              <a:ahLst/>
              <a:cxnLst/>
              <a:rect l="l" t="t" r="r" b="b"/>
              <a:pathLst>
                <a:path w="189" h="387" extrusionOk="0">
                  <a:moveTo>
                    <a:pt x="189" y="0"/>
                  </a:moveTo>
                  <a:cubicBezTo>
                    <a:pt x="90" y="109"/>
                    <a:pt x="50" y="248"/>
                    <a:pt x="0" y="386"/>
                  </a:cubicBezTo>
                  <a:cubicBezTo>
                    <a:pt x="169" y="307"/>
                    <a:pt x="189" y="159"/>
                    <a:pt x="189" y="0"/>
                  </a:cubicBezTo>
                  <a:close/>
                </a:path>
              </a:pathLst>
            </a:custGeom>
            <a:solidFill>
              <a:srgbClr val="080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669;p69">
              <a:extLst>
                <a:ext uri="{FF2B5EF4-FFF2-40B4-BE49-F238E27FC236}">
                  <a16:creationId xmlns:a16="http://schemas.microsoft.com/office/drawing/2014/main" id="{1C251A6B-966A-1EDF-9F56-A933B5C6E51D}"/>
                </a:ext>
              </a:extLst>
            </p:cNvPr>
            <p:cNvSpPr/>
            <p:nvPr/>
          </p:nvSpPr>
          <p:spPr>
            <a:xfrm>
              <a:off x="2328845" y="3423753"/>
              <a:ext cx="4174" cy="9024"/>
            </a:xfrm>
            <a:custGeom>
              <a:avLst/>
              <a:gdLst/>
              <a:ahLst/>
              <a:cxnLst/>
              <a:rect l="l" t="t" r="r" b="b"/>
              <a:pathLst>
                <a:path w="179" h="387" extrusionOk="0">
                  <a:moveTo>
                    <a:pt x="179" y="1"/>
                  </a:moveTo>
                  <a:cubicBezTo>
                    <a:pt x="30" y="90"/>
                    <a:pt x="1" y="228"/>
                    <a:pt x="20" y="387"/>
                  </a:cubicBezTo>
                  <a:cubicBezTo>
                    <a:pt x="119" y="278"/>
                    <a:pt x="169" y="139"/>
                    <a:pt x="179" y="1"/>
                  </a:cubicBezTo>
                  <a:close/>
                </a:path>
              </a:pathLst>
            </a:custGeom>
            <a:solidFill>
              <a:srgbClr val="080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670;p69">
              <a:extLst>
                <a:ext uri="{FF2B5EF4-FFF2-40B4-BE49-F238E27FC236}">
                  <a16:creationId xmlns:a16="http://schemas.microsoft.com/office/drawing/2014/main" id="{384EB698-06EC-66FE-0F85-24C08E7874F3}"/>
                </a:ext>
              </a:extLst>
            </p:cNvPr>
            <p:cNvSpPr/>
            <p:nvPr/>
          </p:nvSpPr>
          <p:spPr>
            <a:xfrm>
              <a:off x="2325627" y="3432520"/>
              <a:ext cx="3707" cy="8581"/>
            </a:xfrm>
            <a:custGeom>
              <a:avLst/>
              <a:gdLst/>
              <a:ahLst/>
              <a:cxnLst/>
              <a:rect l="l" t="t" r="r" b="b"/>
              <a:pathLst>
                <a:path w="159" h="368" extrusionOk="0">
                  <a:moveTo>
                    <a:pt x="158" y="1"/>
                  </a:moveTo>
                  <a:lnTo>
                    <a:pt x="158" y="1"/>
                  </a:lnTo>
                  <a:cubicBezTo>
                    <a:pt x="20" y="90"/>
                    <a:pt x="0" y="219"/>
                    <a:pt x="0" y="367"/>
                  </a:cubicBezTo>
                  <a:cubicBezTo>
                    <a:pt x="109" y="268"/>
                    <a:pt x="149" y="149"/>
                    <a:pt x="158" y="1"/>
                  </a:cubicBezTo>
                  <a:close/>
                </a:path>
              </a:pathLst>
            </a:custGeom>
            <a:solidFill>
              <a:srgbClr val="080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671;p69">
              <a:extLst>
                <a:ext uri="{FF2B5EF4-FFF2-40B4-BE49-F238E27FC236}">
                  <a16:creationId xmlns:a16="http://schemas.microsoft.com/office/drawing/2014/main" id="{342EBA0A-97B9-9619-3459-50F5A240EF1B}"/>
                </a:ext>
              </a:extLst>
            </p:cNvPr>
            <p:cNvSpPr/>
            <p:nvPr/>
          </p:nvSpPr>
          <p:spPr>
            <a:xfrm>
              <a:off x="2319844" y="3446837"/>
              <a:ext cx="3941" cy="9723"/>
            </a:xfrm>
            <a:custGeom>
              <a:avLst/>
              <a:gdLst/>
              <a:ahLst/>
              <a:cxnLst/>
              <a:rect l="l" t="t" r="r" b="b"/>
              <a:pathLst>
                <a:path w="169" h="417" extrusionOk="0">
                  <a:moveTo>
                    <a:pt x="159" y="1"/>
                  </a:moveTo>
                  <a:cubicBezTo>
                    <a:pt x="30" y="119"/>
                    <a:pt x="1" y="248"/>
                    <a:pt x="20" y="416"/>
                  </a:cubicBezTo>
                  <a:cubicBezTo>
                    <a:pt x="109" y="288"/>
                    <a:pt x="169" y="149"/>
                    <a:pt x="159" y="1"/>
                  </a:cubicBezTo>
                  <a:close/>
                </a:path>
              </a:pathLst>
            </a:custGeom>
            <a:solidFill>
              <a:srgbClr val="080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672;p69">
              <a:extLst>
                <a:ext uri="{FF2B5EF4-FFF2-40B4-BE49-F238E27FC236}">
                  <a16:creationId xmlns:a16="http://schemas.microsoft.com/office/drawing/2014/main" id="{4D2DEF9F-6713-F3A1-F3AD-CFFD9EED2A20}"/>
                </a:ext>
              </a:extLst>
            </p:cNvPr>
            <p:cNvSpPr/>
            <p:nvPr/>
          </p:nvSpPr>
          <p:spPr>
            <a:xfrm>
              <a:off x="2332086" y="3627571"/>
              <a:ext cx="3941" cy="11332"/>
            </a:xfrm>
            <a:custGeom>
              <a:avLst/>
              <a:gdLst/>
              <a:ahLst/>
              <a:cxnLst/>
              <a:rect l="l" t="t" r="r" b="b"/>
              <a:pathLst>
                <a:path w="169" h="486" extrusionOk="0">
                  <a:moveTo>
                    <a:pt x="30" y="1"/>
                  </a:moveTo>
                  <a:lnTo>
                    <a:pt x="30" y="1"/>
                  </a:lnTo>
                  <a:cubicBezTo>
                    <a:pt x="20" y="169"/>
                    <a:pt x="0" y="337"/>
                    <a:pt x="89" y="486"/>
                  </a:cubicBezTo>
                  <a:cubicBezTo>
                    <a:pt x="89" y="317"/>
                    <a:pt x="168" y="149"/>
                    <a:pt x="30" y="1"/>
                  </a:cubicBezTo>
                  <a:close/>
                </a:path>
              </a:pathLst>
            </a:custGeom>
            <a:solidFill>
              <a:srgbClr val="0B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673;p69">
              <a:extLst>
                <a:ext uri="{FF2B5EF4-FFF2-40B4-BE49-F238E27FC236}">
                  <a16:creationId xmlns:a16="http://schemas.microsoft.com/office/drawing/2014/main" id="{45FC7C07-CA95-5267-121E-EB20659CDA7C}"/>
                </a:ext>
              </a:extLst>
            </p:cNvPr>
            <p:cNvSpPr/>
            <p:nvPr/>
          </p:nvSpPr>
          <p:spPr>
            <a:xfrm>
              <a:off x="2293542" y="3968963"/>
              <a:ext cx="3707" cy="11099"/>
            </a:xfrm>
            <a:custGeom>
              <a:avLst/>
              <a:gdLst/>
              <a:ahLst/>
              <a:cxnLst/>
              <a:rect l="l" t="t" r="r" b="b"/>
              <a:pathLst>
                <a:path w="159" h="476" extrusionOk="0">
                  <a:moveTo>
                    <a:pt x="89" y="0"/>
                  </a:moveTo>
                  <a:cubicBezTo>
                    <a:pt x="89" y="159"/>
                    <a:pt x="0" y="347"/>
                    <a:pt x="158" y="476"/>
                  </a:cubicBezTo>
                  <a:cubicBezTo>
                    <a:pt x="158" y="317"/>
                    <a:pt x="158" y="149"/>
                    <a:pt x="89" y="0"/>
                  </a:cubicBezTo>
                  <a:close/>
                </a:path>
              </a:pathLst>
            </a:custGeom>
            <a:solidFill>
              <a:srgbClr val="0C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674;p69">
              <a:extLst>
                <a:ext uri="{FF2B5EF4-FFF2-40B4-BE49-F238E27FC236}">
                  <a16:creationId xmlns:a16="http://schemas.microsoft.com/office/drawing/2014/main" id="{A8A76D1B-5B94-A234-BD08-63AF59CA8C4A}"/>
                </a:ext>
              </a:extLst>
            </p:cNvPr>
            <p:cNvSpPr/>
            <p:nvPr/>
          </p:nvSpPr>
          <p:spPr>
            <a:xfrm>
              <a:off x="2377089" y="3922328"/>
              <a:ext cx="5340" cy="5806"/>
            </a:xfrm>
            <a:custGeom>
              <a:avLst/>
              <a:gdLst/>
              <a:ahLst/>
              <a:cxnLst/>
              <a:rect l="l" t="t" r="r" b="b"/>
              <a:pathLst>
                <a:path w="229" h="249" extrusionOk="0">
                  <a:moveTo>
                    <a:pt x="149" y="1"/>
                  </a:moveTo>
                  <a:cubicBezTo>
                    <a:pt x="100" y="50"/>
                    <a:pt x="50" y="120"/>
                    <a:pt x="1" y="169"/>
                  </a:cubicBezTo>
                  <a:lnTo>
                    <a:pt x="90" y="248"/>
                  </a:lnTo>
                  <a:cubicBezTo>
                    <a:pt x="139" y="199"/>
                    <a:pt x="189" y="149"/>
                    <a:pt x="228" y="90"/>
                  </a:cubicBezTo>
                  <a:cubicBezTo>
                    <a:pt x="199" y="50"/>
                    <a:pt x="179" y="30"/>
                    <a:pt x="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675;p69">
              <a:extLst>
                <a:ext uri="{FF2B5EF4-FFF2-40B4-BE49-F238E27FC236}">
                  <a16:creationId xmlns:a16="http://schemas.microsoft.com/office/drawing/2014/main" id="{B6362A72-9796-C594-666C-0D998D019404}"/>
                </a:ext>
              </a:extLst>
            </p:cNvPr>
            <p:cNvSpPr/>
            <p:nvPr/>
          </p:nvSpPr>
          <p:spPr>
            <a:xfrm>
              <a:off x="2292609" y="3982114"/>
              <a:ext cx="4174" cy="9024"/>
            </a:xfrm>
            <a:custGeom>
              <a:avLst/>
              <a:gdLst/>
              <a:ahLst/>
              <a:cxnLst/>
              <a:rect l="l" t="t" r="r" b="b"/>
              <a:pathLst>
                <a:path w="179" h="387" extrusionOk="0">
                  <a:moveTo>
                    <a:pt x="0" y="1"/>
                  </a:moveTo>
                  <a:lnTo>
                    <a:pt x="0" y="1"/>
                  </a:lnTo>
                  <a:cubicBezTo>
                    <a:pt x="40" y="139"/>
                    <a:pt x="0" y="278"/>
                    <a:pt x="99" y="387"/>
                  </a:cubicBezTo>
                  <a:cubicBezTo>
                    <a:pt x="90" y="248"/>
                    <a:pt x="179" y="100"/>
                    <a:pt x="0" y="1"/>
                  </a:cubicBezTo>
                  <a:close/>
                </a:path>
              </a:pathLst>
            </a:custGeom>
            <a:solidFill>
              <a:srgbClr val="0C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676;p69">
              <a:extLst>
                <a:ext uri="{FF2B5EF4-FFF2-40B4-BE49-F238E27FC236}">
                  <a16:creationId xmlns:a16="http://schemas.microsoft.com/office/drawing/2014/main" id="{16C778CF-C41F-31A9-15DC-4B1AC1380F75}"/>
                </a:ext>
              </a:extLst>
            </p:cNvPr>
            <p:cNvSpPr/>
            <p:nvPr/>
          </p:nvSpPr>
          <p:spPr>
            <a:xfrm>
              <a:off x="2210905" y="4529399"/>
              <a:ext cx="36935" cy="23807"/>
            </a:xfrm>
            <a:custGeom>
              <a:avLst/>
              <a:gdLst/>
              <a:ahLst/>
              <a:cxnLst/>
              <a:rect l="l" t="t" r="r" b="b"/>
              <a:pathLst>
                <a:path w="1584" h="1021" extrusionOk="0">
                  <a:moveTo>
                    <a:pt x="1534" y="1"/>
                  </a:moveTo>
                  <a:cubicBezTo>
                    <a:pt x="1020" y="317"/>
                    <a:pt x="515" y="624"/>
                    <a:pt x="0" y="931"/>
                  </a:cubicBezTo>
                  <a:cubicBezTo>
                    <a:pt x="0" y="981"/>
                    <a:pt x="40" y="990"/>
                    <a:pt x="89" y="1020"/>
                  </a:cubicBezTo>
                  <a:cubicBezTo>
                    <a:pt x="584" y="713"/>
                    <a:pt x="1089" y="397"/>
                    <a:pt x="1584" y="90"/>
                  </a:cubicBezTo>
                  <a:cubicBezTo>
                    <a:pt x="1574" y="50"/>
                    <a:pt x="1554" y="30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677;p69">
              <a:extLst>
                <a:ext uri="{FF2B5EF4-FFF2-40B4-BE49-F238E27FC236}">
                  <a16:creationId xmlns:a16="http://schemas.microsoft.com/office/drawing/2014/main" id="{2D684644-A20A-5698-9716-289658C87BC6}"/>
                </a:ext>
              </a:extLst>
            </p:cNvPr>
            <p:cNvSpPr/>
            <p:nvPr/>
          </p:nvSpPr>
          <p:spPr>
            <a:xfrm>
              <a:off x="2244366" y="4456695"/>
              <a:ext cx="21499" cy="12242"/>
            </a:xfrm>
            <a:custGeom>
              <a:avLst/>
              <a:gdLst/>
              <a:ahLst/>
              <a:cxnLst/>
              <a:rect l="l" t="t" r="r" b="b"/>
              <a:pathLst>
                <a:path w="922" h="525" extrusionOk="0">
                  <a:moveTo>
                    <a:pt x="921" y="0"/>
                  </a:moveTo>
                  <a:lnTo>
                    <a:pt x="921" y="0"/>
                  </a:lnTo>
                  <a:cubicBezTo>
                    <a:pt x="575" y="50"/>
                    <a:pt x="288" y="268"/>
                    <a:pt x="1" y="436"/>
                  </a:cubicBezTo>
                  <a:cubicBezTo>
                    <a:pt x="70" y="446"/>
                    <a:pt x="139" y="446"/>
                    <a:pt x="179" y="525"/>
                  </a:cubicBezTo>
                  <a:cubicBezTo>
                    <a:pt x="495" y="446"/>
                    <a:pt x="684" y="198"/>
                    <a:pt x="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678;p69">
              <a:extLst>
                <a:ext uri="{FF2B5EF4-FFF2-40B4-BE49-F238E27FC236}">
                  <a16:creationId xmlns:a16="http://schemas.microsoft.com/office/drawing/2014/main" id="{AE868460-3135-ED73-1F51-37DC2DDB763E}"/>
                </a:ext>
              </a:extLst>
            </p:cNvPr>
            <p:cNvSpPr/>
            <p:nvPr/>
          </p:nvSpPr>
          <p:spPr>
            <a:xfrm>
              <a:off x="2261457" y="4508157"/>
              <a:ext cx="23784" cy="14107"/>
            </a:xfrm>
            <a:custGeom>
              <a:avLst/>
              <a:gdLst/>
              <a:ahLst/>
              <a:cxnLst/>
              <a:rect l="l" t="t" r="r" b="b"/>
              <a:pathLst>
                <a:path w="1020" h="605" extrusionOk="0">
                  <a:moveTo>
                    <a:pt x="1020" y="1"/>
                  </a:moveTo>
                  <a:lnTo>
                    <a:pt x="1020" y="1"/>
                  </a:lnTo>
                  <a:cubicBezTo>
                    <a:pt x="604" y="60"/>
                    <a:pt x="337" y="337"/>
                    <a:pt x="0" y="516"/>
                  </a:cubicBezTo>
                  <a:cubicBezTo>
                    <a:pt x="30" y="555"/>
                    <a:pt x="40" y="585"/>
                    <a:pt x="59" y="605"/>
                  </a:cubicBezTo>
                  <a:cubicBezTo>
                    <a:pt x="386" y="407"/>
                    <a:pt x="693" y="199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679;p69">
              <a:extLst>
                <a:ext uri="{FF2B5EF4-FFF2-40B4-BE49-F238E27FC236}">
                  <a16:creationId xmlns:a16="http://schemas.microsoft.com/office/drawing/2014/main" id="{D0BDC8CB-9CE8-02D8-0FC2-67675700DB42}"/>
                </a:ext>
              </a:extLst>
            </p:cNvPr>
            <p:cNvSpPr/>
            <p:nvPr/>
          </p:nvSpPr>
          <p:spPr>
            <a:xfrm>
              <a:off x="2423257" y="4482741"/>
              <a:ext cx="14783" cy="11356"/>
            </a:xfrm>
            <a:custGeom>
              <a:avLst/>
              <a:gdLst/>
              <a:ahLst/>
              <a:cxnLst/>
              <a:rect l="l" t="t" r="r" b="b"/>
              <a:pathLst>
                <a:path w="634" h="487" extrusionOk="0">
                  <a:moveTo>
                    <a:pt x="567" y="0"/>
                  </a:moveTo>
                  <a:cubicBezTo>
                    <a:pt x="541" y="0"/>
                    <a:pt x="510" y="10"/>
                    <a:pt x="476" y="22"/>
                  </a:cubicBezTo>
                  <a:cubicBezTo>
                    <a:pt x="317" y="111"/>
                    <a:pt x="139" y="190"/>
                    <a:pt x="0" y="319"/>
                  </a:cubicBezTo>
                  <a:cubicBezTo>
                    <a:pt x="119" y="329"/>
                    <a:pt x="169" y="368"/>
                    <a:pt x="99" y="487"/>
                  </a:cubicBezTo>
                  <a:cubicBezTo>
                    <a:pt x="337" y="437"/>
                    <a:pt x="476" y="220"/>
                    <a:pt x="634" y="111"/>
                  </a:cubicBezTo>
                  <a:cubicBezTo>
                    <a:pt x="634" y="26"/>
                    <a:pt x="608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680;p69">
              <a:extLst>
                <a:ext uri="{FF2B5EF4-FFF2-40B4-BE49-F238E27FC236}">
                  <a16:creationId xmlns:a16="http://schemas.microsoft.com/office/drawing/2014/main" id="{A5519C0C-5C04-2F25-3A73-AF6C6389C8DF}"/>
                </a:ext>
              </a:extLst>
            </p:cNvPr>
            <p:cNvSpPr/>
            <p:nvPr/>
          </p:nvSpPr>
          <p:spPr>
            <a:xfrm>
              <a:off x="2277150" y="4441888"/>
              <a:ext cx="14830" cy="9047"/>
            </a:xfrm>
            <a:custGeom>
              <a:avLst/>
              <a:gdLst/>
              <a:ahLst/>
              <a:cxnLst/>
              <a:rect l="l" t="t" r="r" b="b"/>
              <a:pathLst>
                <a:path w="636" h="388" extrusionOk="0">
                  <a:moveTo>
                    <a:pt x="591" y="0"/>
                  </a:moveTo>
                  <a:cubicBezTo>
                    <a:pt x="578" y="0"/>
                    <a:pt x="563" y="4"/>
                    <a:pt x="545" y="12"/>
                  </a:cubicBezTo>
                  <a:cubicBezTo>
                    <a:pt x="366" y="111"/>
                    <a:pt x="178" y="210"/>
                    <a:pt x="0" y="309"/>
                  </a:cubicBezTo>
                  <a:cubicBezTo>
                    <a:pt x="0" y="358"/>
                    <a:pt x="50" y="368"/>
                    <a:pt x="79" y="388"/>
                  </a:cubicBezTo>
                  <a:cubicBezTo>
                    <a:pt x="267" y="289"/>
                    <a:pt x="446" y="180"/>
                    <a:pt x="614" y="81"/>
                  </a:cubicBezTo>
                  <a:cubicBezTo>
                    <a:pt x="636" y="30"/>
                    <a:pt x="625" y="0"/>
                    <a:pt x="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681;p69">
              <a:extLst>
                <a:ext uri="{FF2B5EF4-FFF2-40B4-BE49-F238E27FC236}">
                  <a16:creationId xmlns:a16="http://schemas.microsoft.com/office/drawing/2014/main" id="{11DF68D5-D188-01D9-43D5-F7234A0F0028}"/>
                </a:ext>
              </a:extLst>
            </p:cNvPr>
            <p:cNvSpPr/>
            <p:nvPr/>
          </p:nvSpPr>
          <p:spPr>
            <a:xfrm>
              <a:off x="2267916" y="4449070"/>
              <a:ext cx="11099" cy="7182"/>
            </a:xfrm>
            <a:custGeom>
              <a:avLst/>
              <a:gdLst/>
              <a:ahLst/>
              <a:cxnLst/>
              <a:rect l="l" t="t" r="r" b="b"/>
              <a:pathLst>
                <a:path w="476" h="308" extrusionOk="0">
                  <a:moveTo>
                    <a:pt x="396" y="1"/>
                  </a:moveTo>
                  <a:cubicBezTo>
                    <a:pt x="248" y="60"/>
                    <a:pt x="79" y="100"/>
                    <a:pt x="0" y="308"/>
                  </a:cubicBezTo>
                  <a:cubicBezTo>
                    <a:pt x="218" y="308"/>
                    <a:pt x="327" y="159"/>
                    <a:pt x="475" y="80"/>
                  </a:cubicBezTo>
                  <a:lnTo>
                    <a:pt x="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682;p69">
              <a:extLst>
                <a:ext uri="{FF2B5EF4-FFF2-40B4-BE49-F238E27FC236}">
                  <a16:creationId xmlns:a16="http://schemas.microsoft.com/office/drawing/2014/main" id="{FE362553-3FB1-72B9-AC51-EE2A7905F839}"/>
                </a:ext>
              </a:extLst>
            </p:cNvPr>
            <p:cNvSpPr/>
            <p:nvPr/>
          </p:nvSpPr>
          <p:spPr>
            <a:xfrm>
              <a:off x="2434566" y="4477354"/>
              <a:ext cx="11286" cy="7741"/>
            </a:xfrm>
            <a:custGeom>
              <a:avLst/>
              <a:gdLst/>
              <a:ahLst/>
              <a:cxnLst/>
              <a:rect l="l" t="t" r="r" b="b"/>
              <a:pathLst>
                <a:path w="484" h="332" extrusionOk="0">
                  <a:moveTo>
                    <a:pt x="426" y="0"/>
                  </a:moveTo>
                  <a:cubicBezTo>
                    <a:pt x="415" y="0"/>
                    <a:pt x="402" y="2"/>
                    <a:pt x="387" y="5"/>
                  </a:cubicBezTo>
                  <a:cubicBezTo>
                    <a:pt x="258" y="84"/>
                    <a:pt x="129" y="174"/>
                    <a:pt x="0" y="243"/>
                  </a:cubicBezTo>
                  <a:cubicBezTo>
                    <a:pt x="60" y="253"/>
                    <a:pt x="129" y="253"/>
                    <a:pt x="159" y="332"/>
                  </a:cubicBezTo>
                  <a:cubicBezTo>
                    <a:pt x="258" y="253"/>
                    <a:pt x="377" y="183"/>
                    <a:pt x="476" y="94"/>
                  </a:cubicBezTo>
                  <a:cubicBezTo>
                    <a:pt x="484" y="37"/>
                    <a:pt x="478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683;p69">
              <a:extLst>
                <a:ext uri="{FF2B5EF4-FFF2-40B4-BE49-F238E27FC236}">
                  <a16:creationId xmlns:a16="http://schemas.microsoft.com/office/drawing/2014/main" id="{EF257F39-0A58-4EB3-889E-E2F747DFE9F9}"/>
                </a:ext>
              </a:extLst>
            </p:cNvPr>
            <p:cNvSpPr/>
            <p:nvPr/>
          </p:nvSpPr>
          <p:spPr>
            <a:xfrm>
              <a:off x="2132885" y="4354448"/>
              <a:ext cx="11799" cy="7158"/>
            </a:xfrm>
            <a:custGeom>
              <a:avLst/>
              <a:gdLst/>
              <a:ahLst/>
              <a:cxnLst/>
              <a:rect l="l" t="t" r="r" b="b"/>
              <a:pathLst>
                <a:path w="506" h="307" extrusionOk="0">
                  <a:moveTo>
                    <a:pt x="357" y="0"/>
                  </a:moveTo>
                  <a:cubicBezTo>
                    <a:pt x="248" y="69"/>
                    <a:pt x="119" y="158"/>
                    <a:pt x="0" y="228"/>
                  </a:cubicBezTo>
                  <a:cubicBezTo>
                    <a:pt x="20" y="257"/>
                    <a:pt x="30" y="277"/>
                    <a:pt x="50" y="307"/>
                  </a:cubicBezTo>
                  <a:cubicBezTo>
                    <a:pt x="208" y="218"/>
                    <a:pt x="357" y="148"/>
                    <a:pt x="505" y="69"/>
                  </a:cubicBezTo>
                  <a:cubicBezTo>
                    <a:pt x="446" y="69"/>
                    <a:pt x="376" y="59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684;p69">
              <a:extLst>
                <a:ext uri="{FF2B5EF4-FFF2-40B4-BE49-F238E27FC236}">
                  <a16:creationId xmlns:a16="http://schemas.microsoft.com/office/drawing/2014/main" id="{5A551870-2965-238C-7B90-E6795664ACE6}"/>
                </a:ext>
              </a:extLst>
            </p:cNvPr>
            <p:cNvSpPr/>
            <p:nvPr/>
          </p:nvSpPr>
          <p:spPr>
            <a:xfrm>
              <a:off x="2092475" y="4479406"/>
              <a:ext cx="11426" cy="7765"/>
            </a:xfrm>
            <a:custGeom>
              <a:avLst/>
              <a:gdLst/>
              <a:ahLst/>
              <a:cxnLst/>
              <a:rect l="l" t="t" r="r" b="b"/>
              <a:pathLst>
                <a:path w="490" h="333" extrusionOk="0">
                  <a:moveTo>
                    <a:pt x="433" y="0"/>
                  </a:moveTo>
                  <a:cubicBezTo>
                    <a:pt x="423" y="0"/>
                    <a:pt x="411" y="2"/>
                    <a:pt x="397" y="6"/>
                  </a:cubicBezTo>
                  <a:cubicBezTo>
                    <a:pt x="258" y="86"/>
                    <a:pt x="130" y="155"/>
                    <a:pt x="1" y="234"/>
                  </a:cubicBezTo>
                  <a:cubicBezTo>
                    <a:pt x="11" y="284"/>
                    <a:pt x="60" y="293"/>
                    <a:pt x="100" y="333"/>
                  </a:cubicBezTo>
                  <a:cubicBezTo>
                    <a:pt x="219" y="254"/>
                    <a:pt x="347" y="165"/>
                    <a:pt x="466" y="95"/>
                  </a:cubicBezTo>
                  <a:cubicBezTo>
                    <a:pt x="490" y="32"/>
                    <a:pt x="476" y="0"/>
                    <a:pt x="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685;p69">
              <a:extLst>
                <a:ext uri="{FF2B5EF4-FFF2-40B4-BE49-F238E27FC236}">
                  <a16:creationId xmlns:a16="http://schemas.microsoft.com/office/drawing/2014/main" id="{C642DAE7-5891-7219-F1FB-297470ECD66D}"/>
                </a:ext>
              </a:extLst>
            </p:cNvPr>
            <p:cNvSpPr/>
            <p:nvPr/>
          </p:nvSpPr>
          <p:spPr>
            <a:xfrm>
              <a:off x="2080024" y="4488104"/>
              <a:ext cx="9444" cy="5550"/>
            </a:xfrm>
            <a:custGeom>
              <a:avLst/>
              <a:gdLst/>
              <a:ahLst/>
              <a:cxnLst/>
              <a:rect l="l" t="t" r="r" b="b"/>
              <a:pathLst>
                <a:path w="405" h="238" extrusionOk="0">
                  <a:moveTo>
                    <a:pt x="343" y="1"/>
                  </a:moveTo>
                  <a:cubicBezTo>
                    <a:pt x="330" y="1"/>
                    <a:pt x="315" y="4"/>
                    <a:pt x="297" y="10"/>
                  </a:cubicBezTo>
                  <a:cubicBezTo>
                    <a:pt x="198" y="59"/>
                    <a:pt x="99" y="118"/>
                    <a:pt x="0" y="168"/>
                  </a:cubicBezTo>
                  <a:cubicBezTo>
                    <a:pt x="60" y="188"/>
                    <a:pt x="109" y="217"/>
                    <a:pt x="159" y="237"/>
                  </a:cubicBezTo>
                  <a:cubicBezTo>
                    <a:pt x="268" y="237"/>
                    <a:pt x="337" y="168"/>
                    <a:pt x="396" y="109"/>
                  </a:cubicBezTo>
                  <a:cubicBezTo>
                    <a:pt x="404" y="45"/>
                    <a:pt x="393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686;p69">
              <a:extLst>
                <a:ext uri="{FF2B5EF4-FFF2-40B4-BE49-F238E27FC236}">
                  <a16:creationId xmlns:a16="http://schemas.microsoft.com/office/drawing/2014/main" id="{41B24883-6963-4732-146B-BAD712EE9984}"/>
                </a:ext>
              </a:extLst>
            </p:cNvPr>
            <p:cNvSpPr/>
            <p:nvPr/>
          </p:nvSpPr>
          <p:spPr>
            <a:xfrm>
              <a:off x="2101709" y="4474230"/>
              <a:ext cx="10423" cy="7182"/>
            </a:xfrm>
            <a:custGeom>
              <a:avLst/>
              <a:gdLst/>
              <a:ahLst/>
              <a:cxnLst/>
              <a:rect l="l" t="t" r="r" b="b"/>
              <a:pathLst>
                <a:path w="447" h="308" extrusionOk="0">
                  <a:moveTo>
                    <a:pt x="446" y="1"/>
                  </a:moveTo>
                  <a:lnTo>
                    <a:pt x="446" y="1"/>
                  </a:lnTo>
                  <a:cubicBezTo>
                    <a:pt x="248" y="40"/>
                    <a:pt x="110" y="119"/>
                    <a:pt x="1" y="218"/>
                  </a:cubicBezTo>
                  <a:cubicBezTo>
                    <a:pt x="21" y="258"/>
                    <a:pt x="50" y="278"/>
                    <a:pt x="70" y="308"/>
                  </a:cubicBezTo>
                  <a:cubicBezTo>
                    <a:pt x="199" y="228"/>
                    <a:pt x="327" y="179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687;p69">
              <a:extLst>
                <a:ext uri="{FF2B5EF4-FFF2-40B4-BE49-F238E27FC236}">
                  <a16:creationId xmlns:a16="http://schemas.microsoft.com/office/drawing/2014/main" id="{26901590-ECC8-397F-A481-A4E39E83D3A3}"/>
                </a:ext>
              </a:extLst>
            </p:cNvPr>
            <p:cNvSpPr/>
            <p:nvPr/>
          </p:nvSpPr>
          <p:spPr>
            <a:xfrm>
              <a:off x="2289368" y="4438367"/>
              <a:ext cx="10190" cy="5410"/>
            </a:xfrm>
            <a:custGeom>
              <a:avLst/>
              <a:gdLst/>
              <a:ahLst/>
              <a:cxnLst/>
              <a:rect l="l" t="t" r="r" b="b"/>
              <a:pathLst>
                <a:path w="437" h="232" extrusionOk="0">
                  <a:moveTo>
                    <a:pt x="367" y="1"/>
                  </a:moveTo>
                  <a:cubicBezTo>
                    <a:pt x="214" y="1"/>
                    <a:pt x="96" y="59"/>
                    <a:pt x="1" y="163"/>
                  </a:cubicBezTo>
                  <a:lnTo>
                    <a:pt x="80" y="232"/>
                  </a:lnTo>
                  <a:cubicBezTo>
                    <a:pt x="199" y="163"/>
                    <a:pt x="328" y="83"/>
                    <a:pt x="436" y="4"/>
                  </a:cubicBezTo>
                  <a:cubicBezTo>
                    <a:pt x="413" y="2"/>
                    <a:pt x="389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688;p69">
              <a:extLst>
                <a:ext uri="{FF2B5EF4-FFF2-40B4-BE49-F238E27FC236}">
                  <a16:creationId xmlns:a16="http://schemas.microsoft.com/office/drawing/2014/main" id="{12E45340-45BC-1781-510C-45A1683CCB6F}"/>
                </a:ext>
              </a:extLst>
            </p:cNvPr>
            <p:cNvSpPr/>
            <p:nvPr/>
          </p:nvSpPr>
          <p:spPr>
            <a:xfrm>
              <a:off x="2275285" y="4402458"/>
              <a:ext cx="9257" cy="5759"/>
            </a:xfrm>
            <a:custGeom>
              <a:avLst/>
              <a:gdLst/>
              <a:ahLst/>
              <a:cxnLst/>
              <a:rect l="l" t="t" r="r" b="b"/>
              <a:pathLst>
                <a:path w="397" h="247" extrusionOk="0">
                  <a:moveTo>
                    <a:pt x="298" y="0"/>
                  </a:moveTo>
                  <a:cubicBezTo>
                    <a:pt x="189" y="69"/>
                    <a:pt x="60" y="99"/>
                    <a:pt x="1" y="238"/>
                  </a:cubicBezTo>
                  <a:cubicBezTo>
                    <a:pt x="29" y="243"/>
                    <a:pt x="57" y="246"/>
                    <a:pt x="84" y="246"/>
                  </a:cubicBezTo>
                  <a:cubicBezTo>
                    <a:pt x="201" y="246"/>
                    <a:pt x="309" y="195"/>
                    <a:pt x="397" y="99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689;p69">
              <a:extLst>
                <a:ext uri="{FF2B5EF4-FFF2-40B4-BE49-F238E27FC236}">
                  <a16:creationId xmlns:a16="http://schemas.microsoft.com/office/drawing/2014/main" id="{E0C2A657-DA8B-5C62-71C8-458927546FF0}"/>
                </a:ext>
              </a:extLst>
            </p:cNvPr>
            <p:cNvSpPr/>
            <p:nvPr/>
          </p:nvSpPr>
          <p:spPr>
            <a:xfrm>
              <a:off x="2268383" y="4407985"/>
              <a:ext cx="6925" cy="5806"/>
            </a:xfrm>
            <a:custGeom>
              <a:avLst/>
              <a:gdLst/>
              <a:ahLst/>
              <a:cxnLst/>
              <a:rect l="l" t="t" r="r" b="b"/>
              <a:pathLst>
                <a:path w="297" h="249" extrusionOk="0">
                  <a:moveTo>
                    <a:pt x="297" y="1"/>
                  </a:moveTo>
                  <a:cubicBezTo>
                    <a:pt x="178" y="1"/>
                    <a:pt x="89" y="80"/>
                    <a:pt x="0" y="248"/>
                  </a:cubicBezTo>
                  <a:cubicBezTo>
                    <a:pt x="178" y="189"/>
                    <a:pt x="297" y="159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690;p69">
              <a:extLst>
                <a:ext uri="{FF2B5EF4-FFF2-40B4-BE49-F238E27FC236}">
                  <a16:creationId xmlns:a16="http://schemas.microsoft.com/office/drawing/2014/main" id="{065F6A95-1D2F-A14A-DFDF-6F9F0ED0965A}"/>
                </a:ext>
              </a:extLst>
            </p:cNvPr>
            <p:cNvSpPr/>
            <p:nvPr/>
          </p:nvSpPr>
          <p:spPr>
            <a:xfrm>
              <a:off x="2505661" y="4394857"/>
              <a:ext cx="8091" cy="5993"/>
            </a:xfrm>
            <a:custGeom>
              <a:avLst/>
              <a:gdLst/>
              <a:ahLst/>
              <a:cxnLst/>
              <a:rect l="l" t="t" r="r" b="b"/>
              <a:pathLst>
                <a:path w="347" h="257" extrusionOk="0">
                  <a:moveTo>
                    <a:pt x="287" y="0"/>
                  </a:moveTo>
                  <a:cubicBezTo>
                    <a:pt x="273" y="0"/>
                    <a:pt x="260" y="9"/>
                    <a:pt x="248" y="29"/>
                  </a:cubicBezTo>
                  <a:cubicBezTo>
                    <a:pt x="169" y="79"/>
                    <a:pt x="30" y="98"/>
                    <a:pt x="0" y="257"/>
                  </a:cubicBezTo>
                  <a:cubicBezTo>
                    <a:pt x="149" y="207"/>
                    <a:pt x="268" y="168"/>
                    <a:pt x="347" y="49"/>
                  </a:cubicBezTo>
                  <a:cubicBezTo>
                    <a:pt x="329" y="19"/>
                    <a:pt x="308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691;p69">
              <a:extLst>
                <a:ext uri="{FF2B5EF4-FFF2-40B4-BE49-F238E27FC236}">
                  <a16:creationId xmlns:a16="http://schemas.microsoft.com/office/drawing/2014/main" id="{603D3002-3D6B-363C-4D48-C0330047D872}"/>
                </a:ext>
              </a:extLst>
            </p:cNvPr>
            <p:cNvSpPr/>
            <p:nvPr/>
          </p:nvSpPr>
          <p:spPr>
            <a:xfrm>
              <a:off x="2086949" y="4484862"/>
              <a:ext cx="8091" cy="5783"/>
            </a:xfrm>
            <a:custGeom>
              <a:avLst/>
              <a:gdLst/>
              <a:ahLst/>
              <a:cxnLst/>
              <a:rect l="l" t="t" r="r" b="b"/>
              <a:pathLst>
                <a:path w="347" h="248" extrusionOk="0">
                  <a:moveTo>
                    <a:pt x="248" y="0"/>
                  </a:moveTo>
                  <a:cubicBezTo>
                    <a:pt x="159" y="50"/>
                    <a:pt x="89" y="99"/>
                    <a:pt x="0" y="149"/>
                  </a:cubicBezTo>
                  <a:cubicBezTo>
                    <a:pt x="20" y="178"/>
                    <a:pt x="60" y="208"/>
                    <a:pt x="99" y="248"/>
                  </a:cubicBezTo>
                  <a:cubicBezTo>
                    <a:pt x="169" y="178"/>
                    <a:pt x="248" y="129"/>
                    <a:pt x="347" y="79"/>
                  </a:cubicBezTo>
                  <a:cubicBezTo>
                    <a:pt x="307" y="59"/>
                    <a:pt x="287" y="20"/>
                    <a:pt x="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692;p69">
              <a:extLst>
                <a:ext uri="{FF2B5EF4-FFF2-40B4-BE49-F238E27FC236}">
                  <a16:creationId xmlns:a16="http://schemas.microsoft.com/office/drawing/2014/main" id="{9CE51744-7212-D280-0008-BC396EDAFA7A}"/>
                </a:ext>
              </a:extLst>
            </p:cNvPr>
            <p:cNvSpPr/>
            <p:nvPr/>
          </p:nvSpPr>
          <p:spPr>
            <a:xfrm>
              <a:off x="2511421" y="4390450"/>
              <a:ext cx="7415" cy="5550"/>
            </a:xfrm>
            <a:custGeom>
              <a:avLst/>
              <a:gdLst/>
              <a:ahLst/>
              <a:cxnLst/>
              <a:rect l="l" t="t" r="r" b="b"/>
              <a:pathLst>
                <a:path w="318" h="238" extrusionOk="0">
                  <a:moveTo>
                    <a:pt x="248" y="0"/>
                  </a:moveTo>
                  <a:cubicBezTo>
                    <a:pt x="130" y="40"/>
                    <a:pt x="60" y="119"/>
                    <a:pt x="1" y="218"/>
                  </a:cubicBezTo>
                  <a:cubicBezTo>
                    <a:pt x="31" y="218"/>
                    <a:pt x="60" y="238"/>
                    <a:pt x="100" y="238"/>
                  </a:cubicBezTo>
                  <a:cubicBezTo>
                    <a:pt x="169" y="188"/>
                    <a:pt x="248" y="119"/>
                    <a:pt x="318" y="70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693;p69">
              <a:extLst>
                <a:ext uri="{FF2B5EF4-FFF2-40B4-BE49-F238E27FC236}">
                  <a16:creationId xmlns:a16="http://schemas.microsoft.com/office/drawing/2014/main" id="{AFBF4065-54AA-5F1B-6D54-30501F7CE810}"/>
                </a:ext>
              </a:extLst>
            </p:cNvPr>
            <p:cNvSpPr/>
            <p:nvPr/>
          </p:nvSpPr>
          <p:spPr>
            <a:xfrm>
              <a:off x="2201671" y="4554325"/>
              <a:ext cx="5923" cy="5573"/>
            </a:xfrm>
            <a:custGeom>
              <a:avLst/>
              <a:gdLst/>
              <a:ahLst/>
              <a:cxnLst/>
              <a:rect l="l" t="t" r="r" b="b"/>
              <a:pathLst>
                <a:path w="254" h="239" extrusionOk="0">
                  <a:moveTo>
                    <a:pt x="199" y="1"/>
                  </a:moveTo>
                  <a:cubicBezTo>
                    <a:pt x="185" y="1"/>
                    <a:pt x="169" y="4"/>
                    <a:pt x="149" y="11"/>
                  </a:cubicBezTo>
                  <a:cubicBezTo>
                    <a:pt x="99" y="40"/>
                    <a:pt x="50" y="70"/>
                    <a:pt x="0" y="100"/>
                  </a:cubicBezTo>
                  <a:cubicBezTo>
                    <a:pt x="30" y="139"/>
                    <a:pt x="50" y="189"/>
                    <a:pt x="79" y="238"/>
                  </a:cubicBezTo>
                  <a:cubicBezTo>
                    <a:pt x="168" y="218"/>
                    <a:pt x="198" y="159"/>
                    <a:pt x="238" y="100"/>
                  </a:cubicBezTo>
                  <a:cubicBezTo>
                    <a:pt x="253" y="38"/>
                    <a:pt x="245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694;p69">
              <a:extLst>
                <a:ext uri="{FF2B5EF4-FFF2-40B4-BE49-F238E27FC236}">
                  <a16:creationId xmlns:a16="http://schemas.microsoft.com/office/drawing/2014/main" id="{E326DE6B-D7C0-312F-4D0A-7D38C88EA196}"/>
                </a:ext>
              </a:extLst>
            </p:cNvPr>
            <p:cNvSpPr/>
            <p:nvPr/>
          </p:nvSpPr>
          <p:spPr>
            <a:xfrm>
              <a:off x="2205589" y="4551107"/>
              <a:ext cx="7182" cy="5550"/>
            </a:xfrm>
            <a:custGeom>
              <a:avLst/>
              <a:gdLst/>
              <a:ahLst/>
              <a:cxnLst/>
              <a:rect l="l" t="t" r="r" b="b"/>
              <a:pathLst>
                <a:path w="308" h="238" extrusionOk="0">
                  <a:moveTo>
                    <a:pt x="228" y="0"/>
                  </a:moveTo>
                  <a:cubicBezTo>
                    <a:pt x="159" y="50"/>
                    <a:pt x="70" y="99"/>
                    <a:pt x="0" y="149"/>
                  </a:cubicBezTo>
                  <a:lnTo>
                    <a:pt x="80" y="238"/>
                  </a:lnTo>
                  <a:lnTo>
                    <a:pt x="307" y="89"/>
                  </a:lnTo>
                  <a:cubicBezTo>
                    <a:pt x="278" y="59"/>
                    <a:pt x="258" y="3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695;p69">
              <a:extLst>
                <a:ext uri="{FF2B5EF4-FFF2-40B4-BE49-F238E27FC236}">
                  <a16:creationId xmlns:a16="http://schemas.microsoft.com/office/drawing/2014/main" id="{98D332FF-A4DB-A5FB-56A4-9E5941D601B9}"/>
                </a:ext>
              </a:extLst>
            </p:cNvPr>
            <p:cNvSpPr/>
            <p:nvPr/>
          </p:nvSpPr>
          <p:spPr>
            <a:xfrm>
              <a:off x="2443567" y="4474113"/>
              <a:ext cx="7788" cy="5689"/>
            </a:xfrm>
            <a:custGeom>
              <a:avLst/>
              <a:gdLst/>
              <a:ahLst/>
              <a:cxnLst/>
              <a:rect l="l" t="t" r="r" b="b"/>
              <a:pathLst>
                <a:path w="334" h="244" extrusionOk="0">
                  <a:moveTo>
                    <a:pt x="274" y="1"/>
                  </a:moveTo>
                  <a:cubicBezTo>
                    <a:pt x="264" y="1"/>
                    <a:pt x="252" y="2"/>
                    <a:pt x="238" y="6"/>
                  </a:cubicBezTo>
                  <a:cubicBezTo>
                    <a:pt x="159" y="65"/>
                    <a:pt x="70" y="115"/>
                    <a:pt x="1" y="164"/>
                  </a:cubicBezTo>
                  <a:lnTo>
                    <a:pt x="90" y="243"/>
                  </a:lnTo>
                  <a:cubicBezTo>
                    <a:pt x="159" y="184"/>
                    <a:pt x="238" y="134"/>
                    <a:pt x="317" y="95"/>
                  </a:cubicBezTo>
                  <a:cubicBezTo>
                    <a:pt x="334" y="38"/>
                    <a:pt x="323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696;p69">
              <a:extLst>
                <a:ext uri="{FF2B5EF4-FFF2-40B4-BE49-F238E27FC236}">
                  <a16:creationId xmlns:a16="http://schemas.microsoft.com/office/drawing/2014/main" id="{B136D1ED-3704-3ABA-67BE-08D3C6AC8EA7}"/>
                </a:ext>
              </a:extLst>
            </p:cNvPr>
            <p:cNvSpPr/>
            <p:nvPr/>
          </p:nvSpPr>
          <p:spPr>
            <a:xfrm>
              <a:off x="2448650" y="4470429"/>
              <a:ext cx="7788" cy="5666"/>
            </a:xfrm>
            <a:custGeom>
              <a:avLst/>
              <a:gdLst/>
              <a:ahLst/>
              <a:cxnLst/>
              <a:rect l="l" t="t" r="r" b="b"/>
              <a:pathLst>
                <a:path w="334" h="243" extrusionOk="0">
                  <a:moveTo>
                    <a:pt x="274" y="0"/>
                  </a:moveTo>
                  <a:cubicBezTo>
                    <a:pt x="264" y="0"/>
                    <a:pt x="252" y="2"/>
                    <a:pt x="238" y="5"/>
                  </a:cubicBezTo>
                  <a:cubicBezTo>
                    <a:pt x="169" y="55"/>
                    <a:pt x="79" y="104"/>
                    <a:pt x="0" y="154"/>
                  </a:cubicBezTo>
                  <a:lnTo>
                    <a:pt x="89" y="243"/>
                  </a:lnTo>
                  <a:cubicBezTo>
                    <a:pt x="169" y="193"/>
                    <a:pt x="248" y="134"/>
                    <a:pt x="317" y="84"/>
                  </a:cubicBezTo>
                  <a:cubicBezTo>
                    <a:pt x="333" y="36"/>
                    <a:pt x="323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697;p69">
              <a:extLst>
                <a:ext uri="{FF2B5EF4-FFF2-40B4-BE49-F238E27FC236}">
                  <a16:creationId xmlns:a16="http://schemas.microsoft.com/office/drawing/2014/main" id="{7F7ED3D5-931F-C721-7DE4-FE3EE4E25FFF}"/>
                </a:ext>
              </a:extLst>
            </p:cNvPr>
            <p:cNvSpPr/>
            <p:nvPr/>
          </p:nvSpPr>
          <p:spPr>
            <a:xfrm>
              <a:off x="2454410" y="4466838"/>
              <a:ext cx="6272" cy="5573"/>
            </a:xfrm>
            <a:custGeom>
              <a:avLst/>
              <a:gdLst/>
              <a:ahLst/>
              <a:cxnLst/>
              <a:rect l="l" t="t" r="r" b="b"/>
              <a:pathLst>
                <a:path w="269" h="239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69" y="60"/>
                    <a:pt x="80" y="110"/>
                    <a:pt x="1" y="159"/>
                  </a:cubicBezTo>
                  <a:lnTo>
                    <a:pt x="80" y="238"/>
                  </a:lnTo>
                  <a:cubicBezTo>
                    <a:pt x="149" y="199"/>
                    <a:pt x="248" y="159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698;p69">
              <a:extLst>
                <a:ext uri="{FF2B5EF4-FFF2-40B4-BE49-F238E27FC236}">
                  <a16:creationId xmlns:a16="http://schemas.microsoft.com/office/drawing/2014/main" id="{A78CBC3A-0A96-2EF4-6A40-44C34EFE0C11}"/>
                </a:ext>
              </a:extLst>
            </p:cNvPr>
            <p:cNvSpPr/>
            <p:nvPr/>
          </p:nvSpPr>
          <p:spPr>
            <a:xfrm>
              <a:off x="2570741" y="4354424"/>
              <a:ext cx="5573" cy="4873"/>
            </a:xfrm>
            <a:custGeom>
              <a:avLst/>
              <a:gdLst/>
              <a:ahLst/>
              <a:cxnLst/>
              <a:rect l="l" t="t" r="r" b="b"/>
              <a:pathLst>
                <a:path w="239" h="209" extrusionOk="0">
                  <a:moveTo>
                    <a:pt x="144" y="0"/>
                  </a:moveTo>
                  <a:cubicBezTo>
                    <a:pt x="109" y="0"/>
                    <a:pt x="63" y="21"/>
                    <a:pt x="1" y="70"/>
                  </a:cubicBezTo>
                  <a:cubicBezTo>
                    <a:pt x="90" y="70"/>
                    <a:pt x="149" y="110"/>
                    <a:pt x="149" y="209"/>
                  </a:cubicBezTo>
                  <a:lnTo>
                    <a:pt x="239" y="209"/>
                  </a:lnTo>
                  <a:cubicBezTo>
                    <a:pt x="239" y="100"/>
                    <a:pt x="220" y="0"/>
                    <a:pt x="144" y="0"/>
                  </a:cubicBezTo>
                  <a:close/>
                </a:path>
              </a:pathLst>
            </a:custGeom>
            <a:solidFill>
              <a:srgbClr val="D9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699;p69">
              <a:extLst>
                <a:ext uri="{FF2B5EF4-FFF2-40B4-BE49-F238E27FC236}">
                  <a16:creationId xmlns:a16="http://schemas.microsoft.com/office/drawing/2014/main" id="{2D494B2A-CE5B-38BB-7BA3-E466B08BA11E}"/>
                </a:ext>
              </a:extLst>
            </p:cNvPr>
            <p:cNvSpPr/>
            <p:nvPr/>
          </p:nvSpPr>
          <p:spPr>
            <a:xfrm>
              <a:off x="2322386" y="3961501"/>
              <a:ext cx="184908" cy="212912"/>
            </a:xfrm>
            <a:custGeom>
              <a:avLst/>
              <a:gdLst/>
              <a:ahLst/>
              <a:cxnLst/>
              <a:rect l="l" t="t" r="r" b="b"/>
              <a:pathLst>
                <a:path w="7930" h="9131" extrusionOk="0">
                  <a:moveTo>
                    <a:pt x="7230" y="0"/>
                  </a:moveTo>
                  <a:cubicBezTo>
                    <a:pt x="7132" y="0"/>
                    <a:pt x="7060" y="76"/>
                    <a:pt x="6999" y="152"/>
                  </a:cubicBezTo>
                  <a:cubicBezTo>
                    <a:pt x="6821" y="400"/>
                    <a:pt x="6593" y="617"/>
                    <a:pt x="6395" y="845"/>
                  </a:cubicBezTo>
                  <a:cubicBezTo>
                    <a:pt x="5395" y="2073"/>
                    <a:pt x="4307" y="3221"/>
                    <a:pt x="3267" y="4409"/>
                  </a:cubicBezTo>
                  <a:lnTo>
                    <a:pt x="515" y="7497"/>
                  </a:lnTo>
                  <a:cubicBezTo>
                    <a:pt x="317" y="7715"/>
                    <a:pt x="70" y="7913"/>
                    <a:pt x="0" y="8240"/>
                  </a:cubicBezTo>
                  <a:lnTo>
                    <a:pt x="0" y="9131"/>
                  </a:lnTo>
                  <a:cubicBezTo>
                    <a:pt x="99" y="9042"/>
                    <a:pt x="218" y="8952"/>
                    <a:pt x="317" y="8844"/>
                  </a:cubicBezTo>
                  <a:cubicBezTo>
                    <a:pt x="2673" y="6389"/>
                    <a:pt x="5108" y="4052"/>
                    <a:pt x="7692" y="1865"/>
                  </a:cubicBezTo>
                  <a:cubicBezTo>
                    <a:pt x="7791" y="1776"/>
                    <a:pt x="7930" y="1706"/>
                    <a:pt x="7920" y="1528"/>
                  </a:cubicBezTo>
                  <a:cubicBezTo>
                    <a:pt x="7870" y="974"/>
                    <a:pt x="7583" y="499"/>
                    <a:pt x="7326" y="23"/>
                  </a:cubicBezTo>
                  <a:cubicBezTo>
                    <a:pt x="7291" y="7"/>
                    <a:pt x="7259" y="0"/>
                    <a:pt x="723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700;p69">
              <a:extLst>
                <a:ext uri="{FF2B5EF4-FFF2-40B4-BE49-F238E27FC236}">
                  <a16:creationId xmlns:a16="http://schemas.microsoft.com/office/drawing/2014/main" id="{242CC71E-4EF2-4C9E-34ED-006296662CD3}"/>
                </a:ext>
              </a:extLst>
            </p:cNvPr>
            <p:cNvSpPr/>
            <p:nvPr/>
          </p:nvSpPr>
          <p:spPr>
            <a:xfrm>
              <a:off x="2475185" y="3891945"/>
              <a:ext cx="175231" cy="378723"/>
            </a:xfrm>
            <a:custGeom>
              <a:avLst/>
              <a:gdLst/>
              <a:ahLst/>
              <a:cxnLst/>
              <a:rect l="l" t="t" r="r" b="b"/>
              <a:pathLst>
                <a:path w="7515" h="16242" extrusionOk="0">
                  <a:moveTo>
                    <a:pt x="183" y="1"/>
                  </a:moveTo>
                  <a:cubicBezTo>
                    <a:pt x="65" y="1"/>
                    <a:pt x="137" y="201"/>
                    <a:pt x="90" y="264"/>
                  </a:cubicBezTo>
                  <a:cubicBezTo>
                    <a:pt x="1" y="452"/>
                    <a:pt x="1" y="650"/>
                    <a:pt x="30" y="858"/>
                  </a:cubicBezTo>
                  <a:cubicBezTo>
                    <a:pt x="119" y="1492"/>
                    <a:pt x="288" y="2116"/>
                    <a:pt x="496" y="2709"/>
                  </a:cubicBezTo>
                  <a:cubicBezTo>
                    <a:pt x="545" y="2828"/>
                    <a:pt x="585" y="2957"/>
                    <a:pt x="713" y="3016"/>
                  </a:cubicBezTo>
                  <a:cubicBezTo>
                    <a:pt x="921" y="3511"/>
                    <a:pt x="1139" y="4016"/>
                    <a:pt x="1367" y="4521"/>
                  </a:cubicBezTo>
                  <a:cubicBezTo>
                    <a:pt x="1684" y="5194"/>
                    <a:pt x="2020" y="5848"/>
                    <a:pt x="2357" y="6521"/>
                  </a:cubicBezTo>
                  <a:cubicBezTo>
                    <a:pt x="2743" y="7273"/>
                    <a:pt x="3119" y="8015"/>
                    <a:pt x="3505" y="8768"/>
                  </a:cubicBezTo>
                  <a:cubicBezTo>
                    <a:pt x="3535" y="8817"/>
                    <a:pt x="3535" y="8877"/>
                    <a:pt x="3594" y="8906"/>
                  </a:cubicBezTo>
                  <a:cubicBezTo>
                    <a:pt x="3762" y="9223"/>
                    <a:pt x="3950" y="9550"/>
                    <a:pt x="4109" y="9886"/>
                  </a:cubicBezTo>
                  <a:cubicBezTo>
                    <a:pt x="5188" y="11995"/>
                    <a:pt x="6316" y="14093"/>
                    <a:pt x="7316" y="16242"/>
                  </a:cubicBezTo>
                  <a:cubicBezTo>
                    <a:pt x="7514" y="16242"/>
                    <a:pt x="7455" y="16133"/>
                    <a:pt x="7415" y="16024"/>
                  </a:cubicBezTo>
                  <a:cubicBezTo>
                    <a:pt x="6366" y="13480"/>
                    <a:pt x="5039" y="11104"/>
                    <a:pt x="3832" y="8659"/>
                  </a:cubicBezTo>
                  <a:cubicBezTo>
                    <a:pt x="3842" y="8619"/>
                    <a:pt x="3851" y="8580"/>
                    <a:pt x="3851" y="8550"/>
                  </a:cubicBezTo>
                  <a:cubicBezTo>
                    <a:pt x="3168" y="7223"/>
                    <a:pt x="2505" y="5887"/>
                    <a:pt x="1832" y="4561"/>
                  </a:cubicBezTo>
                  <a:cubicBezTo>
                    <a:pt x="1802" y="4491"/>
                    <a:pt x="1753" y="4442"/>
                    <a:pt x="1674" y="4402"/>
                  </a:cubicBezTo>
                  <a:cubicBezTo>
                    <a:pt x="1377" y="3858"/>
                    <a:pt x="1129" y="3303"/>
                    <a:pt x="961" y="2709"/>
                  </a:cubicBezTo>
                  <a:cubicBezTo>
                    <a:pt x="812" y="1838"/>
                    <a:pt x="515" y="997"/>
                    <a:pt x="387" y="136"/>
                  </a:cubicBezTo>
                  <a:cubicBezTo>
                    <a:pt x="377" y="96"/>
                    <a:pt x="337" y="66"/>
                    <a:pt x="317" y="47"/>
                  </a:cubicBezTo>
                  <a:cubicBezTo>
                    <a:pt x="257" y="14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0708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701;p69">
              <a:extLst>
                <a:ext uri="{FF2B5EF4-FFF2-40B4-BE49-F238E27FC236}">
                  <a16:creationId xmlns:a16="http://schemas.microsoft.com/office/drawing/2014/main" id="{24480135-A717-54E0-A66B-A82BC4061A6F}"/>
                </a:ext>
              </a:extLst>
            </p:cNvPr>
            <p:cNvSpPr/>
            <p:nvPr/>
          </p:nvSpPr>
          <p:spPr>
            <a:xfrm>
              <a:off x="2327935" y="4270341"/>
              <a:ext cx="47801" cy="113440"/>
            </a:xfrm>
            <a:custGeom>
              <a:avLst/>
              <a:gdLst/>
              <a:ahLst/>
              <a:cxnLst/>
              <a:rect l="l" t="t" r="r" b="b"/>
              <a:pathLst>
                <a:path w="2050" h="4865" extrusionOk="0">
                  <a:moveTo>
                    <a:pt x="2009" y="0"/>
                  </a:moveTo>
                  <a:cubicBezTo>
                    <a:pt x="1964" y="0"/>
                    <a:pt x="1919" y="15"/>
                    <a:pt x="1881" y="53"/>
                  </a:cubicBezTo>
                  <a:cubicBezTo>
                    <a:pt x="1247" y="756"/>
                    <a:pt x="564" y="1429"/>
                    <a:pt x="0" y="2182"/>
                  </a:cubicBezTo>
                  <a:cubicBezTo>
                    <a:pt x="59" y="2983"/>
                    <a:pt x="109" y="3785"/>
                    <a:pt x="50" y="4597"/>
                  </a:cubicBezTo>
                  <a:cubicBezTo>
                    <a:pt x="79" y="4676"/>
                    <a:pt x="20" y="4795"/>
                    <a:pt x="129" y="4864"/>
                  </a:cubicBezTo>
                  <a:cubicBezTo>
                    <a:pt x="544" y="4637"/>
                    <a:pt x="1000" y="4518"/>
                    <a:pt x="1435" y="4359"/>
                  </a:cubicBezTo>
                  <a:cubicBezTo>
                    <a:pt x="1534" y="4072"/>
                    <a:pt x="1564" y="3765"/>
                    <a:pt x="1742" y="3498"/>
                  </a:cubicBezTo>
                  <a:cubicBezTo>
                    <a:pt x="1000" y="3340"/>
                    <a:pt x="772" y="3092"/>
                    <a:pt x="752" y="2449"/>
                  </a:cubicBezTo>
                  <a:cubicBezTo>
                    <a:pt x="742" y="2142"/>
                    <a:pt x="901" y="1924"/>
                    <a:pt x="1039" y="1677"/>
                  </a:cubicBezTo>
                  <a:cubicBezTo>
                    <a:pt x="1356" y="1103"/>
                    <a:pt x="1802" y="608"/>
                    <a:pt x="2049" y="4"/>
                  </a:cubicBezTo>
                  <a:cubicBezTo>
                    <a:pt x="2036" y="1"/>
                    <a:pt x="2022" y="0"/>
                    <a:pt x="2009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702;p69">
              <a:extLst>
                <a:ext uri="{FF2B5EF4-FFF2-40B4-BE49-F238E27FC236}">
                  <a16:creationId xmlns:a16="http://schemas.microsoft.com/office/drawing/2014/main" id="{1F94A253-33B7-E5E0-955A-C27583B9200E}"/>
                </a:ext>
              </a:extLst>
            </p:cNvPr>
            <p:cNvSpPr/>
            <p:nvPr/>
          </p:nvSpPr>
          <p:spPr>
            <a:xfrm>
              <a:off x="2323762" y="4133398"/>
              <a:ext cx="97607" cy="117427"/>
            </a:xfrm>
            <a:custGeom>
              <a:avLst/>
              <a:gdLst/>
              <a:ahLst/>
              <a:cxnLst/>
              <a:rect l="l" t="t" r="r" b="b"/>
              <a:pathLst>
                <a:path w="4186" h="5036" extrusionOk="0">
                  <a:moveTo>
                    <a:pt x="4108" y="0"/>
                  </a:moveTo>
                  <a:cubicBezTo>
                    <a:pt x="4079" y="0"/>
                    <a:pt x="4039" y="10"/>
                    <a:pt x="3990" y="26"/>
                  </a:cubicBezTo>
                  <a:cubicBezTo>
                    <a:pt x="3921" y="76"/>
                    <a:pt x="3862" y="125"/>
                    <a:pt x="3812" y="175"/>
                  </a:cubicBezTo>
                  <a:cubicBezTo>
                    <a:pt x="2535" y="1472"/>
                    <a:pt x="1278" y="2758"/>
                    <a:pt x="1" y="4045"/>
                  </a:cubicBezTo>
                  <a:cubicBezTo>
                    <a:pt x="1" y="4382"/>
                    <a:pt x="11" y="4699"/>
                    <a:pt x="11" y="5035"/>
                  </a:cubicBezTo>
                  <a:cubicBezTo>
                    <a:pt x="100" y="4946"/>
                    <a:pt x="199" y="4857"/>
                    <a:pt x="278" y="4748"/>
                  </a:cubicBezTo>
                  <a:cubicBezTo>
                    <a:pt x="1525" y="3194"/>
                    <a:pt x="2852" y="1679"/>
                    <a:pt x="4139" y="155"/>
                  </a:cubicBezTo>
                  <a:cubicBezTo>
                    <a:pt x="4185" y="42"/>
                    <a:pt x="4169" y="0"/>
                    <a:pt x="4108" y="0"/>
                  </a:cubicBezTo>
                  <a:close/>
                </a:path>
              </a:pathLst>
            </a:custGeom>
            <a:solidFill>
              <a:srgbClr val="FB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703;p69">
              <a:extLst>
                <a:ext uri="{FF2B5EF4-FFF2-40B4-BE49-F238E27FC236}">
                  <a16:creationId xmlns:a16="http://schemas.microsoft.com/office/drawing/2014/main" id="{406E56CA-B8E2-3756-2A89-869D76886D80}"/>
                </a:ext>
              </a:extLst>
            </p:cNvPr>
            <p:cNvSpPr/>
            <p:nvPr/>
          </p:nvSpPr>
          <p:spPr>
            <a:xfrm>
              <a:off x="2416798" y="4112062"/>
              <a:ext cx="23551" cy="25416"/>
            </a:xfrm>
            <a:custGeom>
              <a:avLst/>
              <a:gdLst/>
              <a:ahLst/>
              <a:cxnLst/>
              <a:rect l="l" t="t" r="r" b="b"/>
              <a:pathLst>
                <a:path w="1010" h="1090" extrusionOk="0">
                  <a:moveTo>
                    <a:pt x="911" y="1"/>
                  </a:moveTo>
                  <a:cubicBezTo>
                    <a:pt x="604" y="318"/>
                    <a:pt x="307" y="625"/>
                    <a:pt x="0" y="951"/>
                  </a:cubicBezTo>
                  <a:cubicBezTo>
                    <a:pt x="79" y="951"/>
                    <a:pt x="149" y="991"/>
                    <a:pt x="149" y="1090"/>
                  </a:cubicBezTo>
                  <a:cubicBezTo>
                    <a:pt x="525" y="823"/>
                    <a:pt x="703" y="407"/>
                    <a:pt x="1010" y="100"/>
                  </a:cubicBezTo>
                  <a:cubicBezTo>
                    <a:pt x="990" y="60"/>
                    <a:pt x="951" y="31"/>
                    <a:pt x="911" y="1"/>
                  </a:cubicBezTo>
                  <a:close/>
                </a:path>
              </a:pathLst>
            </a:custGeom>
            <a:solidFill>
              <a:srgbClr val="DAF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704;p69">
              <a:extLst>
                <a:ext uri="{FF2B5EF4-FFF2-40B4-BE49-F238E27FC236}">
                  <a16:creationId xmlns:a16="http://schemas.microsoft.com/office/drawing/2014/main" id="{5D395B23-4471-1508-AF87-51EC1DF8A025}"/>
                </a:ext>
              </a:extLst>
            </p:cNvPr>
            <p:cNvSpPr/>
            <p:nvPr/>
          </p:nvSpPr>
          <p:spPr>
            <a:xfrm>
              <a:off x="2645310" y="4265561"/>
              <a:ext cx="9957" cy="24507"/>
            </a:xfrm>
            <a:custGeom>
              <a:avLst/>
              <a:gdLst/>
              <a:ahLst/>
              <a:cxnLst/>
              <a:rect l="l" t="t" r="r" b="b"/>
              <a:pathLst>
                <a:path w="427" h="1051" extrusionOk="0">
                  <a:moveTo>
                    <a:pt x="89" y="1"/>
                  </a:moveTo>
                  <a:cubicBezTo>
                    <a:pt x="89" y="80"/>
                    <a:pt x="89" y="169"/>
                    <a:pt x="0" y="219"/>
                  </a:cubicBezTo>
                  <a:cubicBezTo>
                    <a:pt x="119" y="496"/>
                    <a:pt x="228" y="763"/>
                    <a:pt x="337" y="1050"/>
                  </a:cubicBezTo>
                  <a:cubicBezTo>
                    <a:pt x="426" y="971"/>
                    <a:pt x="406" y="892"/>
                    <a:pt x="416" y="803"/>
                  </a:cubicBezTo>
                  <a:cubicBezTo>
                    <a:pt x="208" y="575"/>
                    <a:pt x="317" y="219"/>
                    <a:pt x="89" y="1"/>
                  </a:cubicBezTo>
                  <a:close/>
                </a:path>
              </a:pathLst>
            </a:custGeom>
            <a:solidFill>
              <a:srgbClr val="0A1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705;p69">
              <a:extLst>
                <a:ext uri="{FF2B5EF4-FFF2-40B4-BE49-F238E27FC236}">
                  <a16:creationId xmlns:a16="http://schemas.microsoft.com/office/drawing/2014/main" id="{967A5D46-34F8-D921-E447-2B3DAE005A4D}"/>
                </a:ext>
              </a:extLst>
            </p:cNvPr>
            <p:cNvSpPr/>
            <p:nvPr/>
          </p:nvSpPr>
          <p:spPr>
            <a:xfrm>
              <a:off x="2546630" y="4096370"/>
              <a:ext cx="12148" cy="14853"/>
            </a:xfrm>
            <a:custGeom>
              <a:avLst/>
              <a:gdLst/>
              <a:ahLst/>
              <a:cxnLst/>
              <a:rect l="l" t="t" r="r" b="b"/>
              <a:pathLst>
                <a:path w="521" h="637" extrusionOk="0">
                  <a:moveTo>
                    <a:pt x="431" y="1"/>
                  </a:moveTo>
                  <a:cubicBezTo>
                    <a:pt x="293" y="179"/>
                    <a:pt x="154" y="347"/>
                    <a:pt x="25" y="535"/>
                  </a:cubicBezTo>
                  <a:cubicBezTo>
                    <a:pt x="0" y="611"/>
                    <a:pt x="25" y="637"/>
                    <a:pt x="87" y="637"/>
                  </a:cubicBezTo>
                  <a:cubicBezTo>
                    <a:pt x="98" y="637"/>
                    <a:pt x="111" y="636"/>
                    <a:pt x="124" y="634"/>
                  </a:cubicBezTo>
                  <a:cubicBezTo>
                    <a:pt x="283" y="496"/>
                    <a:pt x="471" y="377"/>
                    <a:pt x="520" y="139"/>
                  </a:cubicBezTo>
                  <a:cubicBezTo>
                    <a:pt x="491" y="90"/>
                    <a:pt x="451" y="50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706;p69">
              <a:extLst>
                <a:ext uri="{FF2B5EF4-FFF2-40B4-BE49-F238E27FC236}">
                  <a16:creationId xmlns:a16="http://schemas.microsoft.com/office/drawing/2014/main" id="{0A25BC91-217B-3B73-FAA7-EB5402FC1AB2}"/>
                </a:ext>
              </a:extLst>
            </p:cNvPr>
            <p:cNvSpPr/>
            <p:nvPr/>
          </p:nvSpPr>
          <p:spPr>
            <a:xfrm>
              <a:off x="2492044" y="4155922"/>
              <a:ext cx="16649" cy="21779"/>
            </a:xfrm>
            <a:custGeom>
              <a:avLst/>
              <a:gdLst/>
              <a:ahLst/>
              <a:cxnLst/>
              <a:rect l="l" t="t" r="r" b="b"/>
              <a:pathLst>
                <a:path w="714" h="934" extrusionOk="0">
                  <a:moveTo>
                    <a:pt x="693" y="1"/>
                  </a:moveTo>
                  <a:cubicBezTo>
                    <a:pt x="456" y="298"/>
                    <a:pt x="159" y="555"/>
                    <a:pt x="0" y="911"/>
                  </a:cubicBezTo>
                  <a:cubicBezTo>
                    <a:pt x="10" y="926"/>
                    <a:pt x="23" y="934"/>
                    <a:pt x="35" y="934"/>
                  </a:cubicBezTo>
                  <a:cubicBezTo>
                    <a:pt x="47" y="934"/>
                    <a:pt x="60" y="926"/>
                    <a:pt x="70" y="911"/>
                  </a:cubicBezTo>
                  <a:cubicBezTo>
                    <a:pt x="268" y="614"/>
                    <a:pt x="555" y="407"/>
                    <a:pt x="693" y="70"/>
                  </a:cubicBezTo>
                  <a:cubicBezTo>
                    <a:pt x="703" y="70"/>
                    <a:pt x="703" y="70"/>
                    <a:pt x="713" y="50"/>
                  </a:cubicBezTo>
                  <a:cubicBezTo>
                    <a:pt x="713" y="30"/>
                    <a:pt x="713" y="11"/>
                    <a:pt x="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707;p69">
              <a:extLst>
                <a:ext uri="{FF2B5EF4-FFF2-40B4-BE49-F238E27FC236}">
                  <a16:creationId xmlns:a16="http://schemas.microsoft.com/office/drawing/2014/main" id="{336BC021-2865-3BD2-462F-1126913E32DA}"/>
                </a:ext>
              </a:extLst>
            </p:cNvPr>
            <p:cNvSpPr/>
            <p:nvPr/>
          </p:nvSpPr>
          <p:spPr>
            <a:xfrm>
              <a:off x="2535998" y="4108611"/>
              <a:ext cx="13547" cy="14690"/>
            </a:xfrm>
            <a:custGeom>
              <a:avLst/>
              <a:gdLst/>
              <a:ahLst/>
              <a:cxnLst/>
              <a:rect l="l" t="t" r="r" b="b"/>
              <a:pathLst>
                <a:path w="581" h="630" extrusionOk="0">
                  <a:moveTo>
                    <a:pt x="481" y="0"/>
                  </a:moveTo>
                  <a:cubicBezTo>
                    <a:pt x="293" y="159"/>
                    <a:pt x="164" y="357"/>
                    <a:pt x="16" y="535"/>
                  </a:cubicBezTo>
                  <a:cubicBezTo>
                    <a:pt x="0" y="598"/>
                    <a:pt x="16" y="630"/>
                    <a:pt x="63" y="630"/>
                  </a:cubicBezTo>
                  <a:cubicBezTo>
                    <a:pt x="75" y="630"/>
                    <a:pt x="89" y="628"/>
                    <a:pt x="105" y="624"/>
                  </a:cubicBezTo>
                  <a:cubicBezTo>
                    <a:pt x="263" y="456"/>
                    <a:pt x="412" y="268"/>
                    <a:pt x="580" y="99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708;p69">
              <a:extLst>
                <a:ext uri="{FF2B5EF4-FFF2-40B4-BE49-F238E27FC236}">
                  <a16:creationId xmlns:a16="http://schemas.microsoft.com/office/drawing/2014/main" id="{A9DF1AC1-56A2-215D-DD30-C244147B3836}"/>
                </a:ext>
              </a:extLst>
            </p:cNvPr>
            <p:cNvSpPr/>
            <p:nvPr/>
          </p:nvSpPr>
          <p:spPr>
            <a:xfrm>
              <a:off x="2478427" y="4177165"/>
              <a:ext cx="15250" cy="16416"/>
            </a:xfrm>
            <a:custGeom>
              <a:avLst/>
              <a:gdLst/>
              <a:ahLst/>
              <a:cxnLst/>
              <a:rect l="l" t="t" r="r" b="b"/>
              <a:pathLst>
                <a:path w="654" h="704" extrusionOk="0">
                  <a:moveTo>
                    <a:pt x="584" y="0"/>
                  </a:moveTo>
                  <a:cubicBezTo>
                    <a:pt x="297" y="159"/>
                    <a:pt x="188" y="456"/>
                    <a:pt x="0" y="703"/>
                  </a:cubicBezTo>
                  <a:cubicBezTo>
                    <a:pt x="287" y="535"/>
                    <a:pt x="446" y="238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709;p69">
              <a:extLst>
                <a:ext uri="{FF2B5EF4-FFF2-40B4-BE49-F238E27FC236}">
                  <a16:creationId xmlns:a16="http://schemas.microsoft.com/office/drawing/2014/main" id="{25DCCE2E-D0DA-62BD-129F-416388735C03}"/>
                </a:ext>
              </a:extLst>
            </p:cNvPr>
            <p:cNvSpPr/>
            <p:nvPr/>
          </p:nvSpPr>
          <p:spPr>
            <a:xfrm>
              <a:off x="2516457" y="4132162"/>
              <a:ext cx="12988" cy="14620"/>
            </a:xfrm>
            <a:custGeom>
              <a:avLst/>
              <a:gdLst/>
              <a:ahLst/>
              <a:cxnLst/>
              <a:rect l="l" t="t" r="r" b="b"/>
              <a:pathLst>
                <a:path w="557" h="627" extrusionOk="0">
                  <a:moveTo>
                    <a:pt x="488" y="0"/>
                  </a:moveTo>
                  <a:cubicBezTo>
                    <a:pt x="290" y="149"/>
                    <a:pt x="181" y="376"/>
                    <a:pt x="32" y="545"/>
                  </a:cubicBezTo>
                  <a:cubicBezTo>
                    <a:pt x="1" y="608"/>
                    <a:pt x="20" y="627"/>
                    <a:pt x="64" y="627"/>
                  </a:cubicBezTo>
                  <a:cubicBezTo>
                    <a:pt x="75" y="627"/>
                    <a:pt x="88" y="626"/>
                    <a:pt x="102" y="624"/>
                  </a:cubicBezTo>
                  <a:cubicBezTo>
                    <a:pt x="250" y="446"/>
                    <a:pt x="409" y="258"/>
                    <a:pt x="557" y="89"/>
                  </a:cubicBezTo>
                  <a:cubicBezTo>
                    <a:pt x="537" y="50"/>
                    <a:pt x="527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710;p69">
              <a:extLst>
                <a:ext uri="{FF2B5EF4-FFF2-40B4-BE49-F238E27FC236}">
                  <a16:creationId xmlns:a16="http://schemas.microsoft.com/office/drawing/2014/main" id="{55E7BD09-CD52-EA68-711B-015E9A4EF8A5}"/>
                </a:ext>
              </a:extLst>
            </p:cNvPr>
            <p:cNvSpPr/>
            <p:nvPr/>
          </p:nvSpPr>
          <p:spPr>
            <a:xfrm>
              <a:off x="2375713" y="4257493"/>
              <a:ext cx="11262" cy="12941"/>
            </a:xfrm>
            <a:custGeom>
              <a:avLst/>
              <a:gdLst/>
              <a:ahLst/>
              <a:cxnLst/>
              <a:rect l="l" t="t" r="r" b="b"/>
              <a:pathLst>
                <a:path w="483" h="555" extrusionOk="0">
                  <a:moveTo>
                    <a:pt x="428" y="0"/>
                  </a:moveTo>
                  <a:cubicBezTo>
                    <a:pt x="416" y="0"/>
                    <a:pt x="402" y="3"/>
                    <a:pt x="386" y="10"/>
                  </a:cubicBezTo>
                  <a:cubicBezTo>
                    <a:pt x="287" y="218"/>
                    <a:pt x="0" y="278"/>
                    <a:pt x="0" y="555"/>
                  </a:cubicBezTo>
                  <a:cubicBezTo>
                    <a:pt x="287" y="525"/>
                    <a:pt x="287" y="218"/>
                    <a:pt x="475" y="80"/>
                  </a:cubicBezTo>
                  <a:cubicBezTo>
                    <a:pt x="483" y="34"/>
                    <a:pt x="467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711;p69">
              <a:extLst>
                <a:ext uri="{FF2B5EF4-FFF2-40B4-BE49-F238E27FC236}">
                  <a16:creationId xmlns:a16="http://schemas.microsoft.com/office/drawing/2014/main" id="{26D60C21-090C-7E88-F455-F4A34F1CF1B7}"/>
                </a:ext>
              </a:extLst>
            </p:cNvPr>
            <p:cNvSpPr/>
            <p:nvPr/>
          </p:nvSpPr>
          <p:spPr>
            <a:xfrm>
              <a:off x="2527813" y="4121529"/>
              <a:ext cx="10866" cy="12731"/>
            </a:xfrm>
            <a:custGeom>
              <a:avLst/>
              <a:gdLst/>
              <a:ahLst/>
              <a:cxnLst/>
              <a:rect l="l" t="t" r="r" b="b"/>
              <a:pathLst>
                <a:path w="466" h="546" extrusionOk="0">
                  <a:moveTo>
                    <a:pt x="387" y="1"/>
                  </a:moveTo>
                  <a:cubicBezTo>
                    <a:pt x="258" y="149"/>
                    <a:pt x="120" y="308"/>
                    <a:pt x="1" y="456"/>
                  </a:cubicBezTo>
                  <a:cubicBezTo>
                    <a:pt x="21" y="496"/>
                    <a:pt x="50" y="516"/>
                    <a:pt x="70" y="545"/>
                  </a:cubicBezTo>
                  <a:cubicBezTo>
                    <a:pt x="199" y="387"/>
                    <a:pt x="337" y="238"/>
                    <a:pt x="466" y="90"/>
                  </a:cubicBezTo>
                  <a:lnTo>
                    <a:pt x="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712;p69">
              <a:extLst>
                <a:ext uri="{FF2B5EF4-FFF2-40B4-BE49-F238E27FC236}">
                  <a16:creationId xmlns:a16="http://schemas.microsoft.com/office/drawing/2014/main" id="{D59E8645-7744-3A34-8419-0EA6F4190700}"/>
                </a:ext>
              </a:extLst>
            </p:cNvPr>
            <p:cNvSpPr/>
            <p:nvPr/>
          </p:nvSpPr>
          <p:spPr>
            <a:xfrm>
              <a:off x="2447251" y="4094294"/>
              <a:ext cx="10423" cy="11332"/>
            </a:xfrm>
            <a:custGeom>
              <a:avLst/>
              <a:gdLst/>
              <a:ahLst/>
              <a:cxnLst/>
              <a:rect l="l" t="t" r="r" b="b"/>
              <a:pathLst>
                <a:path w="447" h="486" extrusionOk="0">
                  <a:moveTo>
                    <a:pt x="446" y="1"/>
                  </a:moveTo>
                  <a:lnTo>
                    <a:pt x="446" y="1"/>
                  </a:lnTo>
                  <a:cubicBezTo>
                    <a:pt x="229" y="119"/>
                    <a:pt x="110" y="248"/>
                    <a:pt x="1" y="397"/>
                  </a:cubicBezTo>
                  <a:cubicBezTo>
                    <a:pt x="1" y="446"/>
                    <a:pt x="40" y="486"/>
                    <a:pt x="90" y="486"/>
                  </a:cubicBezTo>
                  <a:cubicBezTo>
                    <a:pt x="248" y="387"/>
                    <a:pt x="337" y="228"/>
                    <a:pt x="4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713;p69">
              <a:extLst>
                <a:ext uri="{FF2B5EF4-FFF2-40B4-BE49-F238E27FC236}">
                  <a16:creationId xmlns:a16="http://schemas.microsoft.com/office/drawing/2014/main" id="{9433911A-8613-6D9C-02A0-76A1AF2AD8FC}"/>
                </a:ext>
              </a:extLst>
            </p:cNvPr>
            <p:cNvSpPr/>
            <p:nvPr/>
          </p:nvSpPr>
          <p:spPr>
            <a:xfrm>
              <a:off x="2508203" y="4144847"/>
              <a:ext cx="10633" cy="12731"/>
            </a:xfrm>
            <a:custGeom>
              <a:avLst/>
              <a:gdLst/>
              <a:ahLst/>
              <a:cxnLst/>
              <a:rect l="l" t="t" r="r" b="b"/>
              <a:pathLst>
                <a:path w="456" h="546" extrusionOk="0">
                  <a:moveTo>
                    <a:pt x="386" y="1"/>
                  </a:moveTo>
                  <a:cubicBezTo>
                    <a:pt x="248" y="149"/>
                    <a:pt x="119" y="307"/>
                    <a:pt x="0" y="456"/>
                  </a:cubicBezTo>
                  <a:lnTo>
                    <a:pt x="0" y="545"/>
                  </a:lnTo>
                  <a:cubicBezTo>
                    <a:pt x="188" y="406"/>
                    <a:pt x="337" y="258"/>
                    <a:pt x="456" y="80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714;p69">
              <a:extLst>
                <a:ext uri="{FF2B5EF4-FFF2-40B4-BE49-F238E27FC236}">
                  <a16:creationId xmlns:a16="http://schemas.microsoft.com/office/drawing/2014/main" id="{7BDB4B95-03D5-EC4C-998F-86CCA47571A7}"/>
                </a:ext>
              </a:extLst>
            </p:cNvPr>
            <p:cNvSpPr/>
            <p:nvPr/>
          </p:nvSpPr>
          <p:spPr>
            <a:xfrm>
              <a:off x="2384480" y="4248493"/>
              <a:ext cx="9723" cy="10866"/>
            </a:xfrm>
            <a:custGeom>
              <a:avLst/>
              <a:gdLst/>
              <a:ahLst/>
              <a:cxnLst/>
              <a:rect l="l" t="t" r="r" b="b"/>
              <a:pathLst>
                <a:path w="417" h="466" extrusionOk="0">
                  <a:moveTo>
                    <a:pt x="416" y="0"/>
                  </a:moveTo>
                  <a:lnTo>
                    <a:pt x="416" y="0"/>
                  </a:lnTo>
                  <a:cubicBezTo>
                    <a:pt x="198" y="149"/>
                    <a:pt x="80" y="258"/>
                    <a:pt x="0" y="396"/>
                  </a:cubicBezTo>
                  <a:cubicBezTo>
                    <a:pt x="30" y="416"/>
                    <a:pt x="60" y="446"/>
                    <a:pt x="80" y="466"/>
                  </a:cubicBezTo>
                  <a:cubicBezTo>
                    <a:pt x="248" y="386"/>
                    <a:pt x="297" y="218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715;p69">
              <a:extLst>
                <a:ext uri="{FF2B5EF4-FFF2-40B4-BE49-F238E27FC236}">
                  <a16:creationId xmlns:a16="http://schemas.microsoft.com/office/drawing/2014/main" id="{35F59B89-63E2-87AE-A81C-4730A5C3B404}"/>
                </a:ext>
              </a:extLst>
            </p:cNvPr>
            <p:cNvSpPr/>
            <p:nvPr/>
          </p:nvSpPr>
          <p:spPr>
            <a:xfrm>
              <a:off x="2442191" y="4103528"/>
              <a:ext cx="7158" cy="7415"/>
            </a:xfrm>
            <a:custGeom>
              <a:avLst/>
              <a:gdLst/>
              <a:ahLst/>
              <a:cxnLst/>
              <a:rect l="l" t="t" r="r" b="b"/>
              <a:pathLst>
                <a:path w="307" h="318" extrusionOk="0">
                  <a:moveTo>
                    <a:pt x="218" y="1"/>
                  </a:moveTo>
                  <a:cubicBezTo>
                    <a:pt x="129" y="80"/>
                    <a:pt x="0" y="129"/>
                    <a:pt x="30" y="317"/>
                  </a:cubicBezTo>
                  <a:cubicBezTo>
                    <a:pt x="168" y="288"/>
                    <a:pt x="228" y="179"/>
                    <a:pt x="307" y="90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716;p69">
              <a:extLst>
                <a:ext uri="{FF2B5EF4-FFF2-40B4-BE49-F238E27FC236}">
                  <a16:creationId xmlns:a16="http://schemas.microsoft.com/office/drawing/2014/main" id="{69F7CE7F-F39E-E5E6-80F6-6EFC63C0DC3D}"/>
                </a:ext>
              </a:extLst>
            </p:cNvPr>
            <p:cNvSpPr/>
            <p:nvPr/>
          </p:nvSpPr>
          <p:spPr>
            <a:xfrm>
              <a:off x="2719180" y="4357829"/>
              <a:ext cx="49037" cy="50412"/>
            </a:xfrm>
            <a:custGeom>
              <a:avLst/>
              <a:gdLst/>
              <a:ahLst/>
              <a:cxnLst/>
              <a:rect l="l" t="t" r="r" b="b"/>
              <a:pathLst>
                <a:path w="2103" h="2162" extrusionOk="0">
                  <a:moveTo>
                    <a:pt x="2056" y="0"/>
                  </a:moveTo>
                  <a:cubicBezTo>
                    <a:pt x="2043" y="0"/>
                    <a:pt x="2027" y="5"/>
                    <a:pt x="2010" y="13"/>
                  </a:cubicBezTo>
                  <a:cubicBezTo>
                    <a:pt x="1346" y="726"/>
                    <a:pt x="663" y="1439"/>
                    <a:pt x="0" y="2152"/>
                  </a:cubicBezTo>
                  <a:cubicBezTo>
                    <a:pt x="30" y="2162"/>
                    <a:pt x="60" y="2162"/>
                    <a:pt x="89" y="2162"/>
                  </a:cubicBezTo>
                  <a:cubicBezTo>
                    <a:pt x="812" y="1518"/>
                    <a:pt x="1436" y="795"/>
                    <a:pt x="2089" y="83"/>
                  </a:cubicBezTo>
                  <a:cubicBezTo>
                    <a:pt x="2103" y="27"/>
                    <a:pt x="2087" y="0"/>
                    <a:pt x="2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717;p69">
              <a:extLst>
                <a:ext uri="{FF2B5EF4-FFF2-40B4-BE49-F238E27FC236}">
                  <a16:creationId xmlns:a16="http://schemas.microsoft.com/office/drawing/2014/main" id="{ACCE630B-3365-8AA4-C083-9CF0E7EB4AB5}"/>
                </a:ext>
              </a:extLst>
            </p:cNvPr>
            <p:cNvSpPr/>
            <p:nvPr/>
          </p:nvSpPr>
          <p:spPr>
            <a:xfrm>
              <a:off x="2769266" y="4341273"/>
              <a:ext cx="15250" cy="14807"/>
            </a:xfrm>
            <a:custGeom>
              <a:avLst/>
              <a:gdLst/>
              <a:ahLst/>
              <a:cxnLst/>
              <a:rect l="l" t="t" r="r" b="b"/>
              <a:pathLst>
                <a:path w="654" h="635" extrusionOk="0">
                  <a:moveTo>
                    <a:pt x="654" y="1"/>
                  </a:moveTo>
                  <a:cubicBezTo>
                    <a:pt x="376" y="129"/>
                    <a:pt x="169" y="337"/>
                    <a:pt x="0" y="565"/>
                  </a:cubicBezTo>
                  <a:cubicBezTo>
                    <a:pt x="10" y="614"/>
                    <a:pt x="50" y="614"/>
                    <a:pt x="89" y="634"/>
                  </a:cubicBezTo>
                  <a:cubicBezTo>
                    <a:pt x="268" y="426"/>
                    <a:pt x="466" y="219"/>
                    <a:pt x="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718;p69">
              <a:extLst>
                <a:ext uri="{FF2B5EF4-FFF2-40B4-BE49-F238E27FC236}">
                  <a16:creationId xmlns:a16="http://schemas.microsoft.com/office/drawing/2014/main" id="{1C126FAA-C977-40A5-A244-85A9AF61759D}"/>
                </a:ext>
              </a:extLst>
            </p:cNvPr>
            <p:cNvSpPr/>
            <p:nvPr/>
          </p:nvSpPr>
          <p:spPr>
            <a:xfrm>
              <a:off x="2765558" y="4354448"/>
              <a:ext cx="5573" cy="5083"/>
            </a:xfrm>
            <a:custGeom>
              <a:avLst/>
              <a:gdLst/>
              <a:ahLst/>
              <a:cxnLst/>
              <a:rect l="l" t="t" r="r" b="b"/>
              <a:pathLst>
                <a:path w="239" h="218" extrusionOk="0">
                  <a:moveTo>
                    <a:pt x="159" y="0"/>
                  </a:moveTo>
                  <a:cubicBezTo>
                    <a:pt x="120" y="49"/>
                    <a:pt x="70" y="99"/>
                    <a:pt x="1" y="148"/>
                  </a:cubicBezTo>
                  <a:lnTo>
                    <a:pt x="70" y="218"/>
                  </a:lnTo>
                  <a:cubicBezTo>
                    <a:pt x="139" y="168"/>
                    <a:pt x="189" y="119"/>
                    <a:pt x="238" y="69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719;p69">
              <a:extLst>
                <a:ext uri="{FF2B5EF4-FFF2-40B4-BE49-F238E27FC236}">
                  <a16:creationId xmlns:a16="http://schemas.microsoft.com/office/drawing/2014/main" id="{AE7AF74A-C051-C665-D5C0-CFA9102D2F81}"/>
                </a:ext>
              </a:extLst>
            </p:cNvPr>
            <p:cNvSpPr/>
            <p:nvPr/>
          </p:nvSpPr>
          <p:spPr>
            <a:xfrm>
              <a:off x="2666995" y="4285428"/>
              <a:ext cx="32808" cy="34230"/>
            </a:xfrm>
            <a:custGeom>
              <a:avLst/>
              <a:gdLst/>
              <a:ahLst/>
              <a:cxnLst/>
              <a:rect l="l" t="t" r="r" b="b"/>
              <a:pathLst>
                <a:path w="1407" h="1468" extrusionOk="0">
                  <a:moveTo>
                    <a:pt x="961" y="0"/>
                  </a:moveTo>
                  <a:cubicBezTo>
                    <a:pt x="615" y="485"/>
                    <a:pt x="318" y="901"/>
                    <a:pt x="1" y="1327"/>
                  </a:cubicBezTo>
                  <a:cubicBezTo>
                    <a:pt x="97" y="1423"/>
                    <a:pt x="189" y="1468"/>
                    <a:pt x="282" y="1468"/>
                  </a:cubicBezTo>
                  <a:cubicBezTo>
                    <a:pt x="379" y="1468"/>
                    <a:pt x="478" y="1418"/>
                    <a:pt x="585" y="1327"/>
                  </a:cubicBezTo>
                  <a:cubicBezTo>
                    <a:pt x="842" y="1099"/>
                    <a:pt x="1129" y="911"/>
                    <a:pt x="1407" y="713"/>
                  </a:cubicBezTo>
                  <a:cubicBezTo>
                    <a:pt x="1268" y="495"/>
                    <a:pt x="1050" y="347"/>
                    <a:pt x="961" y="0"/>
                  </a:cubicBezTo>
                  <a:close/>
                </a:path>
              </a:pathLst>
            </a:custGeom>
            <a:solidFill>
              <a:srgbClr val="F7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720;p69">
              <a:extLst>
                <a:ext uri="{FF2B5EF4-FFF2-40B4-BE49-F238E27FC236}">
                  <a16:creationId xmlns:a16="http://schemas.microsoft.com/office/drawing/2014/main" id="{59011EE7-4363-A0D9-EF38-FB4469034DF5}"/>
                </a:ext>
              </a:extLst>
            </p:cNvPr>
            <p:cNvSpPr/>
            <p:nvPr/>
          </p:nvSpPr>
          <p:spPr>
            <a:xfrm>
              <a:off x="2562673" y="4070977"/>
              <a:ext cx="19423" cy="22874"/>
            </a:xfrm>
            <a:custGeom>
              <a:avLst/>
              <a:gdLst/>
              <a:ahLst/>
              <a:cxnLst/>
              <a:rect l="l" t="t" r="r" b="b"/>
              <a:pathLst>
                <a:path w="833" h="981" extrusionOk="0">
                  <a:moveTo>
                    <a:pt x="733" y="1"/>
                  </a:moveTo>
                  <a:cubicBezTo>
                    <a:pt x="327" y="139"/>
                    <a:pt x="129" y="456"/>
                    <a:pt x="0" y="842"/>
                  </a:cubicBezTo>
                  <a:cubicBezTo>
                    <a:pt x="10" y="892"/>
                    <a:pt x="40" y="931"/>
                    <a:pt x="60" y="981"/>
                  </a:cubicBezTo>
                  <a:cubicBezTo>
                    <a:pt x="377" y="773"/>
                    <a:pt x="624" y="506"/>
                    <a:pt x="832" y="189"/>
                  </a:cubicBezTo>
                  <a:cubicBezTo>
                    <a:pt x="753" y="149"/>
                    <a:pt x="743" y="80"/>
                    <a:pt x="733" y="1"/>
                  </a:cubicBezTo>
                  <a:close/>
                </a:path>
              </a:pathLst>
            </a:custGeom>
            <a:solidFill>
              <a:srgbClr val="F1F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721;p69">
              <a:extLst>
                <a:ext uri="{FF2B5EF4-FFF2-40B4-BE49-F238E27FC236}">
                  <a16:creationId xmlns:a16="http://schemas.microsoft.com/office/drawing/2014/main" id="{1E9B7ECA-01C2-7A9B-FAC5-7C4462DE31B6}"/>
                </a:ext>
              </a:extLst>
            </p:cNvPr>
            <p:cNvSpPr/>
            <p:nvPr/>
          </p:nvSpPr>
          <p:spPr>
            <a:xfrm>
              <a:off x="2581840" y="4058992"/>
              <a:ext cx="17325" cy="16392"/>
            </a:xfrm>
            <a:custGeom>
              <a:avLst/>
              <a:gdLst/>
              <a:ahLst/>
              <a:cxnLst/>
              <a:rect l="l" t="t" r="r" b="b"/>
              <a:pathLst>
                <a:path w="743" h="703" extrusionOk="0">
                  <a:moveTo>
                    <a:pt x="743" y="0"/>
                  </a:moveTo>
                  <a:lnTo>
                    <a:pt x="743" y="0"/>
                  </a:lnTo>
                  <a:cubicBezTo>
                    <a:pt x="416" y="149"/>
                    <a:pt x="198" y="416"/>
                    <a:pt x="0" y="703"/>
                  </a:cubicBezTo>
                  <a:cubicBezTo>
                    <a:pt x="297" y="515"/>
                    <a:pt x="525" y="277"/>
                    <a:pt x="743" y="0"/>
                  </a:cubicBezTo>
                  <a:close/>
                </a:path>
              </a:pathLst>
            </a:custGeom>
            <a:solidFill>
              <a:srgbClr val="F1F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722;p69">
              <a:extLst>
                <a:ext uri="{FF2B5EF4-FFF2-40B4-BE49-F238E27FC236}">
                  <a16:creationId xmlns:a16="http://schemas.microsoft.com/office/drawing/2014/main" id="{17015CBB-0892-BE30-3A71-393333B23347}"/>
                </a:ext>
              </a:extLst>
            </p:cNvPr>
            <p:cNvSpPr/>
            <p:nvPr/>
          </p:nvSpPr>
          <p:spPr>
            <a:xfrm>
              <a:off x="2652935" y="4183857"/>
              <a:ext cx="13408" cy="18491"/>
            </a:xfrm>
            <a:custGeom>
              <a:avLst/>
              <a:gdLst/>
              <a:ahLst/>
              <a:cxnLst/>
              <a:rect l="l" t="t" r="r" b="b"/>
              <a:pathLst>
                <a:path w="575" h="793" extrusionOk="0">
                  <a:moveTo>
                    <a:pt x="574" y="1"/>
                  </a:moveTo>
                  <a:lnTo>
                    <a:pt x="574" y="1"/>
                  </a:lnTo>
                  <a:cubicBezTo>
                    <a:pt x="347" y="248"/>
                    <a:pt x="99" y="466"/>
                    <a:pt x="0" y="792"/>
                  </a:cubicBezTo>
                  <a:cubicBezTo>
                    <a:pt x="277" y="585"/>
                    <a:pt x="446" y="307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723;p69">
              <a:extLst>
                <a:ext uri="{FF2B5EF4-FFF2-40B4-BE49-F238E27FC236}">
                  <a16:creationId xmlns:a16="http://schemas.microsoft.com/office/drawing/2014/main" id="{D6CDFB85-3C54-5629-A8CF-F2E481415617}"/>
                </a:ext>
              </a:extLst>
            </p:cNvPr>
            <p:cNvSpPr/>
            <p:nvPr/>
          </p:nvSpPr>
          <p:spPr>
            <a:xfrm>
              <a:off x="2710179" y="4176932"/>
              <a:ext cx="10633" cy="14807"/>
            </a:xfrm>
            <a:custGeom>
              <a:avLst/>
              <a:gdLst/>
              <a:ahLst/>
              <a:cxnLst/>
              <a:rect l="l" t="t" r="r" b="b"/>
              <a:pathLst>
                <a:path w="456" h="635" extrusionOk="0">
                  <a:moveTo>
                    <a:pt x="386" y="1"/>
                  </a:moveTo>
                  <a:cubicBezTo>
                    <a:pt x="228" y="199"/>
                    <a:pt x="69" y="387"/>
                    <a:pt x="0" y="604"/>
                  </a:cubicBezTo>
                  <a:cubicBezTo>
                    <a:pt x="10" y="624"/>
                    <a:pt x="22" y="634"/>
                    <a:pt x="35" y="634"/>
                  </a:cubicBezTo>
                  <a:cubicBezTo>
                    <a:pt x="47" y="634"/>
                    <a:pt x="59" y="624"/>
                    <a:pt x="69" y="604"/>
                  </a:cubicBezTo>
                  <a:cubicBezTo>
                    <a:pt x="198" y="436"/>
                    <a:pt x="337" y="248"/>
                    <a:pt x="455" y="70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724;p69">
              <a:extLst>
                <a:ext uri="{FF2B5EF4-FFF2-40B4-BE49-F238E27FC236}">
                  <a16:creationId xmlns:a16="http://schemas.microsoft.com/office/drawing/2014/main" id="{32825CE1-809C-5C2A-1DCB-CD2E37EF84F9}"/>
                </a:ext>
              </a:extLst>
            </p:cNvPr>
            <p:cNvSpPr/>
            <p:nvPr/>
          </p:nvSpPr>
          <p:spPr>
            <a:xfrm>
              <a:off x="2645310" y="4202324"/>
              <a:ext cx="7648" cy="11332"/>
            </a:xfrm>
            <a:custGeom>
              <a:avLst/>
              <a:gdLst/>
              <a:ahLst/>
              <a:cxnLst/>
              <a:rect l="l" t="t" r="r" b="b"/>
              <a:pathLst>
                <a:path w="328" h="486" extrusionOk="0">
                  <a:moveTo>
                    <a:pt x="327" y="0"/>
                  </a:moveTo>
                  <a:lnTo>
                    <a:pt x="327" y="0"/>
                  </a:lnTo>
                  <a:cubicBezTo>
                    <a:pt x="149" y="99"/>
                    <a:pt x="60" y="288"/>
                    <a:pt x="0" y="486"/>
                  </a:cubicBezTo>
                  <a:cubicBezTo>
                    <a:pt x="149" y="347"/>
                    <a:pt x="297" y="208"/>
                    <a:pt x="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725;p69">
              <a:extLst>
                <a:ext uri="{FF2B5EF4-FFF2-40B4-BE49-F238E27FC236}">
                  <a16:creationId xmlns:a16="http://schemas.microsoft.com/office/drawing/2014/main" id="{1D483A15-B432-A714-1B60-AB15C3651027}"/>
                </a:ext>
              </a:extLst>
            </p:cNvPr>
            <p:cNvSpPr/>
            <p:nvPr/>
          </p:nvSpPr>
          <p:spPr>
            <a:xfrm>
              <a:off x="2657552" y="4062676"/>
              <a:ext cx="8091" cy="9257"/>
            </a:xfrm>
            <a:custGeom>
              <a:avLst/>
              <a:gdLst/>
              <a:ahLst/>
              <a:cxnLst/>
              <a:rect l="l" t="t" r="r" b="b"/>
              <a:pathLst>
                <a:path w="347" h="397" extrusionOk="0">
                  <a:moveTo>
                    <a:pt x="347" y="0"/>
                  </a:moveTo>
                  <a:cubicBezTo>
                    <a:pt x="149" y="60"/>
                    <a:pt x="79" y="238"/>
                    <a:pt x="0" y="396"/>
                  </a:cubicBezTo>
                  <a:cubicBezTo>
                    <a:pt x="168" y="297"/>
                    <a:pt x="327" y="208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726;p69">
              <a:extLst>
                <a:ext uri="{FF2B5EF4-FFF2-40B4-BE49-F238E27FC236}">
                  <a16:creationId xmlns:a16="http://schemas.microsoft.com/office/drawing/2014/main" id="{654E7F4A-BEDA-5C2D-3A33-92A34DE0D14B}"/>
                </a:ext>
              </a:extLst>
            </p:cNvPr>
            <p:cNvSpPr/>
            <p:nvPr/>
          </p:nvSpPr>
          <p:spPr>
            <a:xfrm>
              <a:off x="2704396" y="4191248"/>
              <a:ext cx="7881" cy="9933"/>
            </a:xfrm>
            <a:custGeom>
              <a:avLst/>
              <a:gdLst/>
              <a:ahLst/>
              <a:cxnLst/>
              <a:rect l="l" t="t" r="r" b="b"/>
              <a:pathLst>
                <a:path w="338" h="426" extrusionOk="0">
                  <a:moveTo>
                    <a:pt x="258" y="0"/>
                  </a:moveTo>
                  <a:cubicBezTo>
                    <a:pt x="100" y="99"/>
                    <a:pt x="1" y="228"/>
                    <a:pt x="20" y="426"/>
                  </a:cubicBezTo>
                  <a:cubicBezTo>
                    <a:pt x="119" y="287"/>
                    <a:pt x="238" y="139"/>
                    <a:pt x="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727;p69">
              <a:extLst>
                <a:ext uri="{FF2B5EF4-FFF2-40B4-BE49-F238E27FC236}">
                  <a16:creationId xmlns:a16="http://schemas.microsoft.com/office/drawing/2014/main" id="{0E1B2DEE-DD0F-CA52-6E9A-AF0C72A10088}"/>
                </a:ext>
              </a:extLst>
            </p:cNvPr>
            <p:cNvSpPr/>
            <p:nvPr/>
          </p:nvSpPr>
          <p:spPr>
            <a:xfrm>
              <a:off x="2665619" y="4053442"/>
              <a:ext cx="7415" cy="9257"/>
            </a:xfrm>
            <a:custGeom>
              <a:avLst/>
              <a:gdLst/>
              <a:ahLst/>
              <a:cxnLst/>
              <a:rect l="l" t="t" r="r" b="b"/>
              <a:pathLst>
                <a:path w="318" h="397" extrusionOk="0">
                  <a:moveTo>
                    <a:pt x="228" y="1"/>
                  </a:moveTo>
                  <a:cubicBezTo>
                    <a:pt x="129" y="119"/>
                    <a:pt x="20" y="238"/>
                    <a:pt x="1" y="396"/>
                  </a:cubicBezTo>
                  <a:cubicBezTo>
                    <a:pt x="139" y="317"/>
                    <a:pt x="238" y="208"/>
                    <a:pt x="317" y="90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728;p69">
              <a:extLst>
                <a:ext uri="{FF2B5EF4-FFF2-40B4-BE49-F238E27FC236}">
                  <a16:creationId xmlns:a16="http://schemas.microsoft.com/office/drawing/2014/main" id="{1211BDE5-78F9-532E-DE3A-B8575929553D}"/>
                </a:ext>
              </a:extLst>
            </p:cNvPr>
            <p:cNvSpPr/>
            <p:nvPr/>
          </p:nvSpPr>
          <p:spPr>
            <a:xfrm>
              <a:off x="2313385" y="3898101"/>
              <a:ext cx="177982" cy="255770"/>
            </a:xfrm>
            <a:custGeom>
              <a:avLst/>
              <a:gdLst/>
              <a:ahLst/>
              <a:cxnLst/>
              <a:rect l="l" t="t" r="r" b="b"/>
              <a:pathLst>
                <a:path w="7633" h="10969" extrusionOk="0">
                  <a:moveTo>
                    <a:pt x="7019" y="0"/>
                  </a:moveTo>
                  <a:cubicBezTo>
                    <a:pt x="6425" y="515"/>
                    <a:pt x="5821" y="1030"/>
                    <a:pt x="5207" y="1515"/>
                  </a:cubicBezTo>
                  <a:cubicBezTo>
                    <a:pt x="5227" y="1852"/>
                    <a:pt x="5376" y="2178"/>
                    <a:pt x="5257" y="2574"/>
                  </a:cubicBezTo>
                  <a:cubicBezTo>
                    <a:pt x="5089" y="2307"/>
                    <a:pt x="5059" y="2030"/>
                    <a:pt x="4960" y="1802"/>
                  </a:cubicBezTo>
                  <a:cubicBezTo>
                    <a:pt x="4948" y="1794"/>
                    <a:pt x="4935" y="1789"/>
                    <a:pt x="4924" y="1789"/>
                  </a:cubicBezTo>
                  <a:cubicBezTo>
                    <a:pt x="4907" y="1789"/>
                    <a:pt x="4892" y="1799"/>
                    <a:pt x="4881" y="1822"/>
                  </a:cubicBezTo>
                  <a:cubicBezTo>
                    <a:pt x="4891" y="1901"/>
                    <a:pt x="4900" y="1960"/>
                    <a:pt x="4910" y="2030"/>
                  </a:cubicBezTo>
                  <a:cubicBezTo>
                    <a:pt x="4928" y="2100"/>
                    <a:pt x="5009" y="2203"/>
                    <a:pt x="4885" y="2203"/>
                  </a:cubicBezTo>
                  <a:cubicBezTo>
                    <a:pt x="4870" y="2203"/>
                    <a:pt x="4852" y="2201"/>
                    <a:pt x="4831" y="2198"/>
                  </a:cubicBezTo>
                  <a:cubicBezTo>
                    <a:pt x="4792" y="2119"/>
                    <a:pt x="4742" y="2059"/>
                    <a:pt x="4702" y="1980"/>
                  </a:cubicBezTo>
                  <a:cubicBezTo>
                    <a:pt x="4297" y="2356"/>
                    <a:pt x="3871" y="2742"/>
                    <a:pt x="3455" y="3109"/>
                  </a:cubicBezTo>
                  <a:cubicBezTo>
                    <a:pt x="3267" y="3356"/>
                    <a:pt x="3010" y="3515"/>
                    <a:pt x="2782" y="3732"/>
                  </a:cubicBezTo>
                  <a:cubicBezTo>
                    <a:pt x="2485" y="4010"/>
                    <a:pt x="2208" y="4287"/>
                    <a:pt x="1921" y="4574"/>
                  </a:cubicBezTo>
                  <a:cubicBezTo>
                    <a:pt x="1614" y="4970"/>
                    <a:pt x="1198" y="5247"/>
                    <a:pt x="842" y="5584"/>
                  </a:cubicBezTo>
                  <a:cubicBezTo>
                    <a:pt x="594" y="5890"/>
                    <a:pt x="307" y="6177"/>
                    <a:pt x="0" y="6425"/>
                  </a:cubicBezTo>
                  <a:cubicBezTo>
                    <a:pt x="129" y="7128"/>
                    <a:pt x="228" y="7841"/>
                    <a:pt x="287" y="8543"/>
                  </a:cubicBezTo>
                  <a:cubicBezTo>
                    <a:pt x="446" y="8286"/>
                    <a:pt x="654" y="8058"/>
                    <a:pt x="871" y="7850"/>
                  </a:cubicBezTo>
                  <a:cubicBezTo>
                    <a:pt x="1000" y="7722"/>
                    <a:pt x="1129" y="7593"/>
                    <a:pt x="1267" y="7454"/>
                  </a:cubicBezTo>
                  <a:cubicBezTo>
                    <a:pt x="1564" y="7197"/>
                    <a:pt x="1792" y="6870"/>
                    <a:pt x="2079" y="6603"/>
                  </a:cubicBezTo>
                  <a:cubicBezTo>
                    <a:pt x="2208" y="6465"/>
                    <a:pt x="2356" y="6336"/>
                    <a:pt x="2475" y="6207"/>
                  </a:cubicBezTo>
                  <a:cubicBezTo>
                    <a:pt x="2584" y="6088"/>
                    <a:pt x="2703" y="5989"/>
                    <a:pt x="2812" y="5881"/>
                  </a:cubicBezTo>
                  <a:lnTo>
                    <a:pt x="2812" y="5881"/>
                  </a:lnTo>
                  <a:lnTo>
                    <a:pt x="2515" y="6177"/>
                  </a:lnTo>
                  <a:cubicBezTo>
                    <a:pt x="2376" y="6326"/>
                    <a:pt x="2228" y="6455"/>
                    <a:pt x="2109" y="6583"/>
                  </a:cubicBezTo>
                  <a:cubicBezTo>
                    <a:pt x="1812" y="6860"/>
                    <a:pt x="1564" y="7197"/>
                    <a:pt x="1267" y="7464"/>
                  </a:cubicBezTo>
                  <a:lnTo>
                    <a:pt x="852" y="7870"/>
                  </a:lnTo>
                  <a:cubicBezTo>
                    <a:pt x="654" y="8118"/>
                    <a:pt x="426" y="8335"/>
                    <a:pt x="287" y="8613"/>
                  </a:cubicBezTo>
                  <a:cubicBezTo>
                    <a:pt x="278" y="9405"/>
                    <a:pt x="307" y="10187"/>
                    <a:pt x="377" y="10969"/>
                  </a:cubicBezTo>
                  <a:lnTo>
                    <a:pt x="4089" y="6771"/>
                  </a:lnTo>
                  <a:cubicBezTo>
                    <a:pt x="5257" y="5425"/>
                    <a:pt x="6445" y="4089"/>
                    <a:pt x="7633" y="2752"/>
                  </a:cubicBezTo>
                  <a:cubicBezTo>
                    <a:pt x="7336" y="1861"/>
                    <a:pt x="7039" y="961"/>
                    <a:pt x="70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729;p69">
              <a:extLst>
                <a:ext uri="{FF2B5EF4-FFF2-40B4-BE49-F238E27FC236}">
                  <a16:creationId xmlns:a16="http://schemas.microsoft.com/office/drawing/2014/main" id="{53ECE654-6496-9BCF-579D-4ABAB7EBBEDB}"/>
                </a:ext>
              </a:extLst>
            </p:cNvPr>
            <p:cNvSpPr/>
            <p:nvPr/>
          </p:nvSpPr>
          <p:spPr>
            <a:xfrm>
              <a:off x="2513962" y="3950868"/>
              <a:ext cx="95135" cy="139765"/>
            </a:xfrm>
            <a:custGeom>
              <a:avLst/>
              <a:gdLst/>
              <a:ahLst/>
              <a:cxnLst/>
              <a:rect l="l" t="t" r="r" b="b"/>
              <a:pathLst>
                <a:path w="4080" h="5994" extrusionOk="0">
                  <a:moveTo>
                    <a:pt x="2186" y="3338"/>
                  </a:moveTo>
                  <a:lnTo>
                    <a:pt x="2186" y="3338"/>
                  </a:lnTo>
                  <a:cubicBezTo>
                    <a:pt x="2180" y="3345"/>
                    <a:pt x="2174" y="3353"/>
                    <a:pt x="2169" y="3360"/>
                  </a:cubicBezTo>
                  <a:lnTo>
                    <a:pt x="1990" y="3528"/>
                  </a:lnTo>
                  <a:cubicBezTo>
                    <a:pt x="1951" y="3558"/>
                    <a:pt x="1931" y="3598"/>
                    <a:pt x="1882" y="3617"/>
                  </a:cubicBezTo>
                  <a:cubicBezTo>
                    <a:pt x="1931" y="3598"/>
                    <a:pt x="1951" y="3558"/>
                    <a:pt x="1990" y="3518"/>
                  </a:cubicBezTo>
                  <a:lnTo>
                    <a:pt x="2169" y="3350"/>
                  </a:lnTo>
                  <a:cubicBezTo>
                    <a:pt x="2175" y="3346"/>
                    <a:pt x="2181" y="3342"/>
                    <a:pt x="2186" y="3338"/>
                  </a:cubicBezTo>
                  <a:close/>
                  <a:moveTo>
                    <a:pt x="2958" y="1"/>
                  </a:moveTo>
                  <a:cubicBezTo>
                    <a:pt x="2724" y="1"/>
                    <a:pt x="2518" y="62"/>
                    <a:pt x="2327" y="192"/>
                  </a:cubicBezTo>
                  <a:cubicBezTo>
                    <a:pt x="1525" y="707"/>
                    <a:pt x="763" y="1301"/>
                    <a:pt x="1" y="1875"/>
                  </a:cubicBezTo>
                  <a:cubicBezTo>
                    <a:pt x="634" y="3271"/>
                    <a:pt x="1347" y="4637"/>
                    <a:pt x="2080" y="5993"/>
                  </a:cubicBezTo>
                  <a:cubicBezTo>
                    <a:pt x="2287" y="5686"/>
                    <a:pt x="2525" y="5399"/>
                    <a:pt x="2812" y="5152"/>
                  </a:cubicBezTo>
                  <a:cubicBezTo>
                    <a:pt x="2881" y="5083"/>
                    <a:pt x="2941" y="5003"/>
                    <a:pt x="3030" y="4904"/>
                  </a:cubicBezTo>
                  <a:cubicBezTo>
                    <a:pt x="3139" y="4845"/>
                    <a:pt x="3188" y="4716"/>
                    <a:pt x="3287" y="4637"/>
                  </a:cubicBezTo>
                  <a:cubicBezTo>
                    <a:pt x="3406" y="4439"/>
                    <a:pt x="3574" y="4291"/>
                    <a:pt x="3723" y="4112"/>
                  </a:cubicBezTo>
                  <a:cubicBezTo>
                    <a:pt x="3951" y="3865"/>
                    <a:pt x="3970" y="3429"/>
                    <a:pt x="3782" y="3162"/>
                  </a:cubicBezTo>
                  <a:cubicBezTo>
                    <a:pt x="3625" y="2926"/>
                    <a:pt x="3421" y="2819"/>
                    <a:pt x="3189" y="2819"/>
                  </a:cubicBezTo>
                  <a:cubicBezTo>
                    <a:pt x="3100" y="2819"/>
                    <a:pt x="3007" y="2835"/>
                    <a:pt x="2911" y="2865"/>
                  </a:cubicBezTo>
                  <a:cubicBezTo>
                    <a:pt x="2733" y="2915"/>
                    <a:pt x="2545" y="2984"/>
                    <a:pt x="2426" y="3152"/>
                  </a:cubicBezTo>
                  <a:cubicBezTo>
                    <a:pt x="2362" y="3184"/>
                    <a:pt x="2301" y="3225"/>
                    <a:pt x="2248" y="3274"/>
                  </a:cubicBezTo>
                  <a:lnTo>
                    <a:pt x="2248" y="3274"/>
                  </a:lnTo>
                  <a:cubicBezTo>
                    <a:pt x="2302" y="3195"/>
                    <a:pt x="2316" y="3094"/>
                    <a:pt x="2367" y="3014"/>
                  </a:cubicBezTo>
                  <a:cubicBezTo>
                    <a:pt x="2812" y="2459"/>
                    <a:pt x="3258" y="1915"/>
                    <a:pt x="3673" y="1331"/>
                  </a:cubicBezTo>
                  <a:cubicBezTo>
                    <a:pt x="4079" y="776"/>
                    <a:pt x="3753" y="83"/>
                    <a:pt x="3060" y="4"/>
                  </a:cubicBezTo>
                  <a:cubicBezTo>
                    <a:pt x="3025" y="2"/>
                    <a:pt x="2991" y="1"/>
                    <a:pt x="2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730;p69">
              <a:extLst>
                <a:ext uri="{FF2B5EF4-FFF2-40B4-BE49-F238E27FC236}">
                  <a16:creationId xmlns:a16="http://schemas.microsoft.com/office/drawing/2014/main" id="{D2483F2A-9FD8-F569-C065-412F9CE0E4AE}"/>
                </a:ext>
              </a:extLst>
            </p:cNvPr>
            <p:cNvSpPr/>
            <p:nvPr/>
          </p:nvSpPr>
          <p:spPr>
            <a:xfrm>
              <a:off x="2482111" y="3856689"/>
              <a:ext cx="75036" cy="98446"/>
            </a:xfrm>
            <a:custGeom>
              <a:avLst/>
              <a:gdLst/>
              <a:ahLst/>
              <a:cxnLst/>
              <a:rect l="l" t="t" r="r" b="b"/>
              <a:pathLst>
                <a:path w="3218" h="4222" extrusionOk="0">
                  <a:moveTo>
                    <a:pt x="2402" y="1"/>
                  </a:moveTo>
                  <a:cubicBezTo>
                    <a:pt x="2288" y="1"/>
                    <a:pt x="2171" y="29"/>
                    <a:pt x="2050" y="84"/>
                  </a:cubicBezTo>
                  <a:cubicBezTo>
                    <a:pt x="1763" y="222"/>
                    <a:pt x="1486" y="390"/>
                    <a:pt x="1238" y="588"/>
                  </a:cubicBezTo>
                  <a:cubicBezTo>
                    <a:pt x="832" y="915"/>
                    <a:pt x="416" y="1232"/>
                    <a:pt x="1" y="1559"/>
                  </a:cubicBezTo>
                  <a:cubicBezTo>
                    <a:pt x="90" y="2469"/>
                    <a:pt x="288" y="3360"/>
                    <a:pt x="644" y="4221"/>
                  </a:cubicBezTo>
                  <a:cubicBezTo>
                    <a:pt x="1040" y="3756"/>
                    <a:pt x="1456" y="3311"/>
                    <a:pt x="1812" y="2845"/>
                  </a:cubicBezTo>
                  <a:cubicBezTo>
                    <a:pt x="2277" y="2271"/>
                    <a:pt x="2822" y="1757"/>
                    <a:pt x="3099" y="1054"/>
                  </a:cubicBezTo>
                  <a:cubicBezTo>
                    <a:pt x="3218" y="727"/>
                    <a:pt x="3149" y="440"/>
                    <a:pt x="2901" y="212"/>
                  </a:cubicBezTo>
                  <a:cubicBezTo>
                    <a:pt x="2745" y="68"/>
                    <a:pt x="257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731;p69">
              <a:extLst>
                <a:ext uri="{FF2B5EF4-FFF2-40B4-BE49-F238E27FC236}">
                  <a16:creationId xmlns:a16="http://schemas.microsoft.com/office/drawing/2014/main" id="{16B927A9-9BB9-3FD9-1E21-D8BFA91B8E5F}"/>
                </a:ext>
              </a:extLst>
            </p:cNvPr>
            <p:cNvSpPr/>
            <p:nvPr/>
          </p:nvSpPr>
          <p:spPr>
            <a:xfrm>
              <a:off x="2562789" y="4021590"/>
              <a:ext cx="7765" cy="8837"/>
            </a:xfrm>
            <a:custGeom>
              <a:avLst/>
              <a:gdLst/>
              <a:ahLst/>
              <a:cxnLst/>
              <a:rect l="l" t="t" r="r" b="b"/>
              <a:pathLst>
                <a:path w="333" h="379" extrusionOk="0">
                  <a:moveTo>
                    <a:pt x="273" y="0"/>
                  </a:moveTo>
                  <a:cubicBezTo>
                    <a:pt x="184" y="90"/>
                    <a:pt x="104" y="189"/>
                    <a:pt x="25" y="288"/>
                  </a:cubicBezTo>
                  <a:cubicBezTo>
                    <a:pt x="0" y="354"/>
                    <a:pt x="24" y="379"/>
                    <a:pt x="75" y="379"/>
                  </a:cubicBezTo>
                  <a:cubicBezTo>
                    <a:pt x="84" y="379"/>
                    <a:pt x="94" y="378"/>
                    <a:pt x="104" y="377"/>
                  </a:cubicBezTo>
                  <a:cubicBezTo>
                    <a:pt x="193" y="317"/>
                    <a:pt x="302" y="268"/>
                    <a:pt x="332" y="139"/>
                  </a:cubicBezTo>
                  <a:cubicBezTo>
                    <a:pt x="302" y="90"/>
                    <a:pt x="292" y="4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732;p69">
              <a:extLst>
                <a:ext uri="{FF2B5EF4-FFF2-40B4-BE49-F238E27FC236}">
                  <a16:creationId xmlns:a16="http://schemas.microsoft.com/office/drawing/2014/main" id="{4D801DEA-49D6-2CD2-8A10-A2CE06F8C907}"/>
                </a:ext>
              </a:extLst>
            </p:cNvPr>
            <p:cNvSpPr/>
            <p:nvPr/>
          </p:nvSpPr>
          <p:spPr>
            <a:xfrm>
              <a:off x="2584381" y="4059435"/>
              <a:ext cx="6016" cy="6506"/>
            </a:xfrm>
            <a:custGeom>
              <a:avLst/>
              <a:gdLst/>
              <a:ahLst/>
              <a:cxnLst/>
              <a:rect l="l" t="t" r="r" b="b"/>
              <a:pathLst>
                <a:path w="258" h="279" extrusionOk="0">
                  <a:moveTo>
                    <a:pt x="257" y="1"/>
                  </a:moveTo>
                  <a:cubicBezTo>
                    <a:pt x="119" y="40"/>
                    <a:pt x="59" y="159"/>
                    <a:pt x="0" y="278"/>
                  </a:cubicBezTo>
                  <a:cubicBezTo>
                    <a:pt x="149" y="248"/>
                    <a:pt x="238" y="149"/>
                    <a:pt x="257" y="1"/>
                  </a:cubicBezTo>
                  <a:close/>
                </a:path>
              </a:pathLst>
            </a:custGeom>
            <a:solidFill>
              <a:srgbClr val="F1F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733;p69">
              <a:extLst>
                <a:ext uri="{FF2B5EF4-FFF2-40B4-BE49-F238E27FC236}">
                  <a16:creationId xmlns:a16="http://schemas.microsoft.com/office/drawing/2014/main" id="{6DF02A74-4AB5-008D-8404-8B11B2210E6D}"/>
                </a:ext>
              </a:extLst>
            </p:cNvPr>
            <p:cNvSpPr/>
            <p:nvPr/>
          </p:nvSpPr>
          <p:spPr>
            <a:xfrm>
              <a:off x="2234199" y="4237417"/>
              <a:ext cx="82427" cy="86904"/>
            </a:xfrm>
            <a:custGeom>
              <a:avLst/>
              <a:gdLst/>
              <a:ahLst/>
              <a:cxnLst/>
              <a:rect l="l" t="t" r="r" b="b"/>
              <a:pathLst>
                <a:path w="3535" h="3727" extrusionOk="0">
                  <a:moveTo>
                    <a:pt x="3525" y="0"/>
                  </a:moveTo>
                  <a:cubicBezTo>
                    <a:pt x="3476" y="40"/>
                    <a:pt x="3406" y="79"/>
                    <a:pt x="3357" y="99"/>
                  </a:cubicBezTo>
                  <a:cubicBezTo>
                    <a:pt x="2307" y="1178"/>
                    <a:pt x="1238" y="2267"/>
                    <a:pt x="140" y="3297"/>
                  </a:cubicBezTo>
                  <a:cubicBezTo>
                    <a:pt x="80" y="3356"/>
                    <a:pt x="21" y="3415"/>
                    <a:pt x="1" y="3514"/>
                  </a:cubicBezTo>
                  <a:cubicBezTo>
                    <a:pt x="178" y="3624"/>
                    <a:pt x="354" y="3726"/>
                    <a:pt x="543" y="3726"/>
                  </a:cubicBezTo>
                  <a:cubicBezTo>
                    <a:pt x="660" y="3726"/>
                    <a:pt x="782" y="3686"/>
                    <a:pt x="912" y="3584"/>
                  </a:cubicBezTo>
                  <a:cubicBezTo>
                    <a:pt x="959" y="3546"/>
                    <a:pt x="1022" y="3533"/>
                    <a:pt x="1090" y="3533"/>
                  </a:cubicBezTo>
                  <a:cubicBezTo>
                    <a:pt x="1165" y="3533"/>
                    <a:pt x="1245" y="3548"/>
                    <a:pt x="1318" y="3564"/>
                  </a:cubicBezTo>
                  <a:cubicBezTo>
                    <a:pt x="1334" y="3566"/>
                    <a:pt x="1349" y="3567"/>
                    <a:pt x="1364" y="3567"/>
                  </a:cubicBezTo>
                  <a:cubicBezTo>
                    <a:pt x="1578" y="3567"/>
                    <a:pt x="1672" y="3376"/>
                    <a:pt x="1793" y="3237"/>
                  </a:cubicBezTo>
                  <a:cubicBezTo>
                    <a:pt x="2367" y="2515"/>
                    <a:pt x="2901" y="1752"/>
                    <a:pt x="3535" y="1069"/>
                  </a:cubicBezTo>
                  <a:cubicBezTo>
                    <a:pt x="3535" y="723"/>
                    <a:pt x="3525" y="366"/>
                    <a:pt x="3525" y="0"/>
                  </a:cubicBezTo>
                  <a:close/>
                </a:path>
              </a:pathLst>
            </a:custGeom>
            <a:solidFill>
              <a:srgbClr val="FD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734;p69">
              <a:extLst>
                <a:ext uri="{FF2B5EF4-FFF2-40B4-BE49-F238E27FC236}">
                  <a16:creationId xmlns:a16="http://schemas.microsoft.com/office/drawing/2014/main" id="{76E542EE-7E37-5831-6649-7C875FCEA51B}"/>
                </a:ext>
              </a:extLst>
            </p:cNvPr>
            <p:cNvSpPr/>
            <p:nvPr/>
          </p:nvSpPr>
          <p:spPr>
            <a:xfrm>
              <a:off x="2231214" y="4164247"/>
              <a:ext cx="83337" cy="100662"/>
            </a:xfrm>
            <a:custGeom>
              <a:avLst/>
              <a:gdLst/>
              <a:ahLst/>
              <a:cxnLst/>
              <a:rect l="l" t="t" r="r" b="b"/>
              <a:pathLst>
                <a:path w="3574" h="4317" extrusionOk="0">
                  <a:moveTo>
                    <a:pt x="3574" y="0"/>
                  </a:moveTo>
                  <a:cubicBezTo>
                    <a:pt x="3514" y="40"/>
                    <a:pt x="3435" y="89"/>
                    <a:pt x="3415" y="149"/>
                  </a:cubicBezTo>
                  <a:cubicBezTo>
                    <a:pt x="2396" y="1356"/>
                    <a:pt x="1386" y="2564"/>
                    <a:pt x="367" y="3772"/>
                  </a:cubicBezTo>
                  <a:cubicBezTo>
                    <a:pt x="307" y="3900"/>
                    <a:pt x="228" y="3999"/>
                    <a:pt x="119" y="4079"/>
                  </a:cubicBezTo>
                  <a:cubicBezTo>
                    <a:pt x="99" y="4108"/>
                    <a:pt x="89" y="4128"/>
                    <a:pt x="60" y="4158"/>
                  </a:cubicBezTo>
                  <a:cubicBezTo>
                    <a:pt x="10" y="4247"/>
                    <a:pt x="0" y="4316"/>
                    <a:pt x="139" y="4316"/>
                  </a:cubicBezTo>
                  <a:cubicBezTo>
                    <a:pt x="1327" y="3217"/>
                    <a:pt x="2435" y="2029"/>
                    <a:pt x="3574" y="861"/>
                  </a:cubicBezTo>
                  <a:lnTo>
                    <a:pt x="3574" y="0"/>
                  </a:lnTo>
                  <a:close/>
                </a:path>
              </a:pathLst>
            </a:custGeom>
            <a:solidFill>
              <a:srgbClr val="FB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735;p69">
              <a:extLst>
                <a:ext uri="{FF2B5EF4-FFF2-40B4-BE49-F238E27FC236}">
                  <a16:creationId xmlns:a16="http://schemas.microsoft.com/office/drawing/2014/main" id="{75C29A9F-B915-7AD1-FC0D-2776A2FA07F7}"/>
                </a:ext>
              </a:extLst>
            </p:cNvPr>
            <p:cNvSpPr/>
            <p:nvPr/>
          </p:nvSpPr>
          <p:spPr>
            <a:xfrm>
              <a:off x="2215055" y="4266960"/>
              <a:ext cx="14107" cy="17791"/>
            </a:xfrm>
            <a:custGeom>
              <a:avLst/>
              <a:gdLst/>
              <a:ahLst/>
              <a:cxnLst/>
              <a:rect l="l" t="t" r="r" b="b"/>
              <a:pathLst>
                <a:path w="605" h="763" extrusionOk="0">
                  <a:moveTo>
                    <a:pt x="515" y="0"/>
                  </a:moveTo>
                  <a:cubicBezTo>
                    <a:pt x="297" y="218"/>
                    <a:pt x="99" y="456"/>
                    <a:pt x="0" y="762"/>
                  </a:cubicBezTo>
                  <a:lnTo>
                    <a:pt x="604" y="159"/>
                  </a:lnTo>
                  <a:cubicBezTo>
                    <a:pt x="594" y="89"/>
                    <a:pt x="584" y="4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736;p69">
              <a:extLst>
                <a:ext uri="{FF2B5EF4-FFF2-40B4-BE49-F238E27FC236}">
                  <a16:creationId xmlns:a16="http://schemas.microsoft.com/office/drawing/2014/main" id="{966DD023-49C2-A02F-2F3B-870F643A1D65}"/>
                </a:ext>
              </a:extLst>
            </p:cNvPr>
            <p:cNvSpPr/>
            <p:nvPr/>
          </p:nvSpPr>
          <p:spPr>
            <a:xfrm>
              <a:off x="2227064" y="4261178"/>
              <a:ext cx="6949" cy="9490"/>
            </a:xfrm>
            <a:custGeom>
              <a:avLst/>
              <a:gdLst/>
              <a:ahLst/>
              <a:cxnLst/>
              <a:rect l="l" t="t" r="r" b="b"/>
              <a:pathLst>
                <a:path w="298" h="407" extrusionOk="0">
                  <a:moveTo>
                    <a:pt x="228" y="1"/>
                  </a:moveTo>
                  <a:cubicBezTo>
                    <a:pt x="149" y="70"/>
                    <a:pt x="79" y="159"/>
                    <a:pt x="0" y="248"/>
                  </a:cubicBezTo>
                  <a:cubicBezTo>
                    <a:pt x="0" y="318"/>
                    <a:pt x="20" y="387"/>
                    <a:pt x="89" y="407"/>
                  </a:cubicBezTo>
                  <a:cubicBezTo>
                    <a:pt x="178" y="337"/>
                    <a:pt x="277" y="268"/>
                    <a:pt x="297" y="159"/>
                  </a:cubicBezTo>
                  <a:cubicBezTo>
                    <a:pt x="277" y="110"/>
                    <a:pt x="248" y="50"/>
                    <a:pt x="228" y="1"/>
                  </a:cubicBezTo>
                  <a:close/>
                </a:path>
              </a:pathLst>
            </a:custGeom>
            <a:solidFill>
              <a:srgbClr val="E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737;p69">
              <a:extLst>
                <a:ext uri="{FF2B5EF4-FFF2-40B4-BE49-F238E27FC236}">
                  <a16:creationId xmlns:a16="http://schemas.microsoft.com/office/drawing/2014/main" id="{AAD1076A-75FC-E488-B480-1E6473F0554A}"/>
                </a:ext>
              </a:extLst>
            </p:cNvPr>
            <p:cNvSpPr/>
            <p:nvPr/>
          </p:nvSpPr>
          <p:spPr>
            <a:xfrm>
              <a:off x="2205822" y="4286337"/>
              <a:ext cx="6249" cy="6482"/>
            </a:xfrm>
            <a:custGeom>
              <a:avLst/>
              <a:gdLst/>
              <a:ahLst/>
              <a:cxnLst/>
              <a:rect l="l" t="t" r="r" b="b"/>
              <a:pathLst>
                <a:path w="268" h="278" extrusionOk="0">
                  <a:moveTo>
                    <a:pt x="268" y="1"/>
                  </a:moveTo>
                  <a:lnTo>
                    <a:pt x="268" y="1"/>
                  </a:lnTo>
                  <a:cubicBezTo>
                    <a:pt x="99" y="60"/>
                    <a:pt x="40" y="120"/>
                    <a:pt x="0" y="278"/>
                  </a:cubicBezTo>
                  <a:cubicBezTo>
                    <a:pt x="139" y="219"/>
                    <a:pt x="208" y="149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738;p69">
              <a:extLst>
                <a:ext uri="{FF2B5EF4-FFF2-40B4-BE49-F238E27FC236}">
                  <a16:creationId xmlns:a16="http://schemas.microsoft.com/office/drawing/2014/main" id="{F470F7BF-6F8A-8088-6395-29281C48B8FF}"/>
                </a:ext>
              </a:extLst>
            </p:cNvPr>
            <p:cNvSpPr/>
            <p:nvPr/>
          </p:nvSpPr>
          <p:spPr>
            <a:xfrm>
              <a:off x="2233756" y="4251944"/>
              <a:ext cx="5783" cy="7182"/>
            </a:xfrm>
            <a:custGeom>
              <a:avLst/>
              <a:gdLst/>
              <a:ahLst/>
              <a:cxnLst/>
              <a:rect l="l" t="t" r="r" b="b"/>
              <a:pathLst>
                <a:path w="248" h="308" extrusionOk="0">
                  <a:moveTo>
                    <a:pt x="248" y="1"/>
                  </a:moveTo>
                  <a:lnTo>
                    <a:pt x="248" y="1"/>
                  </a:lnTo>
                  <a:cubicBezTo>
                    <a:pt x="139" y="90"/>
                    <a:pt x="50" y="189"/>
                    <a:pt x="0" y="308"/>
                  </a:cubicBezTo>
                  <a:cubicBezTo>
                    <a:pt x="159" y="268"/>
                    <a:pt x="248" y="169"/>
                    <a:pt x="248" y="1"/>
                  </a:cubicBezTo>
                  <a:close/>
                </a:path>
              </a:pathLst>
            </a:custGeom>
            <a:solidFill>
              <a:srgbClr val="E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739;p69">
              <a:extLst>
                <a:ext uri="{FF2B5EF4-FFF2-40B4-BE49-F238E27FC236}">
                  <a16:creationId xmlns:a16="http://schemas.microsoft.com/office/drawing/2014/main" id="{C64D0C6F-157A-C4C2-AAB3-98A50A258290}"/>
                </a:ext>
              </a:extLst>
            </p:cNvPr>
            <p:cNvSpPr/>
            <p:nvPr/>
          </p:nvSpPr>
          <p:spPr>
            <a:xfrm>
              <a:off x="1938743" y="4395976"/>
              <a:ext cx="8114" cy="4873"/>
            </a:xfrm>
            <a:custGeom>
              <a:avLst/>
              <a:gdLst/>
              <a:ahLst/>
              <a:cxnLst/>
              <a:rect l="l" t="t" r="r" b="b"/>
              <a:pathLst>
                <a:path w="348" h="209" extrusionOk="0">
                  <a:moveTo>
                    <a:pt x="347" y="1"/>
                  </a:moveTo>
                  <a:lnTo>
                    <a:pt x="347" y="1"/>
                  </a:lnTo>
                  <a:cubicBezTo>
                    <a:pt x="219" y="11"/>
                    <a:pt x="90" y="31"/>
                    <a:pt x="1" y="130"/>
                  </a:cubicBezTo>
                  <a:lnTo>
                    <a:pt x="80" y="209"/>
                  </a:lnTo>
                  <a:cubicBezTo>
                    <a:pt x="179" y="169"/>
                    <a:pt x="288" y="130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740;p69">
              <a:extLst>
                <a:ext uri="{FF2B5EF4-FFF2-40B4-BE49-F238E27FC236}">
                  <a16:creationId xmlns:a16="http://schemas.microsoft.com/office/drawing/2014/main" id="{627949E8-7F88-0A57-91F0-7896E94ABC41}"/>
                </a:ext>
              </a:extLst>
            </p:cNvPr>
            <p:cNvSpPr/>
            <p:nvPr/>
          </p:nvSpPr>
          <p:spPr>
            <a:xfrm>
              <a:off x="2536814" y="4362982"/>
              <a:ext cx="21266" cy="2472"/>
            </a:xfrm>
            <a:custGeom>
              <a:avLst/>
              <a:gdLst/>
              <a:ahLst/>
              <a:cxnLst/>
              <a:rect l="l" t="t" r="r" b="b"/>
              <a:pathLst>
                <a:path w="912" h="106" extrusionOk="0">
                  <a:moveTo>
                    <a:pt x="1" y="0"/>
                  </a:moveTo>
                  <a:lnTo>
                    <a:pt x="1" y="0"/>
                  </a:lnTo>
                  <a:cubicBezTo>
                    <a:pt x="147" y="73"/>
                    <a:pt x="295" y="105"/>
                    <a:pt x="444" y="105"/>
                  </a:cubicBezTo>
                  <a:cubicBezTo>
                    <a:pt x="599" y="105"/>
                    <a:pt x="755" y="71"/>
                    <a:pt x="912" y="10"/>
                  </a:cubicBezTo>
                  <a:cubicBezTo>
                    <a:pt x="615" y="10"/>
                    <a:pt x="308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741;p69">
              <a:extLst>
                <a:ext uri="{FF2B5EF4-FFF2-40B4-BE49-F238E27FC236}">
                  <a16:creationId xmlns:a16="http://schemas.microsoft.com/office/drawing/2014/main" id="{98DE30CC-C8E3-6290-63F1-4C1010ED6B83}"/>
                </a:ext>
              </a:extLst>
            </p:cNvPr>
            <p:cNvSpPr/>
            <p:nvPr/>
          </p:nvSpPr>
          <p:spPr>
            <a:xfrm>
              <a:off x="1981228" y="4123838"/>
              <a:ext cx="47568" cy="73660"/>
            </a:xfrm>
            <a:custGeom>
              <a:avLst/>
              <a:gdLst/>
              <a:ahLst/>
              <a:cxnLst/>
              <a:rect l="l" t="t" r="r" b="b"/>
              <a:pathLst>
                <a:path w="2040" h="3159" extrusionOk="0">
                  <a:moveTo>
                    <a:pt x="1871" y="1"/>
                  </a:moveTo>
                  <a:cubicBezTo>
                    <a:pt x="1000" y="852"/>
                    <a:pt x="545" y="1971"/>
                    <a:pt x="30" y="3030"/>
                  </a:cubicBezTo>
                  <a:cubicBezTo>
                    <a:pt x="0" y="3089"/>
                    <a:pt x="50" y="3129"/>
                    <a:pt x="99" y="3159"/>
                  </a:cubicBezTo>
                  <a:cubicBezTo>
                    <a:pt x="466" y="2961"/>
                    <a:pt x="545" y="2584"/>
                    <a:pt x="723" y="2268"/>
                  </a:cubicBezTo>
                  <a:cubicBezTo>
                    <a:pt x="1040" y="1694"/>
                    <a:pt x="1317" y="1090"/>
                    <a:pt x="1762" y="585"/>
                  </a:cubicBezTo>
                  <a:cubicBezTo>
                    <a:pt x="1832" y="486"/>
                    <a:pt x="1891" y="367"/>
                    <a:pt x="1960" y="268"/>
                  </a:cubicBezTo>
                  <a:cubicBezTo>
                    <a:pt x="2030" y="149"/>
                    <a:pt x="2040" y="50"/>
                    <a:pt x="1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742;p69">
              <a:extLst>
                <a:ext uri="{FF2B5EF4-FFF2-40B4-BE49-F238E27FC236}">
                  <a16:creationId xmlns:a16="http://schemas.microsoft.com/office/drawing/2014/main" id="{2A3D9851-EAA5-2F16-FA34-CF81836A38AB}"/>
                </a:ext>
              </a:extLst>
            </p:cNvPr>
            <p:cNvSpPr/>
            <p:nvPr/>
          </p:nvSpPr>
          <p:spPr>
            <a:xfrm>
              <a:off x="2456042" y="3002499"/>
              <a:ext cx="37168" cy="9700"/>
            </a:xfrm>
            <a:custGeom>
              <a:avLst/>
              <a:gdLst/>
              <a:ahLst/>
              <a:cxnLst/>
              <a:rect l="l" t="t" r="r" b="b"/>
              <a:pathLst>
                <a:path w="1594" h="416" extrusionOk="0">
                  <a:moveTo>
                    <a:pt x="257" y="1"/>
                  </a:moveTo>
                  <a:cubicBezTo>
                    <a:pt x="158" y="20"/>
                    <a:pt x="50" y="1"/>
                    <a:pt x="0" y="129"/>
                  </a:cubicBezTo>
                  <a:cubicBezTo>
                    <a:pt x="149" y="199"/>
                    <a:pt x="317" y="248"/>
                    <a:pt x="465" y="327"/>
                  </a:cubicBezTo>
                  <a:cubicBezTo>
                    <a:pt x="578" y="388"/>
                    <a:pt x="709" y="416"/>
                    <a:pt x="841" y="416"/>
                  </a:cubicBezTo>
                  <a:cubicBezTo>
                    <a:pt x="1160" y="416"/>
                    <a:pt x="1489" y="253"/>
                    <a:pt x="1594" y="1"/>
                  </a:cubicBezTo>
                  <a:cubicBezTo>
                    <a:pt x="1297" y="1"/>
                    <a:pt x="1000" y="97"/>
                    <a:pt x="703" y="97"/>
                  </a:cubicBezTo>
                  <a:cubicBezTo>
                    <a:pt x="554" y="97"/>
                    <a:pt x="406" y="73"/>
                    <a:pt x="257" y="1"/>
                  </a:cubicBezTo>
                  <a:close/>
                </a:path>
              </a:pathLst>
            </a:custGeom>
            <a:solidFill>
              <a:srgbClr val="1615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743;p69">
              <a:extLst>
                <a:ext uri="{FF2B5EF4-FFF2-40B4-BE49-F238E27FC236}">
                  <a16:creationId xmlns:a16="http://schemas.microsoft.com/office/drawing/2014/main" id="{9D5B5FBE-B504-1196-E88E-0950BFB0A0F4}"/>
                </a:ext>
              </a:extLst>
            </p:cNvPr>
            <p:cNvSpPr/>
            <p:nvPr/>
          </p:nvSpPr>
          <p:spPr>
            <a:xfrm>
              <a:off x="2459959" y="3148373"/>
              <a:ext cx="7182" cy="12265"/>
            </a:xfrm>
            <a:custGeom>
              <a:avLst/>
              <a:gdLst/>
              <a:ahLst/>
              <a:cxnLst/>
              <a:rect l="l" t="t" r="r" b="b"/>
              <a:pathLst>
                <a:path w="308" h="526" extrusionOk="0">
                  <a:moveTo>
                    <a:pt x="297" y="1"/>
                  </a:moveTo>
                  <a:lnTo>
                    <a:pt x="0" y="446"/>
                  </a:lnTo>
                  <a:cubicBezTo>
                    <a:pt x="10" y="466"/>
                    <a:pt x="30" y="516"/>
                    <a:pt x="89" y="526"/>
                  </a:cubicBezTo>
                  <a:cubicBezTo>
                    <a:pt x="188" y="367"/>
                    <a:pt x="307" y="219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744;p69">
              <a:extLst>
                <a:ext uri="{FF2B5EF4-FFF2-40B4-BE49-F238E27FC236}">
                  <a16:creationId xmlns:a16="http://schemas.microsoft.com/office/drawing/2014/main" id="{BF6809FA-43C5-2BC7-B5CB-B7CD46E6BFAC}"/>
                </a:ext>
              </a:extLst>
            </p:cNvPr>
            <p:cNvSpPr/>
            <p:nvPr/>
          </p:nvSpPr>
          <p:spPr>
            <a:xfrm>
              <a:off x="2456485" y="3158773"/>
              <a:ext cx="5526" cy="6016"/>
            </a:xfrm>
            <a:custGeom>
              <a:avLst/>
              <a:gdLst/>
              <a:ahLst/>
              <a:cxnLst/>
              <a:rect l="l" t="t" r="r" b="b"/>
              <a:pathLst>
                <a:path w="237" h="258" extrusionOk="0">
                  <a:moveTo>
                    <a:pt x="149" y="0"/>
                  </a:moveTo>
                  <a:cubicBezTo>
                    <a:pt x="110" y="80"/>
                    <a:pt x="1" y="198"/>
                    <a:pt x="130" y="248"/>
                  </a:cubicBezTo>
                  <a:cubicBezTo>
                    <a:pt x="146" y="255"/>
                    <a:pt x="159" y="258"/>
                    <a:pt x="170" y="258"/>
                  </a:cubicBezTo>
                  <a:cubicBezTo>
                    <a:pt x="236" y="258"/>
                    <a:pt x="203" y="138"/>
                    <a:pt x="229" y="70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745;p69">
              <a:extLst>
                <a:ext uri="{FF2B5EF4-FFF2-40B4-BE49-F238E27FC236}">
                  <a16:creationId xmlns:a16="http://schemas.microsoft.com/office/drawing/2014/main" id="{95617A80-A1D4-1C21-F3F9-6CBAE515E4CB}"/>
                </a:ext>
              </a:extLst>
            </p:cNvPr>
            <p:cNvSpPr/>
            <p:nvPr/>
          </p:nvSpPr>
          <p:spPr>
            <a:xfrm>
              <a:off x="2536137" y="2766596"/>
              <a:ext cx="10633" cy="40223"/>
            </a:xfrm>
            <a:custGeom>
              <a:avLst/>
              <a:gdLst/>
              <a:ahLst/>
              <a:cxnLst/>
              <a:rect l="l" t="t" r="r" b="b"/>
              <a:pathLst>
                <a:path w="456" h="1725" extrusionOk="0">
                  <a:moveTo>
                    <a:pt x="277" y="1"/>
                  </a:moveTo>
                  <a:lnTo>
                    <a:pt x="277" y="1"/>
                  </a:lnTo>
                  <a:cubicBezTo>
                    <a:pt x="50" y="258"/>
                    <a:pt x="198" y="585"/>
                    <a:pt x="139" y="882"/>
                  </a:cubicBezTo>
                  <a:cubicBezTo>
                    <a:pt x="139" y="911"/>
                    <a:pt x="129" y="951"/>
                    <a:pt x="109" y="991"/>
                  </a:cubicBezTo>
                  <a:cubicBezTo>
                    <a:pt x="99" y="1050"/>
                    <a:pt x="79" y="1109"/>
                    <a:pt x="40" y="1179"/>
                  </a:cubicBezTo>
                  <a:cubicBezTo>
                    <a:pt x="40" y="1337"/>
                    <a:pt x="0" y="1496"/>
                    <a:pt x="40" y="1644"/>
                  </a:cubicBezTo>
                  <a:cubicBezTo>
                    <a:pt x="54" y="1703"/>
                    <a:pt x="67" y="1724"/>
                    <a:pt x="80" y="1724"/>
                  </a:cubicBezTo>
                  <a:cubicBezTo>
                    <a:pt x="110" y="1724"/>
                    <a:pt x="139" y="1620"/>
                    <a:pt x="176" y="1620"/>
                  </a:cubicBezTo>
                  <a:cubicBezTo>
                    <a:pt x="180" y="1620"/>
                    <a:pt x="184" y="1621"/>
                    <a:pt x="188" y="1624"/>
                  </a:cubicBezTo>
                  <a:cubicBezTo>
                    <a:pt x="257" y="1357"/>
                    <a:pt x="436" y="1129"/>
                    <a:pt x="406" y="842"/>
                  </a:cubicBezTo>
                  <a:cubicBezTo>
                    <a:pt x="248" y="585"/>
                    <a:pt x="455" y="258"/>
                    <a:pt x="277" y="1"/>
                  </a:cubicBezTo>
                  <a:close/>
                </a:path>
              </a:pathLst>
            </a:custGeom>
            <a:solidFill>
              <a:srgbClr val="D5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746;p69">
              <a:extLst>
                <a:ext uri="{FF2B5EF4-FFF2-40B4-BE49-F238E27FC236}">
                  <a16:creationId xmlns:a16="http://schemas.microsoft.com/office/drawing/2014/main" id="{95CB33C0-26B8-C4ED-FF7B-018C16ACA859}"/>
                </a:ext>
              </a:extLst>
            </p:cNvPr>
            <p:cNvSpPr/>
            <p:nvPr/>
          </p:nvSpPr>
          <p:spPr>
            <a:xfrm>
              <a:off x="2545581" y="2742835"/>
              <a:ext cx="3031" cy="41785"/>
            </a:xfrm>
            <a:custGeom>
              <a:avLst/>
              <a:gdLst/>
              <a:ahLst/>
              <a:cxnLst/>
              <a:rect l="l" t="t" r="r" b="b"/>
              <a:pathLst>
                <a:path w="130" h="1792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594"/>
                    <a:pt x="21" y="1198"/>
                    <a:pt x="21" y="1792"/>
                  </a:cubicBezTo>
                  <a:cubicBezTo>
                    <a:pt x="130" y="1208"/>
                    <a:pt x="130" y="614"/>
                    <a:pt x="1" y="0"/>
                  </a:cubicBezTo>
                  <a:close/>
                </a:path>
              </a:pathLst>
            </a:custGeom>
            <a:solidFill>
              <a:srgbClr val="D5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747;p69">
              <a:extLst>
                <a:ext uri="{FF2B5EF4-FFF2-40B4-BE49-F238E27FC236}">
                  <a16:creationId xmlns:a16="http://schemas.microsoft.com/office/drawing/2014/main" id="{59F17A81-25E7-5D09-E0C2-316B261ED65A}"/>
                </a:ext>
              </a:extLst>
            </p:cNvPr>
            <p:cNvSpPr/>
            <p:nvPr/>
          </p:nvSpPr>
          <p:spPr>
            <a:xfrm>
              <a:off x="2413557" y="2668266"/>
              <a:ext cx="100195" cy="159305"/>
            </a:xfrm>
            <a:custGeom>
              <a:avLst/>
              <a:gdLst/>
              <a:ahLst/>
              <a:cxnLst/>
              <a:rect l="l" t="t" r="r" b="b"/>
              <a:pathLst>
                <a:path w="4297" h="6832" extrusionOk="0">
                  <a:moveTo>
                    <a:pt x="199" y="1"/>
                  </a:moveTo>
                  <a:cubicBezTo>
                    <a:pt x="50" y="50"/>
                    <a:pt x="60" y="169"/>
                    <a:pt x="60" y="278"/>
                  </a:cubicBezTo>
                  <a:cubicBezTo>
                    <a:pt x="20" y="397"/>
                    <a:pt x="1" y="506"/>
                    <a:pt x="60" y="605"/>
                  </a:cubicBezTo>
                  <a:lnTo>
                    <a:pt x="60" y="1001"/>
                  </a:lnTo>
                  <a:lnTo>
                    <a:pt x="60" y="1238"/>
                  </a:lnTo>
                  <a:cubicBezTo>
                    <a:pt x="149" y="1852"/>
                    <a:pt x="505" y="2307"/>
                    <a:pt x="941" y="2743"/>
                  </a:cubicBezTo>
                  <a:cubicBezTo>
                    <a:pt x="1030" y="3030"/>
                    <a:pt x="1337" y="3099"/>
                    <a:pt x="1495" y="3327"/>
                  </a:cubicBezTo>
                  <a:cubicBezTo>
                    <a:pt x="1624" y="3436"/>
                    <a:pt x="1703" y="3574"/>
                    <a:pt x="1881" y="3584"/>
                  </a:cubicBezTo>
                  <a:cubicBezTo>
                    <a:pt x="2812" y="4376"/>
                    <a:pt x="3663" y="5227"/>
                    <a:pt x="4059" y="6445"/>
                  </a:cubicBezTo>
                  <a:cubicBezTo>
                    <a:pt x="4198" y="6544"/>
                    <a:pt x="4059" y="6712"/>
                    <a:pt x="4148" y="6831"/>
                  </a:cubicBezTo>
                  <a:cubicBezTo>
                    <a:pt x="4168" y="6792"/>
                    <a:pt x="4208" y="6762"/>
                    <a:pt x="4228" y="6742"/>
                  </a:cubicBezTo>
                  <a:cubicBezTo>
                    <a:pt x="4297" y="6613"/>
                    <a:pt x="4297" y="6475"/>
                    <a:pt x="4228" y="6356"/>
                  </a:cubicBezTo>
                  <a:cubicBezTo>
                    <a:pt x="4129" y="5623"/>
                    <a:pt x="3752" y="5039"/>
                    <a:pt x="3287" y="4495"/>
                  </a:cubicBezTo>
                  <a:cubicBezTo>
                    <a:pt x="2743" y="3871"/>
                    <a:pt x="2129" y="3297"/>
                    <a:pt x="1485" y="2782"/>
                  </a:cubicBezTo>
                  <a:cubicBezTo>
                    <a:pt x="604" y="2080"/>
                    <a:pt x="139" y="1199"/>
                    <a:pt x="248" y="50"/>
                  </a:cubicBezTo>
                  <a:cubicBezTo>
                    <a:pt x="248" y="30"/>
                    <a:pt x="208" y="21"/>
                    <a:pt x="199" y="1"/>
                  </a:cubicBezTo>
                  <a:close/>
                </a:path>
              </a:pathLst>
            </a:custGeom>
            <a:solidFill>
              <a:srgbClr val="0A09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748;p69">
              <a:extLst>
                <a:ext uri="{FF2B5EF4-FFF2-40B4-BE49-F238E27FC236}">
                  <a16:creationId xmlns:a16="http://schemas.microsoft.com/office/drawing/2014/main" id="{93AF8A3C-537A-C580-31B1-11695048AD4A}"/>
                </a:ext>
              </a:extLst>
            </p:cNvPr>
            <p:cNvSpPr/>
            <p:nvPr/>
          </p:nvSpPr>
          <p:spPr>
            <a:xfrm>
              <a:off x="2512354" y="2825473"/>
              <a:ext cx="4407" cy="28914"/>
            </a:xfrm>
            <a:custGeom>
              <a:avLst/>
              <a:gdLst/>
              <a:ahLst/>
              <a:cxnLst/>
              <a:rect l="l" t="t" r="r" b="b"/>
              <a:pathLst>
                <a:path w="189" h="1240" extrusionOk="0">
                  <a:moveTo>
                    <a:pt x="60" y="0"/>
                  </a:moveTo>
                  <a:cubicBezTo>
                    <a:pt x="60" y="356"/>
                    <a:pt x="40" y="713"/>
                    <a:pt x="40" y="1089"/>
                  </a:cubicBezTo>
                  <a:cubicBezTo>
                    <a:pt x="58" y="1135"/>
                    <a:pt x="1" y="1240"/>
                    <a:pt x="101" y="1240"/>
                  </a:cubicBezTo>
                  <a:cubicBezTo>
                    <a:pt x="109" y="1240"/>
                    <a:pt x="119" y="1239"/>
                    <a:pt x="129" y="1237"/>
                  </a:cubicBezTo>
                  <a:cubicBezTo>
                    <a:pt x="189" y="1218"/>
                    <a:pt x="189" y="1138"/>
                    <a:pt x="189" y="1079"/>
                  </a:cubicBezTo>
                  <a:cubicBezTo>
                    <a:pt x="40" y="990"/>
                    <a:pt x="129" y="851"/>
                    <a:pt x="119" y="742"/>
                  </a:cubicBezTo>
                  <a:cubicBezTo>
                    <a:pt x="90" y="495"/>
                    <a:pt x="159" y="228"/>
                    <a:pt x="60" y="0"/>
                  </a:cubicBezTo>
                  <a:close/>
                </a:path>
              </a:pathLst>
            </a:custGeom>
            <a:solidFill>
              <a:srgbClr val="14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749;p69">
              <a:extLst>
                <a:ext uri="{FF2B5EF4-FFF2-40B4-BE49-F238E27FC236}">
                  <a16:creationId xmlns:a16="http://schemas.microsoft.com/office/drawing/2014/main" id="{57992ECE-5284-2838-A7CD-9E0B35DFDD71}"/>
                </a:ext>
              </a:extLst>
            </p:cNvPr>
            <p:cNvSpPr/>
            <p:nvPr/>
          </p:nvSpPr>
          <p:spPr>
            <a:xfrm>
              <a:off x="2534039" y="2770070"/>
              <a:ext cx="6949" cy="23644"/>
            </a:xfrm>
            <a:custGeom>
              <a:avLst/>
              <a:gdLst/>
              <a:ahLst/>
              <a:cxnLst/>
              <a:rect l="l" t="t" r="r" b="b"/>
              <a:pathLst>
                <a:path w="298" h="1014" extrusionOk="0">
                  <a:moveTo>
                    <a:pt x="120" y="0"/>
                  </a:moveTo>
                  <a:lnTo>
                    <a:pt x="120" y="0"/>
                  </a:lnTo>
                  <a:cubicBezTo>
                    <a:pt x="80" y="99"/>
                    <a:pt x="140" y="208"/>
                    <a:pt x="50" y="297"/>
                  </a:cubicBezTo>
                  <a:cubicBezTo>
                    <a:pt x="21" y="307"/>
                    <a:pt x="1" y="347"/>
                    <a:pt x="31" y="376"/>
                  </a:cubicBezTo>
                  <a:cubicBezTo>
                    <a:pt x="50" y="594"/>
                    <a:pt x="90" y="802"/>
                    <a:pt x="130" y="1010"/>
                  </a:cubicBezTo>
                  <a:cubicBezTo>
                    <a:pt x="151" y="1010"/>
                    <a:pt x="175" y="1014"/>
                    <a:pt x="198" y="1014"/>
                  </a:cubicBezTo>
                  <a:cubicBezTo>
                    <a:pt x="241" y="1014"/>
                    <a:pt x="278" y="1001"/>
                    <a:pt x="278" y="931"/>
                  </a:cubicBezTo>
                  <a:cubicBezTo>
                    <a:pt x="229" y="713"/>
                    <a:pt x="288" y="505"/>
                    <a:pt x="268" y="297"/>
                  </a:cubicBezTo>
                  <a:cubicBezTo>
                    <a:pt x="248" y="188"/>
                    <a:pt x="298" y="20"/>
                    <a:pt x="120" y="0"/>
                  </a:cubicBezTo>
                  <a:close/>
                </a:path>
              </a:pathLst>
            </a:custGeom>
            <a:solidFill>
              <a:srgbClr val="61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750;p69">
              <a:extLst>
                <a:ext uri="{FF2B5EF4-FFF2-40B4-BE49-F238E27FC236}">
                  <a16:creationId xmlns:a16="http://schemas.microsoft.com/office/drawing/2014/main" id="{BCB2402B-A5C1-683D-BF6F-B7510ABD54BF}"/>
                </a:ext>
              </a:extLst>
            </p:cNvPr>
            <p:cNvSpPr/>
            <p:nvPr/>
          </p:nvSpPr>
          <p:spPr>
            <a:xfrm>
              <a:off x="2528979" y="2782055"/>
              <a:ext cx="3941" cy="27491"/>
            </a:xfrm>
            <a:custGeom>
              <a:avLst/>
              <a:gdLst/>
              <a:ahLst/>
              <a:cxnLst/>
              <a:rect l="l" t="t" r="r" b="b"/>
              <a:pathLst>
                <a:path w="169" h="1179" extrusionOk="0">
                  <a:moveTo>
                    <a:pt x="99" y="1"/>
                  </a:moveTo>
                  <a:lnTo>
                    <a:pt x="99" y="1"/>
                  </a:lnTo>
                  <a:cubicBezTo>
                    <a:pt x="0" y="387"/>
                    <a:pt x="20" y="783"/>
                    <a:pt x="40" y="1179"/>
                  </a:cubicBezTo>
                  <a:cubicBezTo>
                    <a:pt x="168" y="793"/>
                    <a:pt x="89" y="387"/>
                    <a:pt x="99" y="1"/>
                  </a:cubicBezTo>
                  <a:close/>
                </a:path>
              </a:pathLst>
            </a:custGeom>
            <a:solidFill>
              <a:srgbClr val="2120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751;p69">
              <a:extLst>
                <a:ext uri="{FF2B5EF4-FFF2-40B4-BE49-F238E27FC236}">
                  <a16:creationId xmlns:a16="http://schemas.microsoft.com/office/drawing/2014/main" id="{F42F0D0E-4048-01AE-37C8-86119EF00E49}"/>
                </a:ext>
              </a:extLst>
            </p:cNvPr>
            <p:cNvSpPr/>
            <p:nvPr/>
          </p:nvSpPr>
          <p:spPr>
            <a:xfrm>
              <a:off x="2511654" y="2816682"/>
              <a:ext cx="2798" cy="9024"/>
            </a:xfrm>
            <a:custGeom>
              <a:avLst/>
              <a:gdLst/>
              <a:ahLst/>
              <a:cxnLst/>
              <a:rect l="l" t="t" r="r" b="b"/>
              <a:pathLst>
                <a:path w="120" h="387" extrusionOk="0">
                  <a:moveTo>
                    <a:pt x="1" y="1"/>
                  </a:moveTo>
                  <a:lnTo>
                    <a:pt x="1" y="387"/>
                  </a:lnTo>
                  <a:cubicBezTo>
                    <a:pt x="40" y="377"/>
                    <a:pt x="60" y="377"/>
                    <a:pt x="90" y="377"/>
                  </a:cubicBezTo>
                  <a:cubicBezTo>
                    <a:pt x="90" y="248"/>
                    <a:pt x="120" y="100"/>
                    <a:pt x="1" y="1"/>
                  </a:cubicBezTo>
                  <a:close/>
                </a:path>
              </a:pathLst>
            </a:custGeom>
            <a:solidFill>
              <a:srgbClr val="14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752;p69">
              <a:extLst>
                <a:ext uri="{FF2B5EF4-FFF2-40B4-BE49-F238E27FC236}">
                  <a16:creationId xmlns:a16="http://schemas.microsoft.com/office/drawing/2014/main" id="{87096CA4-FBCB-3A94-0D25-3092E4489E3E}"/>
                </a:ext>
              </a:extLst>
            </p:cNvPr>
            <p:cNvSpPr/>
            <p:nvPr/>
          </p:nvSpPr>
          <p:spPr>
            <a:xfrm>
              <a:off x="2531054" y="2772612"/>
              <a:ext cx="4174" cy="6249"/>
            </a:xfrm>
            <a:custGeom>
              <a:avLst/>
              <a:gdLst/>
              <a:ahLst/>
              <a:cxnLst/>
              <a:rect l="l" t="t" r="r" b="b"/>
              <a:pathLst>
                <a:path w="179" h="268" extrusionOk="0">
                  <a:moveTo>
                    <a:pt x="50" y="0"/>
                  </a:moveTo>
                  <a:cubicBezTo>
                    <a:pt x="0" y="0"/>
                    <a:pt x="10" y="79"/>
                    <a:pt x="20" y="129"/>
                  </a:cubicBezTo>
                  <a:cubicBezTo>
                    <a:pt x="70" y="168"/>
                    <a:pt x="109" y="228"/>
                    <a:pt x="159" y="267"/>
                  </a:cubicBezTo>
                  <a:cubicBezTo>
                    <a:pt x="159" y="248"/>
                    <a:pt x="169" y="208"/>
                    <a:pt x="178" y="188"/>
                  </a:cubicBezTo>
                  <a:cubicBezTo>
                    <a:pt x="169" y="99"/>
                    <a:pt x="149" y="0"/>
                    <a:pt x="50" y="0"/>
                  </a:cubicBezTo>
                  <a:close/>
                </a:path>
              </a:pathLst>
            </a:custGeom>
            <a:solidFill>
              <a:srgbClr val="2120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753;p69">
              <a:extLst>
                <a:ext uri="{FF2B5EF4-FFF2-40B4-BE49-F238E27FC236}">
                  <a16:creationId xmlns:a16="http://schemas.microsoft.com/office/drawing/2014/main" id="{E21B30C2-1EE7-05AB-BD0B-E87E7A08A5E1}"/>
                </a:ext>
              </a:extLst>
            </p:cNvPr>
            <p:cNvSpPr/>
            <p:nvPr/>
          </p:nvSpPr>
          <p:spPr>
            <a:xfrm>
              <a:off x="2524619" y="2730803"/>
              <a:ext cx="16835" cy="60975"/>
            </a:xfrm>
            <a:custGeom>
              <a:avLst/>
              <a:gdLst/>
              <a:ahLst/>
              <a:cxnLst/>
              <a:rect l="l" t="t" r="r" b="b"/>
              <a:pathLst>
                <a:path w="722" h="2615" extrusionOk="0">
                  <a:moveTo>
                    <a:pt x="113" y="0"/>
                  </a:moveTo>
                  <a:cubicBezTo>
                    <a:pt x="1" y="0"/>
                    <a:pt x="12" y="67"/>
                    <a:pt x="49" y="160"/>
                  </a:cubicBezTo>
                  <a:cubicBezTo>
                    <a:pt x="247" y="655"/>
                    <a:pt x="494" y="1140"/>
                    <a:pt x="524" y="1684"/>
                  </a:cubicBezTo>
                  <a:cubicBezTo>
                    <a:pt x="633" y="1803"/>
                    <a:pt x="573" y="1942"/>
                    <a:pt x="593" y="2080"/>
                  </a:cubicBezTo>
                  <a:cubicBezTo>
                    <a:pt x="623" y="2248"/>
                    <a:pt x="524" y="2446"/>
                    <a:pt x="682" y="2615"/>
                  </a:cubicBezTo>
                  <a:cubicBezTo>
                    <a:pt x="682" y="2595"/>
                    <a:pt x="682" y="2575"/>
                    <a:pt x="672" y="2555"/>
                  </a:cubicBezTo>
                  <a:cubicBezTo>
                    <a:pt x="722" y="2130"/>
                    <a:pt x="722" y="1704"/>
                    <a:pt x="672" y="1288"/>
                  </a:cubicBezTo>
                  <a:cubicBezTo>
                    <a:pt x="504" y="853"/>
                    <a:pt x="395" y="397"/>
                    <a:pt x="138" y="1"/>
                  </a:cubicBezTo>
                  <a:cubicBezTo>
                    <a:pt x="129" y="1"/>
                    <a:pt x="121" y="0"/>
                    <a:pt x="113" y="0"/>
                  </a:cubicBez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754;p69">
              <a:extLst>
                <a:ext uri="{FF2B5EF4-FFF2-40B4-BE49-F238E27FC236}">
                  <a16:creationId xmlns:a16="http://schemas.microsoft.com/office/drawing/2014/main" id="{68BD917F-329F-6390-D659-F5C207EB29C8}"/>
                </a:ext>
              </a:extLst>
            </p:cNvPr>
            <p:cNvSpPr/>
            <p:nvPr/>
          </p:nvSpPr>
          <p:spPr>
            <a:xfrm>
              <a:off x="2516644" y="2717769"/>
              <a:ext cx="11426" cy="16765"/>
            </a:xfrm>
            <a:custGeom>
              <a:avLst/>
              <a:gdLst/>
              <a:ahLst/>
              <a:cxnLst/>
              <a:rect l="l" t="t" r="r" b="b"/>
              <a:pathLst>
                <a:path w="490" h="719" extrusionOk="0">
                  <a:moveTo>
                    <a:pt x="81" y="0"/>
                  </a:moveTo>
                  <a:cubicBezTo>
                    <a:pt x="28" y="0"/>
                    <a:pt x="0" y="33"/>
                    <a:pt x="24" y="105"/>
                  </a:cubicBezTo>
                  <a:cubicBezTo>
                    <a:pt x="143" y="313"/>
                    <a:pt x="282" y="511"/>
                    <a:pt x="401" y="719"/>
                  </a:cubicBezTo>
                  <a:cubicBezTo>
                    <a:pt x="420" y="659"/>
                    <a:pt x="420" y="600"/>
                    <a:pt x="490" y="560"/>
                  </a:cubicBezTo>
                  <a:cubicBezTo>
                    <a:pt x="440" y="313"/>
                    <a:pt x="272" y="164"/>
                    <a:pt x="123" y="6"/>
                  </a:cubicBezTo>
                  <a:cubicBezTo>
                    <a:pt x="108" y="2"/>
                    <a:pt x="93" y="0"/>
                    <a:pt x="81" y="0"/>
                  </a:cubicBezTo>
                  <a:close/>
                </a:path>
              </a:pathLst>
            </a:custGeom>
            <a:solidFill>
              <a:srgbClr val="20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755;p69">
              <a:extLst>
                <a:ext uri="{FF2B5EF4-FFF2-40B4-BE49-F238E27FC236}">
                  <a16:creationId xmlns:a16="http://schemas.microsoft.com/office/drawing/2014/main" id="{64CD4842-2C2F-E2D8-3CAC-E26F8112A441}"/>
                </a:ext>
              </a:extLst>
            </p:cNvPr>
            <p:cNvSpPr/>
            <p:nvPr/>
          </p:nvSpPr>
          <p:spPr>
            <a:xfrm>
              <a:off x="2540521" y="2760603"/>
              <a:ext cx="4407" cy="29567"/>
            </a:xfrm>
            <a:custGeom>
              <a:avLst/>
              <a:gdLst/>
              <a:ahLst/>
              <a:cxnLst/>
              <a:rect l="l" t="t" r="r" b="b"/>
              <a:pathLst>
                <a:path w="189" h="1268" extrusionOk="0">
                  <a:moveTo>
                    <a:pt x="0" y="0"/>
                  </a:moveTo>
                  <a:lnTo>
                    <a:pt x="0" y="1267"/>
                  </a:lnTo>
                  <a:cubicBezTo>
                    <a:pt x="188" y="951"/>
                    <a:pt x="20" y="594"/>
                    <a:pt x="69" y="248"/>
                  </a:cubicBezTo>
                  <a:cubicBezTo>
                    <a:pt x="50" y="159"/>
                    <a:pt x="20" y="80"/>
                    <a:pt x="0" y="0"/>
                  </a:cubicBezTo>
                  <a:close/>
                </a:path>
              </a:pathLst>
            </a:custGeom>
            <a:solidFill>
              <a:srgbClr val="20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756;p69">
              <a:extLst>
                <a:ext uri="{FF2B5EF4-FFF2-40B4-BE49-F238E27FC236}">
                  <a16:creationId xmlns:a16="http://schemas.microsoft.com/office/drawing/2014/main" id="{D92125E1-5A3E-00A8-C4FD-D5046E744E22}"/>
                </a:ext>
              </a:extLst>
            </p:cNvPr>
            <p:cNvSpPr/>
            <p:nvPr/>
          </p:nvSpPr>
          <p:spPr>
            <a:xfrm>
              <a:off x="2512587" y="2713292"/>
              <a:ext cx="6482" cy="6949"/>
            </a:xfrm>
            <a:custGeom>
              <a:avLst/>
              <a:gdLst/>
              <a:ahLst/>
              <a:cxnLst/>
              <a:rect l="l" t="t" r="r" b="b"/>
              <a:pathLst>
                <a:path w="278" h="298" extrusionOk="0">
                  <a:moveTo>
                    <a:pt x="0" y="0"/>
                  </a:moveTo>
                  <a:cubicBezTo>
                    <a:pt x="30" y="129"/>
                    <a:pt x="80" y="218"/>
                    <a:pt x="179" y="297"/>
                  </a:cubicBezTo>
                  <a:lnTo>
                    <a:pt x="278" y="198"/>
                  </a:lnTo>
                  <a:cubicBezTo>
                    <a:pt x="228" y="79"/>
                    <a:pt x="159" y="0"/>
                    <a:pt x="0" y="0"/>
                  </a:cubicBezTo>
                  <a:close/>
                </a:path>
              </a:pathLst>
            </a:custGeom>
            <a:solidFill>
              <a:srgbClr val="61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757;p69">
              <a:extLst>
                <a:ext uri="{FF2B5EF4-FFF2-40B4-BE49-F238E27FC236}">
                  <a16:creationId xmlns:a16="http://schemas.microsoft.com/office/drawing/2014/main" id="{826C1F01-19DA-3F39-194B-D752C6A46734}"/>
                </a:ext>
              </a:extLst>
            </p:cNvPr>
            <p:cNvSpPr/>
            <p:nvPr/>
          </p:nvSpPr>
          <p:spPr>
            <a:xfrm>
              <a:off x="2411482" y="2674725"/>
              <a:ext cx="3498" cy="7648"/>
            </a:xfrm>
            <a:custGeom>
              <a:avLst/>
              <a:gdLst/>
              <a:ahLst/>
              <a:cxnLst/>
              <a:rect l="l" t="t" r="r" b="b"/>
              <a:pathLst>
                <a:path w="150" h="328" extrusionOk="0">
                  <a:moveTo>
                    <a:pt x="149" y="1"/>
                  </a:moveTo>
                  <a:cubicBezTo>
                    <a:pt x="90" y="90"/>
                    <a:pt x="40" y="169"/>
                    <a:pt x="1" y="248"/>
                  </a:cubicBezTo>
                  <a:lnTo>
                    <a:pt x="149" y="32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35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758;p69">
              <a:extLst>
                <a:ext uri="{FF2B5EF4-FFF2-40B4-BE49-F238E27FC236}">
                  <a16:creationId xmlns:a16="http://schemas.microsoft.com/office/drawing/2014/main" id="{F4455656-7317-B754-EAAE-D8E2D465D0E9}"/>
                </a:ext>
              </a:extLst>
            </p:cNvPr>
            <p:cNvSpPr/>
            <p:nvPr/>
          </p:nvSpPr>
          <p:spPr>
            <a:xfrm>
              <a:off x="2507504" y="2818547"/>
              <a:ext cx="3941" cy="9024"/>
            </a:xfrm>
            <a:custGeom>
              <a:avLst/>
              <a:gdLst/>
              <a:ahLst/>
              <a:cxnLst/>
              <a:rect l="l" t="t" r="r" b="b"/>
              <a:pathLst>
                <a:path w="169" h="387" extrusionOk="0">
                  <a:moveTo>
                    <a:pt x="1" y="0"/>
                  </a:moveTo>
                  <a:cubicBezTo>
                    <a:pt x="40" y="139"/>
                    <a:pt x="1" y="267"/>
                    <a:pt x="90" y="386"/>
                  </a:cubicBezTo>
                  <a:cubicBezTo>
                    <a:pt x="90" y="248"/>
                    <a:pt x="169" y="99"/>
                    <a:pt x="1" y="0"/>
                  </a:cubicBezTo>
                  <a:close/>
                </a:path>
              </a:pathLst>
            </a:custGeom>
            <a:solidFill>
              <a:srgbClr val="14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759;p69">
              <a:extLst>
                <a:ext uri="{FF2B5EF4-FFF2-40B4-BE49-F238E27FC236}">
                  <a16:creationId xmlns:a16="http://schemas.microsoft.com/office/drawing/2014/main" id="{C2A57E53-2924-EDAE-6C0D-18ED572047A1}"/>
                </a:ext>
              </a:extLst>
            </p:cNvPr>
            <p:cNvSpPr/>
            <p:nvPr/>
          </p:nvSpPr>
          <p:spPr>
            <a:xfrm>
              <a:off x="2423957" y="3930186"/>
              <a:ext cx="4850" cy="11099"/>
            </a:xfrm>
            <a:custGeom>
              <a:avLst/>
              <a:gdLst/>
              <a:ahLst/>
              <a:cxnLst/>
              <a:rect l="l" t="t" r="r" b="b"/>
              <a:pathLst>
                <a:path w="208" h="476" extrusionOk="0">
                  <a:moveTo>
                    <a:pt x="119" y="0"/>
                  </a:moveTo>
                  <a:cubicBezTo>
                    <a:pt x="89" y="30"/>
                    <a:pt x="40" y="60"/>
                    <a:pt x="0" y="89"/>
                  </a:cubicBezTo>
                  <a:cubicBezTo>
                    <a:pt x="0" y="238"/>
                    <a:pt x="59" y="347"/>
                    <a:pt x="119" y="476"/>
                  </a:cubicBezTo>
                  <a:cubicBezTo>
                    <a:pt x="149" y="456"/>
                    <a:pt x="188" y="456"/>
                    <a:pt x="208" y="446"/>
                  </a:cubicBezTo>
                  <a:cubicBezTo>
                    <a:pt x="188" y="297"/>
                    <a:pt x="149" y="149"/>
                    <a:pt x="119" y="0"/>
                  </a:cubicBezTo>
                  <a:close/>
                </a:path>
              </a:pathLst>
            </a:custGeom>
            <a:solidFill>
              <a:srgbClr val="C8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760;p69">
              <a:extLst>
                <a:ext uri="{FF2B5EF4-FFF2-40B4-BE49-F238E27FC236}">
                  <a16:creationId xmlns:a16="http://schemas.microsoft.com/office/drawing/2014/main" id="{AB1BB40B-3C54-C505-64AC-1CC679A19A6B}"/>
                </a:ext>
              </a:extLst>
            </p:cNvPr>
            <p:cNvSpPr/>
            <p:nvPr/>
          </p:nvSpPr>
          <p:spPr>
            <a:xfrm>
              <a:off x="2425566" y="3946112"/>
              <a:ext cx="5107" cy="6949"/>
            </a:xfrm>
            <a:custGeom>
              <a:avLst/>
              <a:gdLst/>
              <a:ahLst/>
              <a:cxnLst/>
              <a:rect l="l" t="t" r="r" b="b"/>
              <a:pathLst>
                <a:path w="219" h="298" extrusionOk="0">
                  <a:moveTo>
                    <a:pt x="89" y="0"/>
                  </a:moveTo>
                  <a:cubicBezTo>
                    <a:pt x="70" y="50"/>
                    <a:pt x="40" y="109"/>
                    <a:pt x="0" y="159"/>
                  </a:cubicBezTo>
                  <a:cubicBezTo>
                    <a:pt x="17" y="232"/>
                    <a:pt x="53" y="298"/>
                    <a:pt x="98" y="298"/>
                  </a:cubicBezTo>
                  <a:cubicBezTo>
                    <a:pt x="108" y="298"/>
                    <a:pt x="118" y="295"/>
                    <a:pt x="129" y="287"/>
                  </a:cubicBezTo>
                  <a:cubicBezTo>
                    <a:pt x="218" y="208"/>
                    <a:pt x="179" y="89"/>
                    <a:pt x="89" y="0"/>
                  </a:cubicBezTo>
                  <a:close/>
                </a:path>
              </a:pathLst>
            </a:custGeom>
            <a:solidFill>
              <a:srgbClr val="1B5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761;p69">
              <a:extLst>
                <a:ext uri="{FF2B5EF4-FFF2-40B4-BE49-F238E27FC236}">
                  <a16:creationId xmlns:a16="http://schemas.microsoft.com/office/drawing/2014/main" id="{F8FB09C8-39BA-5FBB-4720-29F76B352F3F}"/>
                </a:ext>
              </a:extLst>
            </p:cNvPr>
            <p:cNvSpPr/>
            <p:nvPr/>
          </p:nvSpPr>
          <p:spPr>
            <a:xfrm>
              <a:off x="2319844" y="4080397"/>
              <a:ext cx="15460" cy="18537"/>
            </a:xfrm>
            <a:custGeom>
              <a:avLst/>
              <a:gdLst/>
              <a:ahLst/>
              <a:cxnLst/>
              <a:rect l="l" t="t" r="r" b="b"/>
              <a:pathLst>
                <a:path w="663" h="795" extrusionOk="0">
                  <a:moveTo>
                    <a:pt x="579" y="1"/>
                  </a:moveTo>
                  <a:cubicBezTo>
                    <a:pt x="572" y="1"/>
                    <a:pt x="563" y="1"/>
                    <a:pt x="555" y="3"/>
                  </a:cubicBezTo>
                  <a:cubicBezTo>
                    <a:pt x="327" y="230"/>
                    <a:pt x="10" y="369"/>
                    <a:pt x="1" y="745"/>
                  </a:cubicBezTo>
                  <a:cubicBezTo>
                    <a:pt x="1" y="765"/>
                    <a:pt x="1" y="785"/>
                    <a:pt x="20" y="795"/>
                  </a:cubicBezTo>
                  <a:cubicBezTo>
                    <a:pt x="268" y="597"/>
                    <a:pt x="456" y="349"/>
                    <a:pt x="654" y="102"/>
                  </a:cubicBezTo>
                  <a:cubicBezTo>
                    <a:pt x="663" y="32"/>
                    <a:pt x="633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762;p69">
              <a:extLst>
                <a:ext uri="{FF2B5EF4-FFF2-40B4-BE49-F238E27FC236}">
                  <a16:creationId xmlns:a16="http://schemas.microsoft.com/office/drawing/2014/main" id="{DCAB4250-B479-1EF4-966E-2176B5A03AC3}"/>
                </a:ext>
              </a:extLst>
            </p:cNvPr>
            <p:cNvSpPr/>
            <p:nvPr/>
          </p:nvSpPr>
          <p:spPr>
            <a:xfrm>
              <a:off x="2341763" y="4051250"/>
              <a:ext cx="21499" cy="22058"/>
            </a:xfrm>
            <a:custGeom>
              <a:avLst/>
              <a:gdLst/>
              <a:ahLst/>
              <a:cxnLst/>
              <a:rect l="l" t="t" r="r" b="b"/>
              <a:pathLst>
                <a:path w="922" h="946" extrusionOk="0">
                  <a:moveTo>
                    <a:pt x="883" y="0"/>
                  </a:moveTo>
                  <a:cubicBezTo>
                    <a:pt x="870" y="0"/>
                    <a:pt x="857" y="5"/>
                    <a:pt x="852" y="15"/>
                  </a:cubicBezTo>
                  <a:cubicBezTo>
                    <a:pt x="545" y="273"/>
                    <a:pt x="258" y="550"/>
                    <a:pt x="1" y="857"/>
                  </a:cubicBezTo>
                  <a:cubicBezTo>
                    <a:pt x="1" y="906"/>
                    <a:pt x="31" y="936"/>
                    <a:pt x="80" y="946"/>
                  </a:cubicBezTo>
                  <a:cubicBezTo>
                    <a:pt x="417" y="688"/>
                    <a:pt x="644" y="332"/>
                    <a:pt x="922" y="15"/>
                  </a:cubicBezTo>
                  <a:cubicBezTo>
                    <a:pt x="912" y="5"/>
                    <a:pt x="897" y="0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763;p69">
              <a:extLst>
                <a:ext uri="{FF2B5EF4-FFF2-40B4-BE49-F238E27FC236}">
                  <a16:creationId xmlns:a16="http://schemas.microsoft.com/office/drawing/2014/main" id="{6D32402D-7794-410C-8BF2-6114567E78E4}"/>
                </a:ext>
              </a:extLst>
            </p:cNvPr>
            <p:cNvSpPr/>
            <p:nvPr/>
          </p:nvSpPr>
          <p:spPr>
            <a:xfrm>
              <a:off x="2332529" y="4071210"/>
              <a:ext cx="10889" cy="11332"/>
            </a:xfrm>
            <a:custGeom>
              <a:avLst/>
              <a:gdLst/>
              <a:ahLst/>
              <a:cxnLst/>
              <a:rect l="l" t="t" r="r" b="b"/>
              <a:pathLst>
                <a:path w="467" h="486" extrusionOk="0">
                  <a:moveTo>
                    <a:pt x="377" y="1"/>
                  </a:moveTo>
                  <a:cubicBezTo>
                    <a:pt x="258" y="139"/>
                    <a:pt x="130" y="268"/>
                    <a:pt x="1" y="387"/>
                  </a:cubicBezTo>
                  <a:lnTo>
                    <a:pt x="100" y="486"/>
                  </a:lnTo>
                  <a:cubicBezTo>
                    <a:pt x="219" y="347"/>
                    <a:pt x="347" y="228"/>
                    <a:pt x="466" y="90"/>
                  </a:cubicBezTo>
                  <a:lnTo>
                    <a:pt x="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764;p69">
              <a:extLst>
                <a:ext uri="{FF2B5EF4-FFF2-40B4-BE49-F238E27FC236}">
                  <a16:creationId xmlns:a16="http://schemas.microsoft.com/office/drawing/2014/main" id="{EEC00A1D-18D1-D8A5-9908-3075B67CAB12}"/>
                </a:ext>
              </a:extLst>
            </p:cNvPr>
            <p:cNvSpPr/>
            <p:nvPr/>
          </p:nvSpPr>
          <p:spPr>
            <a:xfrm>
              <a:off x="2370163" y="4030824"/>
              <a:ext cx="11099" cy="12545"/>
            </a:xfrm>
            <a:custGeom>
              <a:avLst/>
              <a:gdLst/>
              <a:ahLst/>
              <a:cxnLst/>
              <a:rect l="l" t="t" r="r" b="b"/>
              <a:pathLst>
                <a:path w="476" h="538" extrusionOk="0">
                  <a:moveTo>
                    <a:pt x="476" y="0"/>
                  </a:moveTo>
                  <a:lnTo>
                    <a:pt x="476" y="0"/>
                  </a:lnTo>
                  <a:cubicBezTo>
                    <a:pt x="317" y="179"/>
                    <a:pt x="169" y="337"/>
                    <a:pt x="1" y="515"/>
                  </a:cubicBezTo>
                  <a:cubicBezTo>
                    <a:pt x="15" y="530"/>
                    <a:pt x="28" y="537"/>
                    <a:pt x="41" y="537"/>
                  </a:cubicBezTo>
                  <a:cubicBezTo>
                    <a:pt x="55" y="537"/>
                    <a:pt x="70" y="530"/>
                    <a:pt x="90" y="515"/>
                  </a:cubicBezTo>
                  <a:cubicBezTo>
                    <a:pt x="268" y="386"/>
                    <a:pt x="426" y="238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765;p69">
              <a:extLst>
                <a:ext uri="{FF2B5EF4-FFF2-40B4-BE49-F238E27FC236}">
                  <a16:creationId xmlns:a16="http://schemas.microsoft.com/office/drawing/2014/main" id="{F9C15298-068B-B561-8D8E-551DC0FFDFDB}"/>
                </a:ext>
              </a:extLst>
            </p:cNvPr>
            <p:cNvSpPr/>
            <p:nvPr/>
          </p:nvSpPr>
          <p:spPr>
            <a:xfrm>
              <a:off x="2360930" y="4042833"/>
              <a:ext cx="11099" cy="8791"/>
            </a:xfrm>
            <a:custGeom>
              <a:avLst/>
              <a:gdLst/>
              <a:ahLst/>
              <a:cxnLst/>
              <a:rect l="l" t="t" r="r" b="b"/>
              <a:pathLst>
                <a:path w="476" h="377" extrusionOk="0">
                  <a:moveTo>
                    <a:pt x="397" y="0"/>
                  </a:moveTo>
                  <a:cubicBezTo>
                    <a:pt x="248" y="109"/>
                    <a:pt x="119" y="228"/>
                    <a:pt x="1" y="376"/>
                  </a:cubicBezTo>
                  <a:lnTo>
                    <a:pt x="90" y="376"/>
                  </a:lnTo>
                  <a:cubicBezTo>
                    <a:pt x="248" y="277"/>
                    <a:pt x="377" y="149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766;p69">
              <a:extLst>
                <a:ext uri="{FF2B5EF4-FFF2-40B4-BE49-F238E27FC236}">
                  <a16:creationId xmlns:a16="http://schemas.microsoft.com/office/drawing/2014/main" id="{865CA990-C4B7-C4B9-41A0-774736D68CC5}"/>
                </a:ext>
              </a:extLst>
            </p:cNvPr>
            <p:cNvSpPr/>
            <p:nvPr/>
          </p:nvSpPr>
          <p:spPr>
            <a:xfrm>
              <a:off x="2553206" y="4031967"/>
              <a:ext cx="8558" cy="8114"/>
            </a:xfrm>
            <a:custGeom>
              <a:avLst/>
              <a:gdLst/>
              <a:ahLst/>
              <a:cxnLst/>
              <a:rect l="l" t="t" r="r" b="b"/>
              <a:pathLst>
                <a:path w="367" h="348" extrusionOk="0">
                  <a:moveTo>
                    <a:pt x="288" y="1"/>
                  </a:moveTo>
                  <a:cubicBezTo>
                    <a:pt x="169" y="90"/>
                    <a:pt x="50" y="179"/>
                    <a:pt x="1" y="347"/>
                  </a:cubicBezTo>
                  <a:cubicBezTo>
                    <a:pt x="199" y="328"/>
                    <a:pt x="288" y="219"/>
                    <a:pt x="367" y="90"/>
                  </a:cubicBezTo>
                  <a:cubicBezTo>
                    <a:pt x="357" y="40"/>
                    <a:pt x="337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767;p69">
              <a:extLst>
                <a:ext uri="{FF2B5EF4-FFF2-40B4-BE49-F238E27FC236}">
                  <a16:creationId xmlns:a16="http://schemas.microsoft.com/office/drawing/2014/main" id="{9F97F4B0-F33C-8937-20F1-576A893AC35C}"/>
                </a:ext>
              </a:extLst>
            </p:cNvPr>
            <p:cNvSpPr/>
            <p:nvPr/>
          </p:nvSpPr>
          <p:spPr>
            <a:xfrm>
              <a:off x="2559432" y="4028282"/>
              <a:ext cx="5573" cy="5783"/>
            </a:xfrm>
            <a:custGeom>
              <a:avLst/>
              <a:gdLst/>
              <a:ahLst/>
              <a:cxnLst/>
              <a:rect l="l" t="t" r="r" b="b"/>
              <a:pathLst>
                <a:path w="239" h="248" extrusionOk="0">
                  <a:moveTo>
                    <a:pt x="149" y="1"/>
                  </a:moveTo>
                  <a:cubicBezTo>
                    <a:pt x="100" y="60"/>
                    <a:pt x="50" y="109"/>
                    <a:pt x="1" y="159"/>
                  </a:cubicBezTo>
                  <a:cubicBezTo>
                    <a:pt x="40" y="189"/>
                    <a:pt x="70" y="228"/>
                    <a:pt x="100" y="248"/>
                  </a:cubicBezTo>
                  <a:cubicBezTo>
                    <a:pt x="149" y="189"/>
                    <a:pt x="199" y="139"/>
                    <a:pt x="238" y="90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768;p69">
              <a:extLst>
                <a:ext uri="{FF2B5EF4-FFF2-40B4-BE49-F238E27FC236}">
                  <a16:creationId xmlns:a16="http://schemas.microsoft.com/office/drawing/2014/main" id="{E84CEFBC-2BFB-926E-60D8-8C370006FF23}"/>
                </a:ext>
              </a:extLst>
            </p:cNvPr>
            <p:cNvSpPr/>
            <p:nvPr/>
          </p:nvSpPr>
          <p:spPr>
            <a:xfrm>
              <a:off x="1887515" y="4270784"/>
              <a:ext cx="119595" cy="158699"/>
            </a:xfrm>
            <a:custGeom>
              <a:avLst/>
              <a:gdLst/>
              <a:ahLst/>
              <a:cxnLst/>
              <a:rect l="l" t="t" r="r" b="b"/>
              <a:pathLst>
                <a:path w="5129" h="6806" extrusionOk="0">
                  <a:moveTo>
                    <a:pt x="4058" y="1"/>
                  </a:moveTo>
                  <a:cubicBezTo>
                    <a:pt x="3994" y="1"/>
                    <a:pt x="3933" y="55"/>
                    <a:pt x="3851" y="173"/>
                  </a:cubicBezTo>
                  <a:cubicBezTo>
                    <a:pt x="3307" y="965"/>
                    <a:pt x="2762" y="1767"/>
                    <a:pt x="2139" y="2509"/>
                  </a:cubicBezTo>
                  <a:cubicBezTo>
                    <a:pt x="2040" y="2618"/>
                    <a:pt x="2406" y="2648"/>
                    <a:pt x="2188" y="2776"/>
                  </a:cubicBezTo>
                  <a:cubicBezTo>
                    <a:pt x="2010" y="2994"/>
                    <a:pt x="1772" y="3143"/>
                    <a:pt x="1555" y="3321"/>
                  </a:cubicBezTo>
                  <a:cubicBezTo>
                    <a:pt x="1109" y="3717"/>
                    <a:pt x="565" y="4004"/>
                    <a:pt x="188" y="4489"/>
                  </a:cubicBezTo>
                  <a:cubicBezTo>
                    <a:pt x="89" y="4608"/>
                    <a:pt x="0" y="4697"/>
                    <a:pt x="119" y="4845"/>
                  </a:cubicBezTo>
                  <a:cubicBezTo>
                    <a:pt x="634" y="5449"/>
                    <a:pt x="931" y="6191"/>
                    <a:pt x="1436" y="6805"/>
                  </a:cubicBezTo>
                  <a:cubicBezTo>
                    <a:pt x="1443" y="6806"/>
                    <a:pt x="1450" y="6806"/>
                    <a:pt x="1456" y="6806"/>
                  </a:cubicBezTo>
                  <a:cubicBezTo>
                    <a:pt x="1572" y="6806"/>
                    <a:pt x="1553" y="6721"/>
                    <a:pt x="1525" y="6637"/>
                  </a:cubicBezTo>
                  <a:cubicBezTo>
                    <a:pt x="1456" y="6063"/>
                    <a:pt x="1921" y="5845"/>
                    <a:pt x="2277" y="5568"/>
                  </a:cubicBezTo>
                  <a:cubicBezTo>
                    <a:pt x="2284" y="5510"/>
                    <a:pt x="2286" y="5473"/>
                    <a:pt x="2252" y="5473"/>
                  </a:cubicBezTo>
                  <a:cubicBezTo>
                    <a:pt x="2239" y="5473"/>
                    <a:pt x="2222" y="5478"/>
                    <a:pt x="2198" y="5489"/>
                  </a:cubicBezTo>
                  <a:cubicBezTo>
                    <a:pt x="2092" y="5516"/>
                    <a:pt x="1989" y="5532"/>
                    <a:pt x="1891" y="5532"/>
                  </a:cubicBezTo>
                  <a:cubicBezTo>
                    <a:pt x="1668" y="5532"/>
                    <a:pt x="1471" y="5448"/>
                    <a:pt x="1327" y="5221"/>
                  </a:cubicBezTo>
                  <a:cubicBezTo>
                    <a:pt x="1159" y="4974"/>
                    <a:pt x="1159" y="4697"/>
                    <a:pt x="1357" y="4479"/>
                  </a:cubicBezTo>
                  <a:cubicBezTo>
                    <a:pt x="1802" y="4004"/>
                    <a:pt x="2267" y="3558"/>
                    <a:pt x="2693" y="3093"/>
                  </a:cubicBezTo>
                  <a:cubicBezTo>
                    <a:pt x="3416" y="2321"/>
                    <a:pt x="4247" y="1658"/>
                    <a:pt x="5128" y="1044"/>
                  </a:cubicBezTo>
                  <a:cubicBezTo>
                    <a:pt x="4881" y="697"/>
                    <a:pt x="4564" y="430"/>
                    <a:pt x="4267" y="133"/>
                  </a:cubicBezTo>
                  <a:cubicBezTo>
                    <a:pt x="4181" y="47"/>
                    <a:pt x="4118" y="1"/>
                    <a:pt x="4058" y="1"/>
                  </a:cubicBez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769;p69">
              <a:extLst>
                <a:ext uri="{FF2B5EF4-FFF2-40B4-BE49-F238E27FC236}">
                  <a16:creationId xmlns:a16="http://schemas.microsoft.com/office/drawing/2014/main" id="{DF10A0C6-FEEE-975D-5C32-A51E8DFE61C3}"/>
                </a:ext>
              </a:extLst>
            </p:cNvPr>
            <p:cNvSpPr/>
            <p:nvPr/>
          </p:nvSpPr>
          <p:spPr>
            <a:xfrm>
              <a:off x="2531730" y="3077908"/>
              <a:ext cx="63517" cy="358110"/>
            </a:xfrm>
            <a:custGeom>
              <a:avLst/>
              <a:gdLst/>
              <a:ahLst/>
              <a:cxnLst/>
              <a:rect l="l" t="t" r="r" b="b"/>
              <a:pathLst>
                <a:path w="2724" h="15358" extrusionOk="0">
                  <a:moveTo>
                    <a:pt x="2008" y="1"/>
                  </a:moveTo>
                  <a:cubicBezTo>
                    <a:pt x="1997" y="1"/>
                    <a:pt x="1985" y="2"/>
                    <a:pt x="1971" y="4"/>
                  </a:cubicBezTo>
                  <a:cubicBezTo>
                    <a:pt x="1931" y="122"/>
                    <a:pt x="1882" y="231"/>
                    <a:pt x="1852" y="360"/>
                  </a:cubicBezTo>
                  <a:cubicBezTo>
                    <a:pt x="1466" y="1736"/>
                    <a:pt x="1040" y="3102"/>
                    <a:pt x="120" y="4241"/>
                  </a:cubicBezTo>
                  <a:cubicBezTo>
                    <a:pt x="1" y="4379"/>
                    <a:pt x="41" y="4518"/>
                    <a:pt x="50" y="4656"/>
                  </a:cubicBezTo>
                  <a:cubicBezTo>
                    <a:pt x="140" y="5775"/>
                    <a:pt x="268" y="6894"/>
                    <a:pt x="288" y="8022"/>
                  </a:cubicBezTo>
                  <a:cubicBezTo>
                    <a:pt x="338" y="10279"/>
                    <a:pt x="338" y="12546"/>
                    <a:pt x="268" y="14813"/>
                  </a:cubicBezTo>
                  <a:lnTo>
                    <a:pt x="268" y="15357"/>
                  </a:lnTo>
                  <a:cubicBezTo>
                    <a:pt x="833" y="14090"/>
                    <a:pt x="1426" y="12853"/>
                    <a:pt x="1763" y="11536"/>
                  </a:cubicBezTo>
                  <a:cubicBezTo>
                    <a:pt x="1921" y="10863"/>
                    <a:pt x="2110" y="10200"/>
                    <a:pt x="2446" y="9586"/>
                  </a:cubicBezTo>
                  <a:cubicBezTo>
                    <a:pt x="2545" y="9418"/>
                    <a:pt x="2595" y="9259"/>
                    <a:pt x="2614" y="9061"/>
                  </a:cubicBezTo>
                  <a:cubicBezTo>
                    <a:pt x="2723" y="8319"/>
                    <a:pt x="2664" y="7577"/>
                    <a:pt x="2674" y="6834"/>
                  </a:cubicBezTo>
                  <a:cubicBezTo>
                    <a:pt x="2694" y="5666"/>
                    <a:pt x="2664" y="4508"/>
                    <a:pt x="2525" y="3340"/>
                  </a:cubicBezTo>
                  <a:cubicBezTo>
                    <a:pt x="2416" y="2389"/>
                    <a:pt x="2317" y="1439"/>
                    <a:pt x="2209" y="479"/>
                  </a:cubicBezTo>
                  <a:cubicBezTo>
                    <a:pt x="2159" y="400"/>
                    <a:pt x="2179" y="301"/>
                    <a:pt x="2159" y="221"/>
                  </a:cubicBezTo>
                  <a:cubicBezTo>
                    <a:pt x="2086" y="166"/>
                    <a:pt x="2148" y="1"/>
                    <a:pt x="2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770;p69">
              <a:extLst>
                <a:ext uri="{FF2B5EF4-FFF2-40B4-BE49-F238E27FC236}">
                  <a16:creationId xmlns:a16="http://schemas.microsoft.com/office/drawing/2014/main" id="{13A628FC-775C-0898-A915-C95F31EE7D4D}"/>
                </a:ext>
              </a:extLst>
            </p:cNvPr>
            <p:cNvSpPr/>
            <p:nvPr/>
          </p:nvSpPr>
          <p:spPr>
            <a:xfrm>
              <a:off x="2696772" y="4315881"/>
              <a:ext cx="215850" cy="188848"/>
            </a:xfrm>
            <a:custGeom>
              <a:avLst/>
              <a:gdLst/>
              <a:ahLst/>
              <a:cxnLst/>
              <a:rect l="l" t="t" r="r" b="b"/>
              <a:pathLst>
                <a:path w="9257" h="8099" extrusionOk="0">
                  <a:moveTo>
                    <a:pt x="8564" y="1"/>
                  </a:moveTo>
                  <a:cubicBezTo>
                    <a:pt x="8455" y="21"/>
                    <a:pt x="8395" y="100"/>
                    <a:pt x="8316" y="179"/>
                  </a:cubicBezTo>
                  <a:cubicBezTo>
                    <a:pt x="7178" y="1317"/>
                    <a:pt x="6059" y="2466"/>
                    <a:pt x="4951" y="3644"/>
                  </a:cubicBezTo>
                  <a:cubicBezTo>
                    <a:pt x="4010" y="4653"/>
                    <a:pt x="3109" y="5693"/>
                    <a:pt x="2020" y="6564"/>
                  </a:cubicBezTo>
                  <a:cubicBezTo>
                    <a:pt x="1787" y="6749"/>
                    <a:pt x="1543" y="6866"/>
                    <a:pt x="1286" y="6866"/>
                  </a:cubicBezTo>
                  <a:cubicBezTo>
                    <a:pt x="1117" y="6866"/>
                    <a:pt x="943" y="6816"/>
                    <a:pt x="763" y="6703"/>
                  </a:cubicBezTo>
                  <a:cubicBezTo>
                    <a:pt x="709" y="6669"/>
                    <a:pt x="662" y="6650"/>
                    <a:pt x="621" y="6650"/>
                  </a:cubicBezTo>
                  <a:cubicBezTo>
                    <a:pt x="565" y="6650"/>
                    <a:pt x="520" y="6686"/>
                    <a:pt x="486" y="6772"/>
                  </a:cubicBezTo>
                  <a:cubicBezTo>
                    <a:pt x="625" y="7059"/>
                    <a:pt x="486" y="7297"/>
                    <a:pt x="328" y="7514"/>
                  </a:cubicBezTo>
                  <a:cubicBezTo>
                    <a:pt x="219" y="7692"/>
                    <a:pt x="1" y="7821"/>
                    <a:pt x="41" y="8098"/>
                  </a:cubicBezTo>
                  <a:cubicBezTo>
                    <a:pt x="238" y="8079"/>
                    <a:pt x="377" y="7970"/>
                    <a:pt x="526" y="7900"/>
                  </a:cubicBezTo>
                  <a:cubicBezTo>
                    <a:pt x="1565" y="7336"/>
                    <a:pt x="2674" y="6960"/>
                    <a:pt x="3812" y="6683"/>
                  </a:cubicBezTo>
                  <a:cubicBezTo>
                    <a:pt x="4188" y="6584"/>
                    <a:pt x="4426" y="6425"/>
                    <a:pt x="4673" y="6178"/>
                  </a:cubicBezTo>
                  <a:cubicBezTo>
                    <a:pt x="5148" y="5693"/>
                    <a:pt x="5634" y="5198"/>
                    <a:pt x="6138" y="4733"/>
                  </a:cubicBezTo>
                  <a:cubicBezTo>
                    <a:pt x="7118" y="3802"/>
                    <a:pt x="8089" y="2872"/>
                    <a:pt x="8702" y="1644"/>
                  </a:cubicBezTo>
                  <a:cubicBezTo>
                    <a:pt x="8851" y="1347"/>
                    <a:pt x="9257" y="1149"/>
                    <a:pt x="9207" y="793"/>
                  </a:cubicBezTo>
                  <a:cubicBezTo>
                    <a:pt x="9158" y="466"/>
                    <a:pt x="8782" y="278"/>
                    <a:pt x="856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Slide Number Placeholder 729">
            <a:extLst>
              <a:ext uri="{FF2B5EF4-FFF2-40B4-BE49-F238E27FC236}">
                <a16:creationId xmlns:a16="http://schemas.microsoft.com/office/drawing/2014/main" id="{FD361084-06D0-A115-6D67-0CB3BA2A3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398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roup 929">
            <a:extLst>
              <a:ext uri="{FF2B5EF4-FFF2-40B4-BE49-F238E27FC236}">
                <a16:creationId xmlns:a16="http://schemas.microsoft.com/office/drawing/2014/main" id="{F19BD867-6D25-A31F-EF2D-E189015E9ED7}"/>
              </a:ext>
            </a:extLst>
          </p:cNvPr>
          <p:cNvGrpSpPr/>
          <p:nvPr/>
        </p:nvGrpSpPr>
        <p:grpSpPr>
          <a:xfrm>
            <a:off x="9352788" y="1301855"/>
            <a:ext cx="1086226" cy="4546055"/>
            <a:chOff x="9352788" y="950976"/>
            <a:chExt cx="1234440" cy="5166360"/>
          </a:xfrm>
        </p:grpSpPr>
        <p:sp>
          <p:nvSpPr>
            <p:cNvPr id="3" name="Google Shape;925;p45">
              <a:extLst>
                <a:ext uri="{FF2B5EF4-FFF2-40B4-BE49-F238E27FC236}">
                  <a16:creationId xmlns:a16="http://schemas.microsoft.com/office/drawing/2014/main" id="{4E9165E5-09C9-F9E9-2A69-68EF8E891213}"/>
                </a:ext>
              </a:extLst>
            </p:cNvPr>
            <p:cNvSpPr/>
            <p:nvPr/>
          </p:nvSpPr>
          <p:spPr>
            <a:xfrm>
              <a:off x="9352788" y="950976"/>
              <a:ext cx="852644" cy="1173611"/>
            </a:xfrm>
            <a:custGeom>
              <a:avLst/>
              <a:gdLst/>
              <a:ahLst/>
              <a:cxnLst/>
              <a:rect l="l" t="t" r="r" b="b"/>
              <a:pathLst>
                <a:path w="7363" h="11482" extrusionOk="0">
                  <a:moveTo>
                    <a:pt x="5497" y="1"/>
                  </a:moveTo>
                  <a:cubicBezTo>
                    <a:pt x="5403" y="1"/>
                    <a:pt x="5301" y="20"/>
                    <a:pt x="5193" y="63"/>
                  </a:cubicBezTo>
                  <a:cubicBezTo>
                    <a:pt x="4450" y="360"/>
                    <a:pt x="3595" y="162"/>
                    <a:pt x="2963" y="744"/>
                  </a:cubicBezTo>
                  <a:cubicBezTo>
                    <a:pt x="2442" y="1228"/>
                    <a:pt x="2182" y="1984"/>
                    <a:pt x="2405" y="2665"/>
                  </a:cubicBezTo>
                  <a:cubicBezTo>
                    <a:pt x="2541" y="3124"/>
                    <a:pt x="2913" y="3446"/>
                    <a:pt x="3347" y="3595"/>
                  </a:cubicBezTo>
                  <a:cubicBezTo>
                    <a:pt x="3347" y="3620"/>
                    <a:pt x="3334" y="3645"/>
                    <a:pt x="3334" y="3657"/>
                  </a:cubicBezTo>
                  <a:cubicBezTo>
                    <a:pt x="3062" y="3719"/>
                    <a:pt x="2851" y="3905"/>
                    <a:pt x="2739" y="4215"/>
                  </a:cubicBezTo>
                  <a:cubicBezTo>
                    <a:pt x="2615" y="4574"/>
                    <a:pt x="2504" y="4934"/>
                    <a:pt x="2417" y="5305"/>
                  </a:cubicBezTo>
                  <a:cubicBezTo>
                    <a:pt x="1612" y="5392"/>
                    <a:pt x="769" y="5826"/>
                    <a:pt x="670" y="6570"/>
                  </a:cubicBezTo>
                  <a:cubicBezTo>
                    <a:pt x="583" y="7165"/>
                    <a:pt x="670" y="7648"/>
                    <a:pt x="1116" y="8032"/>
                  </a:cubicBezTo>
                  <a:cubicBezTo>
                    <a:pt x="707" y="8243"/>
                    <a:pt x="372" y="8553"/>
                    <a:pt x="199" y="9110"/>
                  </a:cubicBezTo>
                  <a:cubicBezTo>
                    <a:pt x="0" y="9755"/>
                    <a:pt x="360" y="10449"/>
                    <a:pt x="880" y="10784"/>
                  </a:cubicBezTo>
                  <a:cubicBezTo>
                    <a:pt x="1103" y="10932"/>
                    <a:pt x="1388" y="10957"/>
                    <a:pt x="1636" y="10994"/>
                  </a:cubicBezTo>
                  <a:cubicBezTo>
                    <a:pt x="1698" y="11007"/>
                    <a:pt x="1785" y="11007"/>
                    <a:pt x="1847" y="11007"/>
                  </a:cubicBezTo>
                  <a:cubicBezTo>
                    <a:pt x="1958" y="11335"/>
                    <a:pt x="2250" y="11482"/>
                    <a:pt x="2556" y="11482"/>
                  </a:cubicBezTo>
                  <a:cubicBezTo>
                    <a:pt x="3004" y="11482"/>
                    <a:pt x="3483" y="11169"/>
                    <a:pt x="3483" y="10647"/>
                  </a:cubicBezTo>
                  <a:cubicBezTo>
                    <a:pt x="3483" y="10077"/>
                    <a:pt x="3495" y="9507"/>
                    <a:pt x="3545" y="8925"/>
                  </a:cubicBezTo>
                  <a:cubicBezTo>
                    <a:pt x="3557" y="8925"/>
                    <a:pt x="3582" y="8912"/>
                    <a:pt x="3607" y="8912"/>
                  </a:cubicBezTo>
                  <a:cubicBezTo>
                    <a:pt x="4028" y="8726"/>
                    <a:pt x="4152" y="8107"/>
                    <a:pt x="3917" y="7747"/>
                  </a:cubicBezTo>
                  <a:cubicBezTo>
                    <a:pt x="3855" y="7660"/>
                    <a:pt x="3793" y="7586"/>
                    <a:pt x="3719" y="7499"/>
                  </a:cubicBezTo>
                  <a:cubicBezTo>
                    <a:pt x="3743" y="7276"/>
                    <a:pt x="3793" y="7041"/>
                    <a:pt x="3843" y="6793"/>
                  </a:cubicBezTo>
                  <a:cubicBezTo>
                    <a:pt x="3867" y="6756"/>
                    <a:pt x="3904" y="6718"/>
                    <a:pt x="3917" y="6669"/>
                  </a:cubicBezTo>
                  <a:cubicBezTo>
                    <a:pt x="4661" y="5392"/>
                    <a:pt x="4946" y="3930"/>
                    <a:pt x="5503" y="2579"/>
                  </a:cubicBezTo>
                  <a:cubicBezTo>
                    <a:pt x="5565" y="2591"/>
                    <a:pt x="5615" y="2591"/>
                    <a:pt x="5689" y="2591"/>
                  </a:cubicBezTo>
                  <a:lnTo>
                    <a:pt x="5702" y="2603"/>
                  </a:lnTo>
                  <a:cubicBezTo>
                    <a:pt x="5751" y="2653"/>
                    <a:pt x="5788" y="2690"/>
                    <a:pt x="5838" y="2727"/>
                  </a:cubicBezTo>
                  <a:cubicBezTo>
                    <a:pt x="5999" y="2895"/>
                    <a:pt x="6216" y="2978"/>
                    <a:pt x="6436" y="2978"/>
                  </a:cubicBezTo>
                  <a:cubicBezTo>
                    <a:pt x="6656" y="2978"/>
                    <a:pt x="6879" y="2895"/>
                    <a:pt x="7053" y="2727"/>
                  </a:cubicBezTo>
                  <a:cubicBezTo>
                    <a:pt x="7362" y="2405"/>
                    <a:pt x="7362" y="1847"/>
                    <a:pt x="7028" y="1525"/>
                  </a:cubicBezTo>
                  <a:cubicBezTo>
                    <a:pt x="6805" y="1290"/>
                    <a:pt x="6520" y="1079"/>
                    <a:pt x="6210" y="967"/>
                  </a:cubicBezTo>
                  <a:cubicBezTo>
                    <a:pt x="6262" y="501"/>
                    <a:pt x="5976" y="1"/>
                    <a:pt x="5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26;p45">
              <a:extLst>
                <a:ext uri="{FF2B5EF4-FFF2-40B4-BE49-F238E27FC236}">
                  <a16:creationId xmlns:a16="http://schemas.microsoft.com/office/drawing/2014/main" id="{31635C46-9B2F-0AF9-9E11-04136781606B}"/>
                </a:ext>
              </a:extLst>
            </p:cNvPr>
            <p:cNvSpPr/>
            <p:nvPr/>
          </p:nvSpPr>
          <p:spPr>
            <a:xfrm>
              <a:off x="9503563" y="3251397"/>
              <a:ext cx="1037694" cy="2299692"/>
            </a:xfrm>
            <a:custGeom>
              <a:avLst/>
              <a:gdLst/>
              <a:ahLst/>
              <a:cxnLst/>
              <a:rect l="l" t="t" r="r" b="b"/>
              <a:pathLst>
                <a:path w="8961" h="22499" extrusionOk="0">
                  <a:moveTo>
                    <a:pt x="8051" y="0"/>
                  </a:moveTo>
                  <a:cubicBezTo>
                    <a:pt x="7979" y="0"/>
                    <a:pt x="7906" y="9"/>
                    <a:pt x="7833" y="27"/>
                  </a:cubicBezTo>
                  <a:cubicBezTo>
                    <a:pt x="6767" y="325"/>
                    <a:pt x="6073" y="1143"/>
                    <a:pt x="5193" y="1725"/>
                  </a:cubicBezTo>
                  <a:cubicBezTo>
                    <a:pt x="5073" y="1677"/>
                    <a:pt x="4944" y="1653"/>
                    <a:pt x="4815" y="1653"/>
                  </a:cubicBezTo>
                  <a:cubicBezTo>
                    <a:pt x="4385" y="1653"/>
                    <a:pt x="3966" y="1925"/>
                    <a:pt x="3966" y="2469"/>
                  </a:cubicBezTo>
                  <a:cubicBezTo>
                    <a:pt x="3966" y="6125"/>
                    <a:pt x="4152" y="9757"/>
                    <a:pt x="3160" y="13314"/>
                  </a:cubicBezTo>
                  <a:cubicBezTo>
                    <a:pt x="2739" y="14851"/>
                    <a:pt x="2070" y="16289"/>
                    <a:pt x="1611" y="17801"/>
                  </a:cubicBezTo>
                  <a:cubicBezTo>
                    <a:pt x="1264" y="18916"/>
                    <a:pt x="1103" y="20255"/>
                    <a:pt x="433" y="21246"/>
                  </a:cubicBezTo>
                  <a:cubicBezTo>
                    <a:pt x="0" y="21888"/>
                    <a:pt x="597" y="22499"/>
                    <a:pt x="1199" y="22499"/>
                  </a:cubicBezTo>
                  <a:cubicBezTo>
                    <a:pt x="1458" y="22499"/>
                    <a:pt x="1717" y="22386"/>
                    <a:pt x="1896" y="22114"/>
                  </a:cubicBezTo>
                  <a:cubicBezTo>
                    <a:pt x="2441" y="21308"/>
                    <a:pt x="2689" y="20304"/>
                    <a:pt x="2950" y="19350"/>
                  </a:cubicBezTo>
                  <a:cubicBezTo>
                    <a:pt x="4065" y="18743"/>
                    <a:pt x="4747" y="17553"/>
                    <a:pt x="5230" y="16413"/>
                  </a:cubicBezTo>
                  <a:cubicBezTo>
                    <a:pt x="5837" y="15012"/>
                    <a:pt x="6209" y="13500"/>
                    <a:pt x="6544" y="12013"/>
                  </a:cubicBezTo>
                  <a:cubicBezTo>
                    <a:pt x="7374" y="8319"/>
                    <a:pt x="8961" y="4675"/>
                    <a:pt x="8924" y="845"/>
                  </a:cubicBezTo>
                  <a:cubicBezTo>
                    <a:pt x="8924" y="363"/>
                    <a:pt x="8515" y="0"/>
                    <a:pt x="8051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927;p45">
              <a:extLst>
                <a:ext uri="{FF2B5EF4-FFF2-40B4-BE49-F238E27FC236}">
                  <a16:creationId xmlns:a16="http://schemas.microsoft.com/office/drawing/2014/main" id="{4F0483AC-F831-C236-9063-AA66B7A6A6BD}"/>
                </a:ext>
              </a:extLst>
            </p:cNvPr>
            <p:cNvSpPr/>
            <p:nvPr/>
          </p:nvSpPr>
          <p:spPr>
            <a:xfrm>
              <a:off x="9655958" y="1851683"/>
              <a:ext cx="674078" cy="404355"/>
            </a:xfrm>
            <a:custGeom>
              <a:avLst/>
              <a:gdLst/>
              <a:ahLst/>
              <a:cxnLst/>
              <a:rect l="l" t="t" r="r" b="b"/>
              <a:pathLst>
                <a:path w="5821" h="3956" extrusionOk="0">
                  <a:moveTo>
                    <a:pt x="5471" y="1"/>
                  </a:moveTo>
                  <a:cubicBezTo>
                    <a:pt x="5426" y="1"/>
                    <a:pt x="5377" y="16"/>
                    <a:pt x="5327" y="51"/>
                  </a:cubicBezTo>
                  <a:cubicBezTo>
                    <a:pt x="4546" y="596"/>
                    <a:pt x="3592" y="831"/>
                    <a:pt x="2836" y="1414"/>
                  </a:cubicBezTo>
                  <a:cubicBezTo>
                    <a:pt x="1981" y="2096"/>
                    <a:pt x="1286" y="3025"/>
                    <a:pt x="270" y="3484"/>
                  </a:cubicBezTo>
                  <a:cubicBezTo>
                    <a:pt x="1" y="3602"/>
                    <a:pt x="172" y="3956"/>
                    <a:pt x="425" y="3956"/>
                  </a:cubicBezTo>
                  <a:cubicBezTo>
                    <a:pt x="463" y="3956"/>
                    <a:pt x="503" y="3948"/>
                    <a:pt x="543" y="3930"/>
                  </a:cubicBezTo>
                  <a:cubicBezTo>
                    <a:pt x="1435" y="3546"/>
                    <a:pt x="2104" y="2765"/>
                    <a:pt x="2799" y="2120"/>
                  </a:cubicBezTo>
                  <a:cubicBezTo>
                    <a:pt x="3617" y="1377"/>
                    <a:pt x="4695" y="1129"/>
                    <a:pt x="5575" y="509"/>
                  </a:cubicBezTo>
                  <a:cubicBezTo>
                    <a:pt x="5820" y="335"/>
                    <a:pt x="5686" y="1"/>
                    <a:pt x="5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28;p45">
              <a:extLst>
                <a:ext uri="{FF2B5EF4-FFF2-40B4-BE49-F238E27FC236}">
                  <a16:creationId xmlns:a16="http://schemas.microsoft.com/office/drawing/2014/main" id="{F2290E82-3983-D723-EB2E-92642604C808}"/>
                </a:ext>
              </a:extLst>
            </p:cNvPr>
            <p:cNvSpPr/>
            <p:nvPr/>
          </p:nvSpPr>
          <p:spPr>
            <a:xfrm>
              <a:off x="9691277" y="2012567"/>
              <a:ext cx="627527" cy="365718"/>
            </a:xfrm>
            <a:custGeom>
              <a:avLst/>
              <a:gdLst/>
              <a:ahLst/>
              <a:cxnLst/>
              <a:rect l="l" t="t" r="r" b="b"/>
              <a:pathLst>
                <a:path w="5419" h="3578" extrusionOk="0">
                  <a:moveTo>
                    <a:pt x="5052" y="1"/>
                  </a:moveTo>
                  <a:cubicBezTo>
                    <a:pt x="4994" y="1"/>
                    <a:pt x="4935" y="26"/>
                    <a:pt x="4886" y="88"/>
                  </a:cubicBezTo>
                  <a:cubicBezTo>
                    <a:pt x="4439" y="621"/>
                    <a:pt x="3609" y="856"/>
                    <a:pt x="3027" y="1179"/>
                  </a:cubicBezTo>
                  <a:cubicBezTo>
                    <a:pt x="2047" y="1736"/>
                    <a:pt x="1167" y="2468"/>
                    <a:pt x="238" y="3087"/>
                  </a:cubicBezTo>
                  <a:cubicBezTo>
                    <a:pt x="0" y="3242"/>
                    <a:pt x="141" y="3578"/>
                    <a:pt x="360" y="3578"/>
                  </a:cubicBezTo>
                  <a:cubicBezTo>
                    <a:pt x="404" y="3578"/>
                    <a:pt x="451" y="3564"/>
                    <a:pt x="498" y="3533"/>
                  </a:cubicBezTo>
                  <a:cubicBezTo>
                    <a:pt x="1440" y="2914"/>
                    <a:pt x="2345" y="2244"/>
                    <a:pt x="3287" y="1625"/>
                  </a:cubicBezTo>
                  <a:cubicBezTo>
                    <a:pt x="3907" y="1228"/>
                    <a:pt x="4749" y="1042"/>
                    <a:pt x="5258" y="447"/>
                  </a:cubicBezTo>
                  <a:cubicBezTo>
                    <a:pt x="5418" y="267"/>
                    <a:pt x="5240" y="1"/>
                    <a:pt x="50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9;p45">
              <a:extLst>
                <a:ext uri="{FF2B5EF4-FFF2-40B4-BE49-F238E27FC236}">
                  <a16:creationId xmlns:a16="http://schemas.microsoft.com/office/drawing/2014/main" id="{9BD0631D-8F63-B04C-4D17-0AE2A8405A2C}"/>
                </a:ext>
              </a:extLst>
            </p:cNvPr>
            <p:cNvSpPr/>
            <p:nvPr/>
          </p:nvSpPr>
          <p:spPr>
            <a:xfrm>
              <a:off x="9752304" y="2201663"/>
              <a:ext cx="558972" cy="304595"/>
            </a:xfrm>
            <a:custGeom>
              <a:avLst/>
              <a:gdLst/>
              <a:ahLst/>
              <a:cxnLst/>
              <a:rect l="l" t="t" r="r" b="b"/>
              <a:pathLst>
                <a:path w="4827" h="2980" extrusionOk="0">
                  <a:moveTo>
                    <a:pt x="4445" y="1"/>
                  </a:moveTo>
                  <a:cubicBezTo>
                    <a:pt x="4406" y="1"/>
                    <a:pt x="4364" y="11"/>
                    <a:pt x="4321" y="35"/>
                  </a:cubicBezTo>
                  <a:cubicBezTo>
                    <a:pt x="2946" y="890"/>
                    <a:pt x="1396" y="1436"/>
                    <a:pt x="194" y="2539"/>
                  </a:cubicBezTo>
                  <a:cubicBezTo>
                    <a:pt x="0" y="2713"/>
                    <a:pt x="178" y="2979"/>
                    <a:pt x="390" y="2979"/>
                  </a:cubicBezTo>
                  <a:cubicBezTo>
                    <a:pt x="448" y="2979"/>
                    <a:pt x="510" y="2959"/>
                    <a:pt x="566" y="2910"/>
                  </a:cubicBezTo>
                  <a:cubicBezTo>
                    <a:pt x="1743" y="1832"/>
                    <a:pt x="3256" y="1324"/>
                    <a:pt x="4594" y="494"/>
                  </a:cubicBezTo>
                  <a:cubicBezTo>
                    <a:pt x="4826" y="346"/>
                    <a:pt x="4672" y="1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0;p45">
              <a:extLst>
                <a:ext uri="{FF2B5EF4-FFF2-40B4-BE49-F238E27FC236}">
                  <a16:creationId xmlns:a16="http://schemas.microsoft.com/office/drawing/2014/main" id="{0FB8D5E1-82A3-E818-33C1-B96AE777E5DB}"/>
                </a:ext>
              </a:extLst>
            </p:cNvPr>
            <p:cNvSpPr/>
            <p:nvPr/>
          </p:nvSpPr>
          <p:spPr>
            <a:xfrm>
              <a:off x="9797236" y="2382070"/>
              <a:ext cx="494818" cy="257372"/>
            </a:xfrm>
            <a:custGeom>
              <a:avLst/>
              <a:gdLst/>
              <a:ahLst/>
              <a:cxnLst/>
              <a:rect l="l" t="t" r="r" b="b"/>
              <a:pathLst>
                <a:path w="4273" h="2518" extrusionOk="0">
                  <a:moveTo>
                    <a:pt x="3866" y="0"/>
                  </a:moveTo>
                  <a:cubicBezTo>
                    <a:pt x="3848" y="0"/>
                    <a:pt x="3829" y="2"/>
                    <a:pt x="3810" y="5"/>
                  </a:cubicBezTo>
                  <a:cubicBezTo>
                    <a:pt x="2483" y="278"/>
                    <a:pt x="984" y="1046"/>
                    <a:pt x="141" y="2149"/>
                  </a:cubicBezTo>
                  <a:cubicBezTo>
                    <a:pt x="1" y="2333"/>
                    <a:pt x="183" y="2517"/>
                    <a:pt x="371" y="2517"/>
                  </a:cubicBezTo>
                  <a:cubicBezTo>
                    <a:pt x="450" y="2517"/>
                    <a:pt x="529" y="2486"/>
                    <a:pt x="587" y="2410"/>
                  </a:cubicBezTo>
                  <a:cubicBezTo>
                    <a:pt x="1331" y="1431"/>
                    <a:pt x="2756" y="736"/>
                    <a:pt x="3933" y="526"/>
                  </a:cubicBezTo>
                  <a:cubicBezTo>
                    <a:pt x="4273" y="467"/>
                    <a:pt x="4170" y="0"/>
                    <a:pt x="3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1;p45">
              <a:extLst>
                <a:ext uri="{FF2B5EF4-FFF2-40B4-BE49-F238E27FC236}">
                  <a16:creationId xmlns:a16="http://schemas.microsoft.com/office/drawing/2014/main" id="{DA5CFD00-CB73-A957-101B-5E2CAAC31B05}"/>
                </a:ext>
              </a:extLst>
            </p:cNvPr>
            <p:cNvSpPr/>
            <p:nvPr/>
          </p:nvSpPr>
          <p:spPr>
            <a:xfrm>
              <a:off x="9783917" y="2855728"/>
              <a:ext cx="383186" cy="214852"/>
            </a:xfrm>
            <a:custGeom>
              <a:avLst/>
              <a:gdLst/>
              <a:ahLst/>
              <a:cxnLst/>
              <a:rect l="l" t="t" r="r" b="b"/>
              <a:pathLst>
                <a:path w="3309" h="2102" extrusionOk="0">
                  <a:moveTo>
                    <a:pt x="2970" y="0"/>
                  </a:moveTo>
                  <a:cubicBezTo>
                    <a:pt x="2939" y="0"/>
                    <a:pt x="2906" y="6"/>
                    <a:pt x="2871" y="19"/>
                  </a:cubicBezTo>
                  <a:cubicBezTo>
                    <a:pt x="1879" y="416"/>
                    <a:pt x="1037" y="998"/>
                    <a:pt x="206" y="1667"/>
                  </a:cubicBezTo>
                  <a:cubicBezTo>
                    <a:pt x="0" y="1834"/>
                    <a:pt x="190" y="2102"/>
                    <a:pt x="407" y="2102"/>
                  </a:cubicBezTo>
                  <a:cubicBezTo>
                    <a:pt x="465" y="2102"/>
                    <a:pt x="524" y="2083"/>
                    <a:pt x="578" y="2039"/>
                  </a:cubicBezTo>
                  <a:cubicBezTo>
                    <a:pt x="1322" y="1432"/>
                    <a:pt x="2115" y="874"/>
                    <a:pt x="3020" y="515"/>
                  </a:cubicBezTo>
                  <a:cubicBezTo>
                    <a:pt x="3308" y="426"/>
                    <a:pt x="3229" y="0"/>
                    <a:pt x="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2;p45">
              <a:extLst>
                <a:ext uri="{FF2B5EF4-FFF2-40B4-BE49-F238E27FC236}">
                  <a16:creationId xmlns:a16="http://schemas.microsoft.com/office/drawing/2014/main" id="{85A03BCD-2B89-667B-35C6-D41B0489E831}"/>
                </a:ext>
              </a:extLst>
            </p:cNvPr>
            <p:cNvSpPr/>
            <p:nvPr/>
          </p:nvSpPr>
          <p:spPr>
            <a:xfrm>
              <a:off x="9783107" y="2924723"/>
              <a:ext cx="654508" cy="327695"/>
            </a:xfrm>
            <a:custGeom>
              <a:avLst/>
              <a:gdLst/>
              <a:ahLst/>
              <a:cxnLst/>
              <a:rect l="l" t="t" r="r" b="b"/>
              <a:pathLst>
                <a:path w="5652" h="3206" extrusionOk="0">
                  <a:moveTo>
                    <a:pt x="5223" y="0"/>
                  </a:moveTo>
                  <a:cubicBezTo>
                    <a:pt x="5186" y="0"/>
                    <a:pt x="5148" y="8"/>
                    <a:pt x="5109" y="26"/>
                  </a:cubicBezTo>
                  <a:cubicBezTo>
                    <a:pt x="4303" y="422"/>
                    <a:pt x="3436" y="670"/>
                    <a:pt x="2630" y="1079"/>
                  </a:cubicBezTo>
                  <a:cubicBezTo>
                    <a:pt x="1787" y="1538"/>
                    <a:pt x="1056" y="2195"/>
                    <a:pt x="238" y="2715"/>
                  </a:cubicBezTo>
                  <a:cubicBezTo>
                    <a:pt x="0" y="2870"/>
                    <a:pt x="142" y="3206"/>
                    <a:pt x="360" y="3206"/>
                  </a:cubicBezTo>
                  <a:cubicBezTo>
                    <a:pt x="404" y="3206"/>
                    <a:pt x="451" y="3192"/>
                    <a:pt x="498" y="3161"/>
                  </a:cubicBezTo>
                  <a:cubicBezTo>
                    <a:pt x="1316" y="2653"/>
                    <a:pt x="2060" y="2034"/>
                    <a:pt x="2903" y="1538"/>
                  </a:cubicBezTo>
                  <a:cubicBezTo>
                    <a:pt x="3671" y="1079"/>
                    <a:pt x="4576" y="869"/>
                    <a:pt x="5382" y="484"/>
                  </a:cubicBezTo>
                  <a:cubicBezTo>
                    <a:pt x="5651" y="355"/>
                    <a:pt x="5470" y="0"/>
                    <a:pt x="5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3;p45">
              <a:extLst>
                <a:ext uri="{FF2B5EF4-FFF2-40B4-BE49-F238E27FC236}">
                  <a16:creationId xmlns:a16="http://schemas.microsoft.com/office/drawing/2014/main" id="{FD1C6DE5-8FE2-BCA2-51E1-EA36E5E451F9}"/>
                </a:ext>
              </a:extLst>
            </p:cNvPr>
            <p:cNvSpPr/>
            <p:nvPr/>
          </p:nvSpPr>
          <p:spPr>
            <a:xfrm>
              <a:off x="9799204" y="3048912"/>
              <a:ext cx="673152" cy="384935"/>
            </a:xfrm>
            <a:custGeom>
              <a:avLst/>
              <a:gdLst/>
              <a:ahLst/>
              <a:cxnLst/>
              <a:rect l="l" t="t" r="r" b="b"/>
              <a:pathLst>
                <a:path w="5813" h="3766" extrusionOk="0">
                  <a:moveTo>
                    <a:pt x="5457" y="1"/>
                  </a:moveTo>
                  <a:cubicBezTo>
                    <a:pt x="5412" y="1"/>
                    <a:pt x="5365" y="15"/>
                    <a:pt x="5317" y="50"/>
                  </a:cubicBezTo>
                  <a:cubicBezTo>
                    <a:pt x="4623" y="546"/>
                    <a:pt x="3755" y="819"/>
                    <a:pt x="3012" y="1228"/>
                  </a:cubicBezTo>
                  <a:cubicBezTo>
                    <a:pt x="2020" y="1785"/>
                    <a:pt x="1128" y="2566"/>
                    <a:pt x="223" y="3260"/>
                  </a:cubicBezTo>
                  <a:cubicBezTo>
                    <a:pt x="1" y="3422"/>
                    <a:pt x="141" y="3765"/>
                    <a:pt x="342" y="3765"/>
                  </a:cubicBezTo>
                  <a:cubicBezTo>
                    <a:pt x="387" y="3765"/>
                    <a:pt x="435" y="3748"/>
                    <a:pt x="483" y="3706"/>
                  </a:cubicBezTo>
                  <a:cubicBezTo>
                    <a:pt x="1400" y="3012"/>
                    <a:pt x="2280" y="2281"/>
                    <a:pt x="3272" y="1686"/>
                  </a:cubicBezTo>
                  <a:cubicBezTo>
                    <a:pt x="4016" y="1228"/>
                    <a:pt x="4871" y="1004"/>
                    <a:pt x="5577" y="509"/>
                  </a:cubicBezTo>
                  <a:cubicBezTo>
                    <a:pt x="5813" y="335"/>
                    <a:pt x="5668" y="1"/>
                    <a:pt x="5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4;p45">
              <a:extLst>
                <a:ext uri="{FF2B5EF4-FFF2-40B4-BE49-F238E27FC236}">
                  <a16:creationId xmlns:a16="http://schemas.microsoft.com/office/drawing/2014/main" id="{C6345326-0968-875E-8437-DB33B4AB1E9B}"/>
                </a:ext>
              </a:extLst>
            </p:cNvPr>
            <p:cNvSpPr/>
            <p:nvPr/>
          </p:nvSpPr>
          <p:spPr>
            <a:xfrm>
              <a:off x="9809163" y="2619717"/>
              <a:ext cx="270396" cy="148516"/>
            </a:xfrm>
            <a:custGeom>
              <a:avLst/>
              <a:gdLst/>
              <a:ahLst/>
              <a:cxnLst/>
              <a:rect l="l" t="t" r="r" b="b"/>
              <a:pathLst>
                <a:path w="2335" h="1453" extrusionOk="0">
                  <a:moveTo>
                    <a:pt x="1935" y="1"/>
                  </a:moveTo>
                  <a:cubicBezTo>
                    <a:pt x="1895" y="1"/>
                    <a:pt x="1853" y="11"/>
                    <a:pt x="1810" y="35"/>
                  </a:cubicBezTo>
                  <a:cubicBezTo>
                    <a:pt x="1277" y="345"/>
                    <a:pt x="720" y="618"/>
                    <a:pt x="224" y="952"/>
                  </a:cubicBezTo>
                  <a:cubicBezTo>
                    <a:pt x="0" y="1115"/>
                    <a:pt x="135" y="1453"/>
                    <a:pt x="341" y="1453"/>
                  </a:cubicBezTo>
                  <a:cubicBezTo>
                    <a:pt x="386" y="1453"/>
                    <a:pt x="435" y="1436"/>
                    <a:pt x="484" y="1398"/>
                  </a:cubicBezTo>
                  <a:cubicBezTo>
                    <a:pt x="980" y="1051"/>
                    <a:pt x="1538" y="779"/>
                    <a:pt x="2071" y="494"/>
                  </a:cubicBezTo>
                  <a:cubicBezTo>
                    <a:pt x="2334" y="346"/>
                    <a:pt x="2167" y="1"/>
                    <a:pt x="1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35;p45">
              <a:extLst>
                <a:ext uri="{FF2B5EF4-FFF2-40B4-BE49-F238E27FC236}">
                  <a16:creationId xmlns:a16="http://schemas.microsoft.com/office/drawing/2014/main" id="{73213AA5-9AE4-468F-1A46-F1CDE7BFAEC5}"/>
                </a:ext>
              </a:extLst>
            </p:cNvPr>
            <p:cNvSpPr/>
            <p:nvPr/>
          </p:nvSpPr>
          <p:spPr>
            <a:xfrm>
              <a:off x="9810436" y="2726734"/>
              <a:ext cx="259394" cy="144938"/>
            </a:xfrm>
            <a:custGeom>
              <a:avLst/>
              <a:gdLst/>
              <a:ahLst/>
              <a:cxnLst/>
              <a:rect l="l" t="t" r="r" b="b"/>
              <a:pathLst>
                <a:path w="2240" h="1418" extrusionOk="0">
                  <a:moveTo>
                    <a:pt x="1910" y="1"/>
                  </a:moveTo>
                  <a:cubicBezTo>
                    <a:pt x="1883" y="1"/>
                    <a:pt x="1854" y="6"/>
                    <a:pt x="1824" y="17"/>
                  </a:cubicBezTo>
                  <a:cubicBezTo>
                    <a:pt x="1241" y="215"/>
                    <a:pt x="721" y="562"/>
                    <a:pt x="225" y="909"/>
                  </a:cubicBezTo>
                  <a:cubicBezTo>
                    <a:pt x="0" y="1083"/>
                    <a:pt x="138" y="1417"/>
                    <a:pt x="353" y="1417"/>
                  </a:cubicBezTo>
                  <a:cubicBezTo>
                    <a:pt x="399" y="1417"/>
                    <a:pt x="448" y="1402"/>
                    <a:pt x="498" y="1368"/>
                  </a:cubicBezTo>
                  <a:cubicBezTo>
                    <a:pt x="956" y="1033"/>
                    <a:pt x="1427" y="698"/>
                    <a:pt x="1960" y="513"/>
                  </a:cubicBezTo>
                  <a:cubicBezTo>
                    <a:pt x="2240" y="423"/>
                    <a:pt x="2156" y="1"/>
                    <a:pt x="1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6;p45">
              <a:extLst>
                <a:ext uri="{FF2B5EF4-FFF2-40B4-BE49-F238E27FC236}">
                  <a16:creationId xmlns:a16="http://schemas.microsoft.com/office/drawing/2014/main" id="{6FB11735-6594-83F7-4161-82CFBD24B9CE}"/>
                </a:ext>
              </a:extLst>
            </p:cNvPr>
            <p:cNvSpPr/>
            <p:nvPr/>
          </p:nvSpPr>
          <p:spPr>
            <a:xfrm>
              <a:off x="10054663" y="1963914"/>
              <a:ext cx="114527" cy="556550"/>
            </a:xfrm>
            <a:custGeom>
              <a:avLst/>
              <a:gdLst/>
              <a:ahLst/>
              <a:cxnLst/>
              <a:rect l="l" t="t" r="r" b="b"/>
              <a:pathLst>
                <a:path w="989" h="5445" extrusionOk="0">
                  <a:moveTo>
                    <a:pt x="686" y="0"/>
                  </a:moveTo>
                  <a:cubicBezTo>
                    <a:pt x="676" y="0"/>
                    <a:pt x="667" y="2"/>
                    <a:pt x="657" y="6"/>
                  </a:cubicBezTo>
                  <a:cubicBezTo>
                    <a:pt x="521" y="43"/>
                    <a:pt x="87" y="192"/>
                    <a:pt x="12" y="229"/>
                  </a:cubicBezTo>
                  <a:cubicBezTo>
                    <a:pt x="0" y="229"/>
                    <a:pt x="0" y="279"/>
                    <a:pt x="12" y="279"/>
                  </a:cubicBezTo>
                  <a:cubicBezTo>
                    <a:pt x="27" y="278"/>
                    <a:pt x="40" y="278"/>
                    <a:pt x="54" y="278"/>
                  </a:cubicBezTo>
                  <a:cubicBezTo>
                    <a:pt x="988" y="278"/>
                    <a:pt x="445" y="1961"/>
                    <a:pt x="372" y="2596"/>
                  </a:cubicBezTo>
                  <a:cubicBezTo>
                    <a:pt x="248" y="3501"/>
                    <a:pt x="62" y="4530"/>
                    <a:pt x="459" y="5385"/>
                  </a:cubicBezTo>
                  <a:cubicBezTo>
                    <a:pt x="477" y="5427"/>
                    <a:pt x="509" y="5444"/>
                    <a:pt x="542" y="5444"/>
                  </a:cubicBezTo>
                  <a:cubicBezTo>
                    <a:pt x="598" y="5444"/>
                    <a:pt x="657" y="5393"/>
                    <a:pt x="657" y="5323"/>
                  </a:cubicBezTo>
                  <a:cubicBezTo>
                    <a:pt x="694" y="4530"/>
                    <a:pt x="595" y="3762"/>
                    <a:pt x="682" y="2956"/>
                  </a:cubicBezTo>
                  <a:cubicBezTo>
                    <a:pt x="769" y="1977"/>
                    <a:pt x="880" y="1060"/>
                    <a:pt x="781" y="105"/>
                  </a:cubicBezTo>
                  <a:cubicBezTo>
                    <a:pt x="781" y="53"/>
                    <a:pt x="737" y="0"/>
                    <a:pt x="68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7;p45">
              <a:extLst>
                <a:ext uri="{FF2B5EF4-FFF2-40B4-BE49-F238E27FC236}">
                  <a16:creationId xmlns:a16="http://schemas.microsoft.com/office/drawing/2014/main" id="{8DE16232-9079-6203-1822-AA8B60A1E6D7}"/>
                </a:ext>
              </a:extLst>
            </p:cNvPr>
            <p:cNvSpPr/>
            <p:nvPr/>
          </p:nvSpPr>
          <p:spPr>
            <a:xfrm>
              <a:off x="9683170" y="1931511"/>
              <a:ext cx="37173" cy="18193"/>
            </a:xfrm>
            <a:custGeom>
              <a:avLst/>
              <a:gdLst/>
              <a:ahLst/>
              <a:cxnLst/>
              <a:rect l="l" t="t" r="r" b="b"/>
              <a:pathLst>
                <a:path w="321" h="178" extrusionOk="0">
                  <a:moveTo>
                    <a:pt x="283" y="1"/>
                  </a:moveTo>
                  <a:cubicBezTo>
                    <a:pt x="147" y="1"/>
                    <a:pt x="97" y="50"/>
                    <a:pt x="10" y="137"/>
                  </a:cubicBezTo>
                  <a:cubicBezTo>
                    <a:pt x="0" y="157"/>
                    <a:pt x="15" y="178"/>
                    <a:pt x="34" y="178"/>
                  </a:cubicBezTo>
                  <a:cubicBezTo>
                    <a:pt x="38" y="178"/>
                    <a:pt x="43" y="177"/>
                    <a:pt x="48" y="174"/>
                  </a:cubicBezTo>
                  <a:cubicBezTo>
                    <a:pt x="122" y="100"/>
                    <a:pt x="184" y="50"/>
                    <a:pt x="295" y="38"/>
                  </a:cubicBezTo>
                  <a:cubicBezTo>
                    <a:pt x="320" y="38"/>
                    <a:pt x="320" y="1"/>
                    <a:pt x="2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8;p45">
              <a:extLst>
                <a:ext uri="{FF2B5EF4-FFF2-40B4-BE49-F238E27FC236}">
                  <a16:creationId xmlns:a16="http://schemas.microsoft.com/office/drawing/2014/main" id="{EA786377-7DA8-EEA7-601F-EC52E3C1BD7A}"/>
                </a:ext>
              </a:extLst>
            </p:cNvPr>
            <p:cNvSpPr/>
            <p:nvPr/>
          </p:nvSpPr>
          <p:spPr>
            <a:xfrm>
              <a:off x="9410225" y="978677"/>
              <a:ext cx="1177003" cy="5138659"/>
            </a:xfrm>
            <a:custGeom>
              <a:avLst/>
              <a:gdLst/>
              <a:ahLst/>
              <a:cxnLst/>
              <a:rect l="l" t="t" r="r" b="b"/>
              <a:pathLst>
                <a:path w="10164" h="50274" extrusionOk="0">
                  <a:moveTo>
                    <a:pt x="2937" y="696"/>
                  </a:moveTo>
                  <a:lnTo>
                    <a:pt x="2937" y="696"/>
                  </a:lnTo>
                  <a:cubicBezTo>
                    <a:pt x="2876" y="746"/>
                    <a:pt x="2814" y="783"/>
                    <a:pt x="2776" y="833"/>
                  </a:cubicBezTo>
                  <a:cubicBezTo>
                    <a:pt x="2107" y="1440"/>
                    <a:pt x="2132" y="2419"/>
                    <a:pt x="2343" y="3250"/>
                  </a:cubicBezTo>
                  <a:cubicBezTo>
                    <a:pt x="2318" y="3262"/>
                    <a:pt x="2293" y="3287"/>
                    <a:pt x="2293" y="3312"/>
                  </a:cubicBezTo>
                  <a:cubicBezTo>
                    <a:pt x="2293" y="3349"/>
                    <a:pt x="2281" y="3374"/>
                    <a:pt x="2281" y="3411"/>
                  </a:cubicBezTo>
                  <a:cubicBezTo>
                    <a:pt x="2058" y="3138"/>
                    <a:pt x="1859" y="2853"/>
                    <a:pt x="1748" y="2518"/>
                  </a:cubicBezTo>
                  <a:cubicBezTo>
                    <a:pt x="1487" y="1738"/>
                    <a:pt x="2194" y="1056"/>
                    <a:pt x="2937" y="696"/>
                  </a:cubicBezTo>
                  <a:close/>
                  <a:moveTo>
                    <a:pt x="4648" y="225"/>
                  </a:moveTo>
                  <a:cubicBezTo>
                    <a:pt x="4648" y="225"/>
                    <a:pt x="4648" y="238"/>
                    <a:pt x="4660" y="238"/>
                  </a:cubicBezTo>
                  <a:cubicBezTo>
                    <a:pt x="4834" y="461"/>
                    <a:pt x="5032" y="659"/>
                    <a:pt x="5255" y="833"/>
                  </a:cubicBezTo>
                  <a:cubicBezTo>
                    <a:pt x="4611" y="1638"/>
                    <a:pt x="4016" y="2432"/>
                    <a:pt x="3359" y="3200"/>
                  </a:cubicBezTo>
                  <a:cubicBezTo>
                    <a:pt x="3309" y="2803"/>
                    <a:pt x="3309" y="2407"/>
                    <a:pt x="3347" y="2010"/>
                  </a:cubicBezTo>
                  <a:cubicBezTo>
                    <a:pt x="3353" y="1906"/>
                    <a:pt x="3263" y="1849"/>
                    <a:pt x="3174" y="1849"/>
                  </a:cubicBezTo>
                  <a:cubicBezTo>
                    <a:pt x="3104" y="1849"/>
                    <a:pt x="3034" y="1884"/>
                    <a:pt x="3012" y="1961"/>
                  </a:cubicBezTo>
                  <a:cubicBezTo>
                    <a:pt x="2937" y="2394"/>
                    <a:pt x="2925" y="2989"/>
                    <a:pt x="3012" y="3572"/>
                  </a:cubicBezTo>
                  <a:cubicBezTo>
                    <a:pt x="2949" y="3653"/>
                    <a:pt x="2872" y="3735"/>
                    <a:pt x="2802" y="3811"/>
                  </a:cubicBezTo>
                  <a:lnTo>
                    <a:pt x="2802" y="3811"/>
                  </a:lnTo>
                  <a:cubicBezTo>
                    <a:pt x="2819" y="3775"/>
                    <a:pt x="2826" y="3734"/>
                    <a:pt x="2814" y="3696"/>
                  </a:cubicBezTo>
                  <a:cubicBezTo>
                    <a:pt x="2528" y="2766"/>
                    <a:pt x="2256" y="1700"/>
                    <a:pt x="3049" y="944"/>
                  </a:cubicBezTo>
                  <a:cubicBezTo>
                    <a:pt x="3470" y="560"/>
                    <a:pt x="4053" y="349"/>
                    <a:pt x="4648" y="225"/>
                  </a:cubicBezTo>
                  <a:close/>
                  <a:moveTo>
                    <a:pt x="4499" y="3324"/>
                  </a:moveTo>
                  <a:cubicBezTo>
                    <a:pt x="4226" y="3783"/>
                    <a:pt x="4003" y="4266"/>
                    <a:pt x="3842" y="4787"/>
                  </a:cubicBezTo>
                  <a:cubicBezTo>
                    <a:pt x="3706" y="4551"/>
                    <a:pt x="3607" y="4303"/>
                    <a:pt x="3532" y="4105"/>
                  </a:cubicBezTo>
                  <a:cubicBezTo>
                    <a:pt x="3879" y="3869"/>
                    <a:pt x="4226" y="3621"/>
                    <a:pt x="4499" y="3324"/>
                  </a:cubicBezTo>
                  <a:close/>
                  <a:moveTo>
                    <a:pt x="5292" y="2209"/>
                  </a:moveTo>
                  <a:lnTo>
                    <a:pt x="5292" y="2209"/>
                  </a:lnTo>
                  <a:cubicBezTo>
                    <a:pt x="5342" y="3051"/>
                    <a:pt x="5701" y="4687"/>
                    <a:pt x="4970" y="5245"/>
                  </a:cubicBezTo>
                  <a:cubicBezTo>
                    <a:pt x="4842" y="5350"/>
                    <a:pt x="4720" y="5394"/>
                    <a:pt x="4603" y="5394"/>
                  </a:cubicBezTo>
                  <a:cubicBezTo>
                    <a:pt x="4470" y="5394"/>
                    <a:pt x="4345" y="5337"/>
                    <a:pt x="4226" y="5245"/>
                  </a:cubicBezTo>
                  <a:cubicBezTo>
                    <a:pt x="4412" y="4625"/>
                    <a:pt x="4598" y="3993"/>
                    <a:pt x="4772" y="3374"/>
                  </a:cubicBezTo>
                  <a:cubicBezTo>
                    <a:pt x="4793" y="3279"/>
                    <a:pt x="4733" y="3219"/>
                    <a:pt x="4653" y="3219"/>
                  </a:cubicBezTo>
                  <a:cubicBezTo>
                    <a:pt x="4640" y="3219"/>
                    <a:pt x="4625" y="3221"/>
                    <a:pt x="4611" y="3225"/>
                  </a:cubicBezTo>
                  <a:cubicBezTo>
                    <a:pt x="4908" y="2915"/>
                    <a:pt x="5144" y="2580"/>
                    <a:pt x="5292" y="2209"/>
                  </a:cubicBezTo>
                  <a:close/>
                  <a:moveTo>
                    <a:pt x="4152" y="5493"/>
                  </a:moveTo>
                  <a:cubicBezTo>
                    <a:pt x="4226" y="5543"/>
                    <a:pt x="4326" y="5580"/>
                    <a:pt x="4425" y="5592"/>
                  </a:cubicBezTo>
                  <a:cubicBezTo>
                    <a:pt x="4301" y="5654"/>
                    <a:pt x="4177" y="5716"/>
                    <a:pt x="4078" y="5790"/>
                  </a:cubicBezTo>
                  <a:cubicBezTo>
                    <a:pt x="4090" y="5679"/>
                    <a:pt x="4115" y="5592"/>
                    <a:pt x="4152" y="5493"/>
                  </a:cubicBezTo>
                  <a:close/>
                  <a:moveTo>
                    <a:pt x="2181" y="11653"/>
                  </a:moveTo>
                  <a:cubicBezTo>
                    <a:pt x="2293" y="12781"/>
                    <a:pt x="2615" y="13834"/>
                    <a:pt x="2937" y="14913"/>
                  </a:cubicBezTo>
                  <a:cubicBezTo>
                    <a:pt x="3185" y="15718"/>
                    <a:pt x="3309" y="16511"/>
                    <a:pt x="3359" y="17317"/>
                  </a:cubicBezTo>
                  <a:cubicBezTo>
                    <a:pt x="2950" y="16945"/>
                    <a:pt x="2479" y="16797"/>
                    <a:pt x="1946" y="16623"/>
                  </a:cubicBezTo>
                  <a:cubicBezTo>
                    <a:pt x="892" y="16276"/>
                    <a:pt x="384" y="16450"/>
                    <a:pt x="756" y="15198"/>
                  </a:cubicBezTo>
                  <a:cubicBezTo>
                    <a:pt x="1091" y="14020"/>
                    <a:pt x="1698" y="12930"/>
                    <a:pt x="2045" y="11789"/>
                  </a:cubicBezTo>
                  <a:lnTo>
                    <a:pt x="2181" y="11653"/>
                  </a:lnTo>
                  <a:close/>
                  <a:moveTo>
                    <a:pt x="2082" y="46481"/>
                  </a:moveTo>
                  <a:cubicBezTo>
                    <a:pt x="2776" y="46803"/>
                    <a:pt x="3359" y="47410"/>
                    <a:pt x="3904" y="47918"/>
                  </a:cubicBezTo>
                  <a:cubicBezTo>
                    <a:pt x="4450" y="48427"/>
                    <a:pt x="4970" y="48972"/>
                    <a:pt x="5429" y="49555"/>
                  </a:cubicBezTo>
                  <a:cubicBezTo>
                    <a:pt x="5007" y="49480"/>
                    <a:pt x="4561" y="49393"/>
                    <a:pt x="4140" y="49269"/>
                  </a:cubicBezTo>
                  <a:cubicBezTo>
                    <a:pt x="3879" y="49183"/>
                    <a:pt x="3656" y="49096"/>
                    <a:pt x="3408" y="48984"/>
                  </a:cubicBezTo>
                  <a:cubicBezTo>
                    <a:pt x="3520" y="48922"/>
                    <a:pt x="3532" y="48736"/>
                    <a:pt x="3408" y="48650"/>
                  </a:cubicBezTo>
                  <a:cubicBezTo>
                    <a:pt x="3040" y="48383"/>
                    <a:pt x="2692" y="48250"/>
                    <a:pt x="2389" y="48250"/>
                  </a:cubicBezTo>
                  <a:cubicBezTo>
                    <a:pt x="2101" y="48250"/>
                    <a:pt x="1855" y="48371"/>
                    <a:pt x="1673" y="48613"/>
                  </a:cubicBezTo>
                  <a:cubicBezTo>
                    <a:pt x="1624" y="48216"/>
                    <a:pt x="1611" y="47807"/>
                    <a:pt x="1624" y="47410"/>
                  </a:cubicBezTo>
                  <a:cubicBezTo>
                    <a:pt x="1673" y="47410"/>
                    <a:pt x="1723" y="47416"/>
                    <a:pt x="1776" y="47416"/>
                  </a:cubicBezTo>
                  <a:cubicBezTo>
                    <a:pt x="1803" y="47416"/>
                    <a:pt x="1830" y="47414"/>
                    <a:pt x="1859" y="47410"/>
                  </a:cubicBezTo>
                  <a:cubicBezTo>
                    <a:pt x="1971" y="47410"/>
                    <a:pt x="2045" y="47311"/>
                    <a:pt x="2045" y="47224"/>
                  </a:cubicBezTo>
                  <a:lnTo>
                    <a:pt x="2082" y="46481"/>
                  </a:lnTo>
                  <a:close/>
                  <a:moveTo>
                    <a:pt x="4859" y="1"/>
                  </a:moveTo>
                  <a:cubicBezTo>
                    <a:pt x="4736" y="1"/>
                    <a:pt x="4616" y="77"/>
                    <a:pt x="4586" y="176"/>
                  </a:cubicBezTo>
                  <a:cubicBezTo>
                    <a:pt x="4350" y="213"/>
                    <a:pt x="4140" y="263"/>
                    <a:pt x="3917" y="325"/>
                  </a:cubicBezTo>
                  <a:cubicBezTo>
                    <a:pt x="3917" y="182"/>
                    <a:pt x="3802" y="39"/>
                    <a:pt x="3628" y="39"/>
                  </a:cubicBezTo>
                  <a:cubicBezTo>
                    <a:pt x="3621" y="39"/>
                    <a:pt x="3614" y="39"/>
                    <a:pt x="3607" y="40"/>
                  </a:cubicBezTo>
                  <a:cubicBezTo>
                    <a:pt x="2528" y="213"/>
                    <a:pt x="1611" y="920"/>
                    <a:pt x="1239" y="1961"/>
                  </a:cubicBezTo>
                  <a:cubicBezTo>
                    <a:pt x="979" y="2717"/>
                    <a:pt x="1487" y="3448"/>
                    <a:pt x="2033" y="4043"/>
                  </a:cubicBezTo>
                  <a:cubicBezTo>
                    <a:pt x="1934" y="4068"/>
                    <a:pt x="1859" y="4154"/>
                    <a:pt x="1859" y="4266"/>
                  </a:cubicBezTo>
                  <a:lnTo>
                    <a:pt x="1859" y="4340"/>
                  </a:lnTo>
                  <a:cubicBezTo>
                    <a:pt x="1859" y="4501"/>
                    <a:pt x="1983" y="4576"/>
                    <a:pt x="2119" y="4576"/>
                  </a:cubicBezTo>
                  <a:cubicBezTo>
                    <a:pt x="1785" y="5493"/>
                    <a:pt x="1066" y="6150"/>
                    <a:pt x="620" y="6980"/>
                  </a:cubicBezTo>
                  <a:cubicBezTo>
                    <a:pt x="570" y="7079"/>
                    <a:pt x="607" y="7216"/>
                    <a:pt x="731" y="7228"/>
                  </a:cubicBezTo>
                  <a:cubicBezTo>
                    <a:pt x="1673" y="7439"/>
                    <a:pt x="1190" y="8331"/>
                    <a:pt x="868" y="8963"/>
                  </a:cubicBezTo>
                  <a:cubicBezTo>
                    <a:pt x="806" y="9075"/>
                    <a:pt x="855" y="9248"/>
                    <a:pt x="992" y="9261"/>
                  </a:cubicBezTo>
                  <a:cubicBezTo>
                    <a:pt x="1165" y="9286"/>
                    <a:pt x="1301" y="9310"/>
                    <a:pt x="1438" y="9310"/>
                  </a:cubicBezTo>
                  <a:cubicBezTo>
                    <a:pt x="1116" y="9831"/>
                    <a:pt x="818" y="10376"/>
                    <a:pt x="570" y="10946"/>
                  </a:cubicBezTo>
                  <a:cubicBezTo>
                    <a:pt x="508" y="11108"/>
                    <a:pt x="558" y="11232"/>
                    <a:pt x="707" y="11294"/>
                  </a:cubicBezTo>
                  <a:cubicBezTo>
                    <a:pt x="1086" y="11432"/>
                    <a:pt x="1434" y="11506"/>
                    <a:pt x="1789" y="11506"/>
                  </a:cubicBezTo>
                  <a:cubicBezTo>
                    <a:pt x="1816" y="11506"/>
                    <a:pt x="1844" y="11505"/>
                    <a:pt x="1872" y="11504"/>
                  </a:cubicBezTo>
                  <a:lnTo>
                    <a:pt x="1872" y="11504"/>
                  </a:lnTo>
                  <a:cubicBezTo>
                    <a:pt x="1822" y="11641"/>
                    <a:pt x="1785" y="11789"/>
                    <a:pt x="1723" y="11926"/>
                  </a:cubicBezTo>
                  <a:cubicBezTo>
                    <a:pt x="1636" y="12037"/>
                    <a:pt x="1574" y="12124"/>
                    <a:pt x="1500" y="12235"/>
                  </a:cubicBezTo>
                  <a:cubicBezTo>
                    <a:pt x="1475" y="12285"/>
                    <a:pt x="1500" y="12322"/>
                    <a:pt x="1549" y="12347"/>
                  </a:cubicBezTo>
                  <a:cubicBezTo>
                    <a:pt x="992" y="13710"/>
                    <a:pt x="273" y="15012"/>
                    <a:pt x="12" y="16474"/>
                  </a:cubicBezTo>
                  <a:cubicBezTo>
                    <a:pt x="0" y="16598"/>
                    <a:pt x="50" y="16710"/>
                    <a:pt x="174" y="16759"/>
                  </a:cubicBezTo>
                  <a:cubicBezTo>
                    <a:pt x="1239" y="17032"/>
                    <a:pt x="2219" y="17429"/>
                    <a:pt x="3247" y="17763"/>
                  </a:cubicBezTo>
                  <a:cubicBezTo>
                    <a:pt x="3272" y="17770"/>
                    <a:pt x="3294" y="17773"/>
                    <a:pt x="3312" y="17773"/>
                  </a:cubicBezTo>
                  <a:cubicBezTo>
                    <a:pt x="3331" y="17773"/>
                    <a:pt x="3347" y="17770"/>
                    <a:pt x="3359" y="17763"/>
                  </a:cubicBezTo>
                  <a:cubicBezTo>
                    <a:pt x="3371" y="18086"/>
                    <a:pt x="3371" y="18433"/>
                    <a:pt x="3359" y="18767"/>
                  </a:cubicBezTo>
                  <a:cubicBezTo>
                    <a:pt x="3272" y="20973"/>
                    <a:pt x="2814" y="23167"/>
                    <a:pt x="3706" y="25274"/>
                  </a:cubicBezTo>
                  <a:cubicBezTo>
                    <a:pt x="3741" y="25391"/>
                    <a:pt x="3875" y="25486"/>
                    <a:pt x="3994" y="25486"/>
                  </a:cubicBezTo>
                  <a:cubicBezTo>
                    <a:pt x="4002" y="25486"/>
                    <a:pt x="4009" y="25486"/>
                    <a:pt x="4016" y="25485"/>
                  </a:cubicBezTo>
                  <a:lnTo>
                    <a:pt x="4016" y="25485"/>
                  </a:lnTo>
                  <a:cubicBezTo>
                    <a:pt x="3793" y="27827"/>
                    <a:pt x="3619" y="30207"/>
                    <a:pt x="3718" y="32550"/>
                  </a:cubicBezTo>
                  <a:cubicBezTo>
                    <a:pt x="3718" y="32612"/>
                    <a:pt x="3768" y="32643"/>
                    <a:pt x="3817" y="32643"/>
                  </a:cubicBezTo>
                  <a:cubicBezTo>
                    <a:pt x="3867" y="32643"/>
                    <a:pt x="3917" y="32612"/>
                    <a:pt x="3917" y="32550"/>
                  </a:cubicBezTo>
                  <a:cubicBezTo>
                    <a:pt x="4028" y="30195"/>
                    <a:pt x="4090" y="27803"/>
                    <a:pt x="4103" y="25435"/>
                  </a:cubicBezTo>
                  <a:cubicBezTo>
                    <a:pt x="4140" y="25423"/>
                    <a:pt x="4165" y="25386"/>
                    <a:pt x="4177" y="25349"/>
                  </a:cubicBezTo>
                  <a:cubicBezTo>
                    <a:pt x="4945" y="23936"/>
                    <a:pt x="6619" y="23328"/>
                    <a:pt x="7994" y="22696"/>
                  </a:cubicBezTo>
                  <a:cubicBezTo>
                    <a:pt x="8069" y="22659"/>
                    <a:pt x="8143" y="22622"/>
                    <a:pt x="8242" y="22585"/>
                  </a:cubicBezTo>
                  <a:lnTo>
                    <a:pt x="8242" y="22585"/>
                  </a:lnTo>
                  <a:cubicBezTo>
                    <a:pt x="8515" y="27146"/>
                    <a:pt x="7523" y="31298"/>
                    <a:pt x="5416" y="35413"/>
                  </a:cubicBezTo>
                  <a:cubicBezTo>
                    <a:pt x="4103" y="37991"/>
                    <a:pt x="2491" y="40680"/>
                    <a:pt x="1797" y="43543"/>
                  </a:cubicBezTo>
                  <a:cubicBezTo>
                    <a:pt x="1683" y="43569"/>
                    <a:pt x="1576" y="43589"/>
                    <a:pt x="1486" y="43589"/>
                  </a:cubicBezTo>
                  <a:cubicBezTo>
                    <a:pt x="1273" y="43589"/>
                    <a:pt x="1158" y="43475"/>
                    <a:pt x="1289" y="43048"/>
                  </a:cubicBezTo>
                  <a:cubicBezTo>
                    <a:pt x="1450" y="42515"/>
                    <a:pt x="1673" y="41994"/>
                    <a:pt x="1946" y="41523"/>
                  </a:cubicBezTo>
                  <a:cubicBezTo>
                    <a:pt x="2008" y="41523"/>
                    <a:pt x="2058" y="41486"/>
                    <a:pt x="2107" y="41424"/>
                  </a:cubicBezTo>
                  <a:cubicBezTo>
                    <a:pt x="2318" y="41114"/>
                    <a:pt x="2293" y="41188"/>
                    <a:pt x="2380" y="40854"/>
                  </a:cubicBezTo>
                  <a:cubicBezTo>
                    <a:pt x="2417" y="40779"/>
                    <a:pt x="2380" y="40717"/>
                    <a:pt x="2343" y="40668"/>
                  </a:cubicBezTo>
                  <a:cubicBezTo>
                    <a:pt x="2752" y="39379"/>
                    <a:pt x="3347" y="38152"/>
                    <a:pt x="3706" y="36838"/>
                  </a:cubicBezTo>
                  <a:cubicBezTo>
                    <a:pt x="3733" y="36729"/>
                    <a:pt x="3627" y="36613"/>
                    <a:pt x="3520" y="36613"/>
                  </a:cubicBezTo>
                  <a:cubicBezTo>
                    <a:pt x="3481" y="36613"/>
                    <a:pt x="3441" y="36628"/>
                    <a:pt x="3408" y="36665"/>
                  </a:cubicBezTo>
                  <a:cubicBezTo>
                    <a:pt x="3185" y="36912"/>
                    <a:pt x="2987" y="37160"/>
                    <a:pt x="2789" y="37408"/>
                  </a:cubicBezTo>
                  <a:cubicBezTo>
                    <a:pt x="3037" y="36541"/>
                    <a:pt x="3334" y="35710"/>
                    <a:pt x="3545" y="34830"/>
                  </a:cubicBezTo>
                  <a:lnTo>
                    <a:pt x="3545" y="34793"/>
                  </a:lnTo>
                  <a:cubicBezTo>
                    <a:pt x="4425" y="32500"/>
                    <a:pt x="4710" y="29996"/>
                    <a:pt x="6371" y="28026"/>
                  </a:cubicBezTo>
                  <a:cubicBezTo>
                    <a:pt x="6389" y="27998"/>
                    <a:pt x="6367" y="27958"/>
                    <a:pt x="6344" y="27958"/>
                  </a:cubicBezTo>
                  <a:cubicBezTo>
                    <a:pt x="6336" y="27958"/>
                    <a:pt x="6328" y="27963"/>
                    <a:pt x="6321" y="27976"/>
                  </a:cubicBezTo>
                  <a:cubicBezTo>
                    <a:pt x="4239" y="29972"/>
                    <a:pt x="4028" y="32971"/>
                    <a:pt x="2913" y="35487"/>
                  </a:cubicBezTo>
                  <a:lnTo>
                    <a:pt x="2491" y="36330"/>
                  </a:lnTo>
                  <a:cubicBezTo>
                    <a:pt x="2440" y="36449"/>
                    <a:pt x="2535" y="36550"/>
                    <a:pt x="2628" y="36550"/>
                  </a:cubicBezTo>
                  <a:cubicBezTo>
                    <a:pt x="2670" y="36550"/>
                    <a:pt x="2712" y="36529"/>
                    <a:pt x="2739" y="36479"/>
                  </a:cubicBezTo>
                  <a:cubicBezTo>
                    <a:pt x="2746" y="36471"/>
                    <a:pt x="2757" y="36460"/>
                    <a:pt x="2766" y="36447"/>
                  </a:cubicBezTo>
                  <a:lnTo>
                    <a:pt x="2766" y="36447"/>
                  </a:lnTo>
                  <a:cubicBezTo>
                    <a:pt x="2547" y="37082"/>
                    <a:pt x="2340" y="37716"/>
                    <a:pt x="2169" y="38363"/>
                  </a:cubicBezTo>
                  <a:cubicBezTo>
                    <a:pt x="2128" y="38492"/>
                    <a:pt x="2242" y="38590"/>
                    <a:pt x="2353" y="38590"/>
                  </a:cubicBezTo>
                  <a:cubicBezTo>
                    <a:pt x="2412" y="38590"/>
                    <a:pt x="2469" y="38563"/>
                    <a:pt x="2504" y="38499"/>
                  </a:cubicBezTo>
                  <a:cubicBezTo>
                    <a:pt x="2677" y="38214"/>
                    <a:pt x="2876" y="37954"/>
                    <a:pt x="3086" y="37693"/>
                  </a:cubicBezTo>
                  <a:lnTo>
                    <a:pt x="3086" y="37693"/>
                  </a:lnTo>
                  <a:cubicBezTo>
                    <a:pt x="2690" y="38809"/>
                    <a:pt x="2194" y="39875"/>
                    <a:pt x="1847" y="41002"/>
                  </a:cubicBezTo>
                  <a:cubicBezTo>
                    <a:pt x="1301" y="41845"/>
                    <a:pt x="979" y="42725"/>
                    <a:pt x="682" y="43692"/>
                  </a:cubicBezTo>
                  <a:cubicBezTo>
                    <a:pt x="645" y="43779"/>
                    <a:pt x="707" y="43940"/>
                    <a:pt x="818" y="43952"/>
                  </a:cubicBezTo>
                  <a:cubicBezTo>
                    <a:pt x="1064" y="43993"/>
                    <a:pt x="1311" y="44017"/>
                    <a:pt x="1550" y="44017"/>
                  </a:cubicBezTo>
                  <a:cubicBezTo>
                    <a:pt x="1600" y="44017"/>
                    <a:pt x="1649" y="44016"/>
                    <a:pt x="1698" y="44014"/>
                  </a:cubicBezTo>
                  <a:lnTo>
                    <a:pt x="1698" y="44014"/>
                  </a:lnTo>
                  <a:cubicBezTo>
                    <a:pt x="1549" y="44721"/>
                    <a:pt x="1475" y="45452"/>
                    <a:pt x="1450" y="46196"/>
                  </a:cubicBezTo>
                  <a:cubicBezTo>
                    <a:pt x="1066" y="47324"/>
                    <a:pt x="1103" y="48501"/>
                    <a:pt x="1314" y="49678"/>
                  </a:cubicBezTo>
                  <a:cubicBezTo>
                    <a:pt x="1339" y="49790"/>
                    <a:pt x="1441" y="49846"/>
                    <a:pt x="1540" y="49846"/>
                  </a:cubicBezTo>
                  <a:cubicBezTo>
                    <a:pt x="1639" y="49846"/>
                    <a:pt x="1735" y="49790"/>
                    <a:pt x="1748" y="49678"/>
                  </a:cubicBezTo>
                  <a:cubicBezTo>
                    <a:pt x="1822" y="49145"/>
                    <a:pt x="2033" y="48935"/>
                    <a:pt x="2305" y="48910"/>
                  </a:cubicBezTo>
                  <a:lnTo>
                    <a:pt x="2305" y="48910"/>
                  </a:lnTo>
                  <a:cubicBezTo>
                    <a:pt x="2293" y="48972"/>
                    <a:pt x="2293" y="49034"/>
                    <a:pt x="2355" y="49084"/>
                  </a:cubicBezTo>
                  <a:cubicBezTo>
                    <a:pt x="3247" y="49951"/>
                    <a:pt x="4759" y="50137"/>
                    <a:pt x="5949" y="50273"/>
                  </a:cubicBezTo>
                  <a:cubicBezTo>
                    <a:pt x="5954" y="50274"/>
                    <a:pt x="5958" y="50274"/>
                    <a:pt x="5962" y="50274"/>
                  </a:cubicBezTo>
                  <a:cubicBezTo>
                    <a:pt x="6130" y="50274"/>
                    <a:pt x="6257" y="50046"/>
                    <a:pt x="6160" y="49902"/>
                  </a:cubicBezTo>
                  <a:cubicBezTo>
                    <a:pt x="5590" y="49108"/>
                    <a:pt x="4896" y="48414"/>
                    <a:pt x="4177" y="47745"/>
                  </a:cubicBezTo>
                  <a:cubicBezTo>
                    <a:pt x="3594" y="47187"/>
                    <a:pt x="2876" y="46518"/>
                    <a:pt x="2070" y="46332"/>
                  </a:cubicBezTo>
                  <a:lnTo>
                    <a:pt x="2070" y="46171"/>
                  </a:lnTo>
                  <a:cubicBezTo>
                    <a:pt x="2070" y="46121"/>
                    <a:pt x="2045" y="46059"/>
                    <a:pt x="1983" y="46047"/>
                  </a:cubicBezTo>
                  <a:cubicBezTo>
                    <a:pt x="1971" y="46047"/>
                    <a:pt x="1946" y="46022"/>
                    <a:pt x="1934" y="46022"/>
                  </a:cubicBezTo>
                  <a:cubicBezTo>
                    <a:pt x="2008" y="45266"/>
                    <a:pt x="2132" y="44535"/>
                    <a:pt x="2305" y="43828"/>
                  </a:cubicBezTo>
                  <a:cubicBezTo>
                    <a:pt x="2343" y="43816"/>
                    <a:pt x="2380" y="43779"/>
                    <a:pt x="2417" y="43754"/>
                  </a:cubicBezTo>
                  <a:cubicBezTo>
                    <a:pt x="2504" y="43692"/>
                    <a:pt x="2504" y="43519"/>
                    <a:pt x="2405" y="43481"/>
                  </a:cubicBezTo>
                  <a:cubicBezTo>
                    <a:pt x="3272" y="40184"/>
                    <a:pt x="5069" y="37247"/>
                    <a:pt x="6532" y="34099"/>
                  </a:cubicBezTo>
                  <a:cubicBezTo>
                    <a:pt x="8205" y="30529"/>
                    <a:pt x="9011" y="26439"/>
                    <a:pt x="8428" y="22535"/>
                  </a:cubicBezTo>
                  <a:cubicBezTo>
                    <a:pt x="8738" y="22399"/>
                    <a:pt x="9110" y="22225"/>
                    <a:pt x="9420" y="22015"/>
                  </a:cubicBezTo>
                  <a:cubicBezTo>
                    <a:pt x="9469" y="22015"/>
                    <a:pt x="9506" y="21977"/>
                    <a:pt x="9531" y="21940"/>
                  </a:cubicBezTo>
                  <a:cubicBezTo>
                    <a:pt x="9915" y="21519"/>
                    <a:pt x="10163" y="21197"/>
                    <a:pt x="10151" y="20800"/>
                  </a:cubicBezTo>
                  <a:cubicBezTo>
                    <a:pt x="10151" y="20710"/>
                    <a:pt x="10075" y="20647"/>
                    <a:pt x="9991" y="20647"/>
                  </a:cubicBezTo>
                  <a:cubicBezTo>
                    <a:pt x="9948" y="20647"/>
                    <a:pt x="9904" y="20663"/>
                    <a:pt x="9866" y="20701"/>
                  </a:cubicBezTo>
                  <a:cubicBezTo>
                    <a:pt x="9692" y="20862"/>
                    <a:pt x="9506" y="21023"/>
                    <a:pt x="9321" y="21172"/>
                  </a:cubicBezTo>
                  <a:cubicBezTo>
                    <a:pt x="9122" y="20825"/>
                    <a:pt x="8874" y="20478"/>
                    <a:pt x="8676" y="20143"/>
                  </a:cubicBezTo>
                  <a:cubicBezTo>
                    <a:pt x="8267" y="19523"/>
                    <a:pt x="7883" y="18879"/>
                    <a:pt x="7523" y="18234"/>
                  </a:cubicBezTo>
                  <a:cubicBezTo>
                    <a:pt x="7510" y="18199"/>
                    <a:pt x="7481" y="18184"/>
                    <a:pt x="7451" y="18184"/>
                  </a:cubicBezTo>
                  <a:cubicBezTo>
                    <a:pt x="7398" y="18184"/>
                    <a:pt x="7343" y="18232"/>
                    <a:pt x="7375" y="18296"/>
                  </a:cubicBezTo>
                  <a:cubicBezTo>
                    <a:pt x="7061" y="18353"/>
                    <a:pt x="6731" y="18566"/>
                    <a:pt x="6430" y="18566"/>
                  </a:cubicBezTo>
                  <a:cubicBezTo>
                    <a:pt x="6267" y="18566"/>
                    <a:pt x="6113" y="18504"/>
                    <a:pt x="5974" y="18321"/>
                  </a:cubicBezTo>
                  <a:cubicBezTo>
                    <a:pt x="5664" y="17924"/>
                    <a:pt x="5652" y="17268"/>
                    <a:pt x="5627" y="16797"/>
                  </a:cubicBezTo>
                  <a:cubicBezTo>
                    <a:pt x="5565" y="15879"/>
                    <a:pt x="5714" y="14900"/>
                    <a:pt x="5503" y="14008"/>
                  </a:cubicBezTo>
                  <a:cubicBezTo>
                    <a:pt x="5491" y="13984"/>
                    <a:pt x="5469" y="13972"/>
                    <a:pt x="5448" y="13972"/>
                  </a:cubicBezTo>
                  <a:cubicBezTo>
                    <a:pt x="5425" y="13972"/>
                    <a:pt x="5404" y="13988"/>
                    <a:pt x="5404" y="14020"/>
                  </a:cubicBezTo>
                  <a:cubicBezTo>
                    <a:pt x="5577" y="15284"/>
                    <a:pt x="5168" y="16561"/>
                    <a:pt x="5404" y="17850"/>
                  </a:cubicBezTo>
                  <a:cubicBezTo>
                    <a:pt x="5520" y="18511"/>
                    <a:pt x="6087" y="19012"/>
                    <a:pt x="6665" y="19012"/>
                  </a:cubicBezTo>
                  <a:cubicBezTo>
                    <a:pt x="6955" y="19012"/>
                    <a:pt x="7247" y="18887"/>
                    <a:pt x="7486" y="18594"/>
                  </a:cubicBezTo>
                  <a:cubicBezTo>
                    <a:pt x="7709" y="19114"/>
                    <a:pt x="7982" y="19610"/>
                    <a:pt x="8267" y="20106"/>
                  </a:cubicBezTo>
                  <a:cubicBezTo>
                    <a:pt x="8515" y="20527"/>
                    <a:pt x="8750" y="20986"/>
                    <a:pt x="9035" y="21407"/>
                  </a:cubicBezTo>
                  <a:cubicBezTo>
                    <a:pt x="8812" y="21544"/>
                    <a:pt x="8577" y="21692"/>
                    <a:pt x="8354" y="21816"/>
                  </a:cubicBezTo>
                  <a:cubicBezTo>
                    <a:pt x="8329" y="21705"/>
                    <a:pt x="8304" y="21593"/>
                    <a:pt x="8292" y="21482"/>
                  </a:cubicBezTo>
                  <a:cubicBezTo>
                    <a:pt x="8281" y="21465"/>
                    <a:pt x="8261" y="21456"/>
                    <a:pt x="8241" y="21456"/>
                  </a:cubicBezTo>
                  <a:cubicBezTo>
                    <a:pt x="8216" y="21456"/>
                    <a:pt x="8193" y="21471"/>
                    <a:pt x="8193" y="21506"/>
                  </a:cubicBezTo>
                  <a:cubicBezTo>
                    <a:pt x="8205" y="21630"/>
                    <a:pt x="8205" y="21754"/>
                    <a:pt x="8230" y="21878"/>
                  </a:cubicBezTo>
                  <a:cubicBezTo>
                    <a:pt x="6743" y="22647"/>
                    <a:pt x="5032" y="23142"/>
                    <a:pt x="4041" y="24493"/>
                  </a:cubicBezTo>
                  <a:cubicBezTo>
                    <a:pt x="3408" y="22473"/>
                    <a:pt x="3842" y="20329"/>
                    <a:pt x="3917" y="18247"/>
                  </a:cubicBezTo>
                  <a:cubicBezTo>
                    <a:pt x="3991" y="15954"/>
                    <a:pt x="2913" y="13797"/>
                    <a:pt x="2305" y="11628"/>
                  </a:cubicBezTo>
                  <a:cubicBezTo>
                    <a:pt x="2305" y="11616"/>
                    <a:pt x="2293" y="11603"/>
                    <a:pt x="2256" y="11591"/>
                  </a:cubicBezTo>
                  <a:cubicBezTo>
                    <a:pt x="2876" y="11033"/>
                    <a:pt x="3594" y="10500"/>
                    <a:pt x="4226" y="10017"/>
                  </a:cubicBezTo>
                  <a:cubicBezTo>
                    <a:pt x="5268" y="9236"/>
                    <a:pt x="6445" y="8368"/>
                    <a:pt x="7734" y="8021"/>
                  </a:cubicBezTo>
                  <a:lnTo>
                    <a:pt x="7734" y="8021"/>
                  </a:lnTo>
                  <a:cubicBezTo>
                    <a:pt x="7808" y="8344"/>
                    <a:pt x="7759" y="8765"/>
                    <a:pt x="7697" y="9112"/>
                  </a:cubicBezTo>
                  <a:cubicBezTo>
                    <a:pt x="7685" y="8926"/>
                    <a:pt x="7647" y="8753"/>
                    <a:pt x="7610" y="8567"/>
                  </a:cubicBezTo>
                  <a:cubicBezTo>
                    <a:pt x="7599" y="8539"/>
                    <a:pt x="7575" y="8526"/>
                    <a:pt x="7554" y="8526"/>
                  </a:cubicBezTo>
                  <a:cubicBezTo>
                    <a:pt x="7527" y="8526"/>
                    <a:pt x="7504" y="8545"/>
                    <a:pt x="7511" y="8579"/>
                  </a:cubicBezTo>
                  <a:cubicBezTo>
                    <a:pt x="7610" y="9707"/>
                    <a:pt x="6011" y="18011"/>
                    <a:pt x="6990" y="18197"/>
                  </a:cubicBezTo>
                  <a:cubicBezTo>
                    <a:pt x="7002" y="18200"/>
                    <a:pt x="7015" y="18202"/>
                    <a:pt x="7027" y="18202"/>
                  </a:cubicBezTo>
                  <a:cubicBezTo>
                    <a:pt x="7151" y="18202"/>
                    <a:pt x="7263" y="18038"/>
                    <a:pt x="7139" y="17937"/>
                  </a:cubicBezTo>
                  <a:cubicBezTo>
                    <a:pt x="7090" y="17887"/>
                    <a:pt x="7238" y="16635"/>
                    <a:pt x="7251" y="16462"/>
                  </a:cubicBezTo>
                  <a:cubicBezTo>
                    <a:pt x="7313" y="15508"/>
                    <a:pt x="7399" y="14541"/>
                    <a:pt x="7499" y="13586"/>
                  </a:cubicBezTo>
                  <a:cubicBezTo>
                    <a:pt x="7610" y="12347"/>
                    <a:pt x="7821" y="10984"/>
                    <a:pt x="7759" y="9695"/>
                  </a:cubicBezTo>
                  <a:lnTo>
                    <a:pt x="7759" y="9695"/>
                  </a:lnTo>
                  <a:cubicBezTo>
                    <a:pt x="7790" y="9709"/>
                    <a:pt x="7823" y="9716"/>
                    <a:pt x="7856" y="9716"/>
                  </a:cubicBezTo>
                  <a:cubicBezTo>
                    <a:pt x="7939" y="9716"/>
                    <a:pt x="8017" y="9669"/>
                    <a:pt x="8044" y="9571"/>
                  </a:cubicBezTo>
                  <a:cubicBezTo>
                    <a:pt x="8106" y="9149"/>
                    <a:pt x="8205" y="8468"/>
                    <a:pt x="8106" y="7935"/>
                  </a:cubicBezTo>
                  <a:cubicBezTo>
                    <a:pt x="8230" y="7848"/>
                    <a:pt x="8143" y="7637"/>
                    <a:pt x="8007" y="7625"/>
                  </a:cubicBezTo>
                  <a:cubicBezTo>
                    <a:pt x="7883" y="7340"/>
                    <a:pt x="7635" y="7141"/>
                    <a:pt x="7238" y="7141"/>
                  </a:cubicBezTo>
                  <a:cubicBezTo>
                    <a:pt x="6743" y="7141"/>
                    <a:pt x="6222" y="7340"/>
                    <a:pt x="5751" y="7451"/>
                  </a:cubicBezTo>
                  <a:cubicBezTo>
                    <a:pt x="5511" y="7499"/>
                    <a:pt x="5256" y="7518"/>
                    <a:pt x="5009" y="7518"/>
                  </a:cubicBezTo>
                  <a:cubicBezTo>
                    <a:pt x="4937" y="7518"/>
                    <a:pt x="4866" y="7516"/>
                    <a:pt x="4797" y="7513"/>
                  </a:cubicBezTo>
                  <a:cubicBezTo>
                    <a:pt x="4611" y="7501"/>
                    <a:pt x="4536" y="6385"/>
                    <a:pt x="4524" y="6199"/>
                  </a:cubicBezTo>
                  <a:cubicBezTo>
                    <a:pt x="4518" y="6124"/>
                    <a:pt x="4457" y="6083"/>
                    <a:pt x="4398" y="6083"/>
                  </a:cubicBezTo>
                  <a:cubicBezTo>
                    <a:pt x="4342" y="6083"/>
                    <a:pt x="4288" y="6121"/>
                    <a:pt x="4288" y="6199"/>
                  </a:cubicBezTo>
                  <a:cubicBezTo>
                    <a:pt x="4276" y="6695"/>
                    <a:pt x="4350" y="7166"/>
                    <a:pt x="4350" y="7662"/>
                  </a:cubicBezTo>
                  <a:cubicBezTo>
                    <a:pt x="4350" y="7749"/>
                    <a:pt x="4400" y="7823"/>
                    <a:pt x="4474" y="7836"/>
                  </a:cubicBezTo>
                  <a:cubicBezTo>
                    <a:pt x="4672" y="7876"/>
                    <a:pt x="4865" y="7893"/>
                    <a:pt x="5056" y="7893"/>
                  </a:cubicBezTo>
                  <a:cubicBezTo>
                    <a:pt x="5620" y="7893"/>
                    <a:pt x="6162" y="7745"/>
                    <a:pt x="6718" y="7625"/>
                  </a:cubicBezTo>
                  <a:cubicBezTo>
                    <a:pt x="6868" y="7592"/>
                    <a:pt x="7049" y="7542"/>
                    <a:pt x="7218" y="7542"/>
                  </a:cubicBezTo>
                  <a:cubicBezTo>
                    <a:pt x="7369" y="7542"/>
                    <a:pt x="7510" y="7583"/>
                    <a:pt x="7610" y="7712"/>
                  </a:cubicBezTo>
                  <a:cubicBezTo>
                    <a:pt x="6309" y="8059"/>
                    <a:pt x="5106" y="8963"/>
                    <a:pt x="4078" y="9757"/>
                  </a:cubicBezTo>
                  <a:cubicBezTo>
                    <a:pt x="3582" y="10128"/>
                    <a:pt x="3049" y="10513"/>
                    <a:pt x="2566" y="10946"/>
                  </a:cubicBezTo>
                  <a:lnTo>
                    <a:pt x="2528" y="10946"/>
                  </a:lnTo>
                  <a:cubicBezTo>
                    <a:pt x="2429" y="10971"/>
                    <a:pt x="2343" y="10971"/>
                    <a:pt x="2243" y="10984"/>
                  </a:cubicBezTo>
                  <a:cubicBezTo>
                    <a:pt x="2281" y="10773"/>
                    <a:pt x="2305" y="10562"/>
                    <a:pt x="2305" y="10364"/>
                  </a:cubicBezTo>
                  <a:cubicBezTo>
                    <a:pt x="2305" y="10330"/>
                    <a:pt x="2272" y="10311"/>
                    <a:pt x="2241" y="10311"/>
                  </a:cubicBezTo>
                  <a:cubicBezTo>
                    <a:pt x="2216" y="10311"/>
                    <a:pt x="2194" y="10324"/>
                    <a:pt x="2194" y="10352"/>
                  </a:cubicBezTo>
                  <a:cubicBezTo>
                    <a:pt x="2157" y="10562"/>
                    <a:pt x="2095" y="10785"/>
                    <a:pt x="2033" y="10996"/>
                  </a:cubicBezTo>
                  <a:cubicBezTo>
                    <a:pt x="1723" y="10996"/>
                    <a:pt x="1413" y="10971"/>
                    <a:pt x="1103" y="10885"/>
                  </a:cubicBezTo>
                  <a:cubicBezTo>
                    <a:pt x="1376" y="10290"/>
                    <a:pt x="1686" y="9707"/>
                    <a:pt x="2033" y="9137"/>
                  </a:cubicBezTo>
                  <a:cubicBezTo>
                    <a:pt x="2110" y="8983"/>
                    <a:pt x="2001" y="8819"/>
                    <a:pt x="1846" y="8819"/>
                  </a:cubicBezTo>
                  <a:cubicBezTo>
                    <a:pt x="1826" y="8819"/>
                    <a:pt x="1806" y="8822"/>
                    <a:pt x="1785" y="8827"/>
                  </a:cubicBezTo>
                  <a:cubicBezTo>
                    <a:pt x="1624" y="8852"/>
                    <a:pt x="1487" y="8852"/>
                    <a:pt x="1326" y="8852"/>
                  </a:cubicBezTo>
                  <a:cubicBezTo>
                    <a:pt x="1512" y="8381"/>
                    <a:pt x="1611" y="7848"/>
                    <a:pt x="1748" y="7352"/>
                  </a:cubicBezTo>
                  <a:cubicBezTo>
                    <a:pt x="1760" y="7278"/>
                    <a:pt x="1735" y="7191"/>
                    <a:pt x="1673" y="7154"/>
                  </a:cubicBezTo>
                  <a:cubicBezTo>
                    <a:pt x="992" y="6844"/>
                    <a:pt x="1078" y="6770"/>
                    <a:pt x="1512" y="6162"/>
                  </a:cubicBezTo>
                  <a:cubicBezTo>
                    <a:pt x="1847" y="5704"/>
                    <a:pt x="2132" y="5307"/>
                    <a:pt x="2281" y="4799"/>
                  </a:cubicBezTo>
                  <a:cubicBezTo>
                    <a:pt x="2302" y="4821"/>
                    <a:pt x="2341" y="4834"/>
                    <a:pt x="2381" y="4834"/>
                  </a:cubicBezTo>
                  <a:cubicBezTo>
                    <a:pt x="2410" y="4834"/>
                    <a:pt x="2441" y="4827"/>
                    <a:pt x="2467" y="4811"/>
                  </a:cubicBezTo>
                  <a:cubicBezTo>
                    <a:pt x="2541" y="4787"/>
                    <a:pt x="2615" y="4737"/>
                    <a:pt x="2714" y="4687"/>
                  </a:cubicBezTo>
                  <a:cubicBezTo>
                    <a:pt x="2756" y="4719"/>
                    <a:pt x="2801" y="4733"/>
                    <a:pt x="2845" y="4733"/>
                  </a:cubicBezTo>
                  <a:cubicBezTo>
                    <a:pt x="2975" y="4733"/>
                    <a:pt x="3099" y="4615"/>
                    <a:pt x="3099" y="4477"/>
                  </a:cubicBezTo>
                  <a:cubicBezTo>
                    <a:pt x="3123" y="4464"/>
                    <a:pt x="3173" y="4427"/>
                    <a:pt x="3210" y="4415"/>
                  </a:cubicBezTo>
                  <a:cubicBezTo>
                    <a:pt x="3334" y="4749"/>
                    <a:pt x="3483" y="5059"/>
                    <a:pt x="3718" y="5295"/>
                  </a:cubicBezTo>
                  <a:cubicBezTo>
                    <a:pt x="3532" y="5939"/>
                    <a:pt x="3371" y="6609"/>
                    <a:pt x="3223" y="7228"/>
                  </a:cubicBezTo>
                  <a:cubicBezTo>
                    <a:pt x="2925" y="8368"/>
                    <a:pt x="2690" y="9496"/>
                    <a:pt x="2603" y="10649"/>
                  </a:cubicBezTo>
                  <a:cubicBezTo>
                    <a:pt x="2603" y="10678"/>
                    <a:pt x="2624" y="10690"/>
                    <a:pt x="2642" y="10690"/>
                  </a:cubicBezTo>
                  <a:cubicBezTo>
                    <a:pt x="2654" y="10690"/>
                    <a:pt x="2665" y="10684"/>
                    <a:pt x="2665" y="10674"/>
                  </a:cubicBezTo>
                  <a:cubicBezTo>
                    <a:pt x="3024" y="9211"/>
                    <a:pt x="3458" y="7786"/>
                    <a:pt x="3904" y="6361"/>
                  </a:cubicBezTo>
                  <a:cubicBezTo>
                    <a:pt x="4512" y="5852"/>
                    <a:pt x="5577" y="5741"/>
                    <a:pt x="5813" y="4923"/>
                  </a:cubicBezTo>
                  <a:cubicBezTo>
                    <a:pt x="6073" y="4043"/>
                    <a:pt x="5974" y="3002"/>
                    <a:pt x="5565" y="2184"/>
                  </a:cubicBezTo>
                  <a:cubicBezTo>
                    <a:pt x="5535" y="2130"/>
                    <a:pt x="5485" y="2105"/>
                    <a:pt x="5435" y="2105"/>
                  </a:cubicBezTo>
                  <a:cubicBezTo>
                    <a:pt x="5403" y="2105"/>
                    <a:pt x="5371" y="2115"/>
                    <a:pt x="5342" y="2134"/>
                  </a:cubicBezTo>
                  <a:cubicBezTo>
                    <a:pt x="5416" y="1886"/>
                    <a:pt x="5466" y="1601"/>
                    <a:pt x="5466" y="1329"/>
                  </a:cubicBezTo>
                  <a:cubicBezTo>
                    <a:pt x="5466" y="1298"/>
                    <a:pt x="5444" y="1282"/>
                    <a:pt x="5423" y="1282"/>
                  </a:cubicBezTo>
                  <a:cubicBezTo>
                    <a:pt x="5401" y="1282"/>
                    <a:pt x="5379" y="1298"/>
                    <a:pt x="5379" y="1329"/>
                  </a:cubicBezTo>
                  <a:cubicBezTo>
                    <a:pt x="5230" y="2394"/>
                    <a:pt x="4388" y="3250"/>
                    <a:pt x="3433" y="3869"/>
                  </a:cubicBezTo>
                  <a:cubicBezTo>
                    <a:pt x="4202" y="3014"/>
                    <a:pt x="4846" y="2010"/>
                    <a:pt x="5292" y="1019"/>
                  </a:cubicBezTo>
                  <a:cubicBezTo>
                    <a:pt x="5577" y="1254"/>
                    <a:pt x="5875" y="1477"/>
                    <a:pt x="6123" y="1750"/>
                  </a:cubicBezTo>
                  <a:cubicBezTo>
                    <a:pt x="6172" y="1808"/>
                    <a:pt x="6229" y="1832"/>
                    <a:pt x="6285" y="1832"/>
                  </a:cubicBezTo>
                  <a:cubicBezTo>
                    <a:pt x="6469" y="1832"/>
                    <a:pt x="6641" y="1571"/>
                    <a:pt x="6470" y="1391"/>
                  </a:cubicBezTo>
                  <a:cubicBezTo>
                    <a:pt x="6086" y="957"/>
                    <a:pt x="5540" y="659"/>
                    <a:pt x="5168" y="225"/>
                  </a:cubicBezTo>
                  <a:cubicBezTo>
                    <a:pt x="5317" y="201"/>
                    <a:pt x="5441" y="176"/>
                    <a:pt x="5577" y="164"/>
                  </a:cubicBezTo>
                  <a:cubicBezTo>
                    <a:pt x="5627" y="151"/>
                    <a:pt x="5602" y="89"/>
                    <a:pt x="5565" y="89"/>
                  </a:cubicBezTo>
                  <a:cubicBezTo>
                    <a:pt x="5404" y="102"/>
                    <a:pt x="5230" y="102"/>
                    <a:pt x="5082" y="114"/>
                  </a:cubicBezTo>
                  <a:lnTo>
                    <a:pt x="5069" y="102"/>
                  </a:lnTo>
                  <a:cubicBezTo>
                    <a:pt x="5012" y="30"/>
                    <a:pt x="4935" y="1"/>
                    <a:pt x="48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939;p45">
            <a:extLst>
              <a:ext uri="{FF2B5EF4-FFF2-40B4-BE49-F238E27FC236}">
                <a16:creationId xmlns:a16="http://schemas.microsoft.com/office/drawing/2014/main" id="{88809211-E1AD-3A8C-7BFC-FC3B6E94019F}"/>
              </a:ext>
            </a:extLst>
          </p:cNvPr>
          <p:cNvGrpSpPr/>
          <p:nvPr/>
        </p:nvGrpSpPr>
        <p:grpSpPr>
          <a:xfrm>
            <a:off x="1143762" y="1298448"/>
            <a:ext cx="1180088" cy="4544568"/>
            <a:chOff x="7435771" y="558550"/>
            <a:chExt cx="994995" cy="4038078"/>
          </a:xfrm>
        </p:grpSpPr>
        <p:sp>
          <p:nvSpPr>
            <p:cNvPr id="18" name="Google Shape;940;p45">
              <a:extLst>
                <a:ext uri="{FF2B5EF4-FFF2-40B4-BE49-F238E27FC236}">
                  <a16:creationId xmlns:a16="http://schemas.microsoft.com/office/drawing/2014/main" id="{4A15AED7-EF00-48F9-7744-0A4D4B9552C2}"/>
                </a:ext>
              </a:extLst>
            </p:cNvPr>
            <p:cNvSpPr/>
            <p:nvPr/>
          </p:nvSpPr>
          <p:spPr>
            <a:xfrm>
              <a:off x="7435771" y="1028680"/>
              <a:ext cx="379593" cy="699510"/>
            </a:xfrm>
            <a:custGeom>
              <a:avLst/>
              <a:gdLst/>
              <a:ahLst/>
              <a:cxnLst/>
              <a:rect l="l" t="t" r="r" b="b"/>
              <a:pathLst>
                <a:path w="4847" h="8932" extrusionOk="0">
                  <a:moveTo>
                    <a:pt x="4784" y="1"/>
                  </a:moveTo>
                  <a:cubicBezTo>
                    <a:pt x="3731" y="137"/>
                    <a:pt x="3049" y="1376"/>
                    <a:pt x="2578" y="2207"/>
                  </a:cubicBezTo>
                  <a:cubicBezTo>
                    <a:pt x="1698" y="3744"/>
                    <a:pt x="1190" y="5516"/>
                    <a:pt x="74" y="6892"/>
                  </a:cubicBezTo>
                  <a:cubicBezTo>
                    <a:pt x="12" y="6966"/>
                    <a:pt x="0" y="7078"/>
                    <a:pt x="74" y="7152"/>
                  </a:cubicBezTo>
                  <a:cubicBezTo>
                    <a:pt x="620" y="7722"/>
                    <a:pt x="1128" y="8342"/>
                    <a:pt x="1698" y="8887"/>
                  </a:cubicBezTo>
                  <a:cubicBezTo>
                    <a:pt x="1734" y="8918"/>
                    <a:pt x="1773" y="8931"/>
                    <a:pt x="1810" y="8931"/>
                  </a:cubicBezTo>
                  <a:cubicBezTo>
                    <a:pt x="1937" y="8931"/>
                    <a:pt x="2039" y="8777"/>
                    <a:pt x="1934" y="8652"/>
                  </a:cubicBezTo>
                  <a:cubicBezTo>
                    <a:pt x="1549" y="8181"/>
                    <a:pt x="1116" y="7698"/>
                    <a:pt x="682" y="7227"/>
                  </a:cubicBezTo>
                  <a:cubicBezTo>
                    <a:pt x="384" y="6904"/>
                    <a:pt x="632" y="6793"/>
                    <a:pt x="843" y="6470"/>
                  </a:cubicBezTo>
                  <a:cubicBezTo>
                    <a:pt x="1289" y="5764"/>
                    <a:pt x="1611" y="4946"/>
                    <a:pt x="1971" y="4190"/>
                  </a:cubicBezTo>
                  <a:cubicBezTo>
                    <a:pt x="2714" y="2542"/>
                    <a:pt x="3446" y="1265"/>
                    <a:pt x="4821" y="75"/>
                  </a:cubicBezTo>
                  <a:cubicBezTo>
                    <a:pt x="4846" y="38"/>
                    <a:pt x="4821" y="1"/>
                    <a:pt x="4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1;p45">
              <a:extLst>
                <a:ext uri="{FF2B5EF4-FFF2-40B4-BE49-F238E27FC236}">
                  <a16:creationId xmlns:a16="http://schemas.microsoft.com/office/drawing/2014/main" id="{3703E91F-5712-5555-2BFC-B45FDAD37FAE}"/>
                </a:ext>
              </a:extLst>
            </p:cNvPr>
            <p:cNvSpPr/>
            <p:nvPr/>
          </p:nvSpPr>
          <p:spPr>
            <a:xfrm>
              <a:off x="7721155" y="1933777"/>
              <a:ext cx="200017" cy="1639603"/>
            </a:xfrm>
            <a:custGeom>
              <a:avLst/>
              <a:gdLst/>
              <a:ahLst/>
              <a:cxnLst/>
              <a:rect l="l" t="t" r="r" b="b"/>
              <a:pathLst>
                <a:path w="2554" h="20936" extrusionOk="0">
                  <a:moveTo>
                    <a:pt x="2491" y="1"/>
                  </a:moveTo>
                  <a:cubicBezTo>
                    <a:pt x="2485" y="1"/>
                    <a:pt x="2481" y="3"/>
                    <a:pt x="2479" y="8"/>
                  </a:cubicBezTo>
                  <a:cubicBezTo>
                    <a:pt x="1636" y="912"/>
                    <a:pt x="942" y="1780"/>
                    <a:pt x="570" y="2957"/>
                  </a:cubicBezTo>
                  <a:cubicBezTo>
                    <a:pt x="0" y="4717"/>
                    <a:pt x="87" y="6787"/>
                    <a:pt x="136" y="8621"/>
                  </a:cubicBezTo>
                  <a:cubicBezTo>
                    <a:pt x="211" y="12612"/>
                    <a:pt x="731" y="17025"/>
                    <a:pt x="2045" y="20793"/>
                  </a:cubicBezTo>
                  <a:cubicBezTo>
                    <a:pt x="2079" y="20888"/>
                    <a:pt x="2171" y="20935"/>
                    <a:pt x="2260" y="20935"/>
                  </a:cubicBezTo>
                  <a:cubicBezTo>
                    <a:pt x="2369" y="20935"/>
                    <a:pt x="2473" y="20866"/>
                    <a:pt x="2466" y="20731"/>
                  </a:cubicBezTo>
                  <a:cubicBezTo>
                    <a:pt x="2095" y="17161"/>
                    <a:pt x="1140" y="13691"/>
                    <a:pt x="855" y="10096"/>
                  </a:cubicBezTo>
                  <a:cubicBezTo>
                    <a:pt x="706" y="8312"/>
                    <a:pt x="706" y="6539"/>
                    <a:pt x="818" y="4755"/>
                  </a:cubicBezTo>
                  <a:cubicBezTo>
                    <a:pt x="930" y="2846"/>
                    <a:pt x="1636" y="1668"/>
                    <a:pt x="2553" y="57"/>
                  </a:cubicBezTo>
                  <a:cubicBezTo>
                    <a:pt x="2553" y="37"/>
                    <a:pt x="2513" y="1"/>
                    <a:pt x="2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2;p45">
              <a:extLst>
                <a:ext uri="{FF2B5EF4-FFF2-40B4-BE49-F238E27FC236}">
                  <a16:creationId xmlns:a16="http://schemas.microsoft.com/office/drawing/2014/main" id="{F58253C2-B990-EB59-AD1C-30959526387E}"/>
                </a:ext>
              </a:extLst>
            </p:cNvPr>
            <p:cNvSpPr/>
            <p:nvPr/>
          </p:nvSpPr>
          <p:spPr>
            <a:xfrm>
              <a:off x="7667743" y="558550"/>
              <a:ext cx="763023" cy="4038078"/>
            </a:xfrm>
            <a:custGeom>
              <a:avLst/>
              <a:gdLst/>
              <a:ahLst/>
              <a:cxnLst/>
              <a:rect l="l" t="t" r="r" b="b"/>
              <a:pathLst>
                <a:path w="9743" h="51562" extrusionOk="0">
                  <a:moveTo>
                    <a:pt x="4487" y="5905"/>
                  </a:moveTo>
                  <a:cubicBezTo>
                    <a:pt x="4859" y="6190"/>
                    <a:pt x="5231" y="6376"/>
                    <a:pt x="5640" y="6512"/>
                  </a:cubicBezTo>
                  <a:cubicBezTo>
                    <a:pt x="5590" y="6648"/>
                    <a:pt x="5578" y="6785"/>
                    <a:pt x="5578" y="6908"/>
                  </a:cubicBezTo>
                  <a:cubicBezTo>
                    <a:pt x="5578" y="6995"/>
                    <a:pt x="5652" y="7070"/>
                    <a:pt x="5714" y="7070"/>
                  </a:cubicBezTo>
                  <a:cubicBezTo>
                    <a:pt x="5528" y="7565"/>
                    <a:pt x="5330" y="8049"/>
                    <a:pt x="5144" y="8520"/>
                  </a:cubicBezTo>
                  <a:cubicBezTo>
                    <a:pt x="5070" y="8569"/>
                    <a:pt x="5008" y="8631"/>
                    <a:pt x="4983" y="8743"/>
                  </a:cubicBezTo>
                  <a:cubicBezTo>
                    <a:pt x="4970" y="8817"/>
                    <a:pt x="4970" y="8879"/>
                    <a:pt x="4958" y="8954"/>
                  </a:cubicBezTo>
                  <a:cubicBezTo>
                    <a:pt x="4450" y="10181"/>
                    <a:pt x="3917" y="11395"/>
                    <a:pt x="3471" y="12647"/>
                  </a:cubicBezTo>
                  <a:cubicBezTo>
                    <a:pt x="3037" y="10528"/>
                    <a:pt x="3334" y="8334"/>
                    <a:pt x="3297" y="6190"/>
                  </a:cubicBezTo>
                  <a:cubicBezTo>
                    <a:pt x="3297" y="6140"/>
                    <a:pt x="3272" y="6103"/>
                    <a:pt x="3235" y="6078"/>
                  </a:cubicBezTo>
                  <a:cubicBezTo>
                    <a:pt x="3657" y="6078"/>
                    <a:pt x="4078" y="6028"/>
                    <a:pt x="4487" y="5905"/>
                  </a:cubicBezTo>
                  <a:close/>
                  <a:moveTo>
                    <a:pt x="2690" y="13267"/>
                  </a:moveTo>
                  <a:cubicBezTo>
                    <a:pt x="2715" y="13329"/>
                    <a:pt x="2715" y="13391"/>
                    <a:pt x="2727" y="13453"/>
                  </a:cubicBezTo>
                  <a:cubicBezTo>
                    <a:pt x="2739" y="13539"/>
                    <a:pt x="2801" y="13601"/>
                    <a:pt x="2863" y="13626"/>
                  </a:cubicBezTo>
                  <a:cubicBezTo>
                    <a:pt x="2839" y="13651"/>
                    <a:pt x="2801" y="13701"/>
                    <a:pt x="2764" y="13725"/>
                  </a:cubicBezTo>
                  <a:cubicBezTo>
                    <a:pt x="2727" y="13676"/>
                    <a:pt x="2665" y="13663"/>
                    <a:pt x="2603" y="13651"/>
                  </a:cubicBezTo>
                  <a:cubicBezTo>
                    <a:pt x="2628" y="13527"/>
                    <a:pt x="2665" y="13403"/>
                    <a:pt x="2677" y="13292"/>
                  </a:cubicBezTo>
                  <a:cubicBezTo>
                    <a:pt x="2677" y="13279"/>
                    <a:pt x="2677" y="13279"/>
                    <a:pt x="2690" y="13267"/>
                  </a:cubicBezTo>
                  <a:close/>
                  <a:moveTo>
                    <a:pt x="6098" y="6661"/>
                  </a:moveTo>
                  <a:cubicBezTo>
                    <a:pt x="6681" y="6809"/>
                    <a:pt x="7263" y="6884"/>
                    <a:pt x="7871" y="6970"/>
                  </a:cubicBezTo>
                  <a:cubicBezTo>
                    <a:pt x="8366" y="7057"/>
                    <a:pt x="8924" y="7156"/>
                    <a:pt x="9085" y="7702"/>
                  </a:cubicBezTo>
                  <a:cubicBezTo>
                    <a:pt x="9271" y="8272"/>
                    <a:pt x="9085" y="8978"/>
                    <a:pt x="8875" y="9610"/>
                  </a:cubicBezTo>
                  <a:cubicBezTo>
                    <a:pt x="8999" y="8916"/>
                    <a:pt x="9036" y="8210"/>
                    <a:pt x="8850" y="7516"/>
                  </a:cubicBezTo>
                  <a:cubicBezTo>
                    <a:pt x="8837" y="7503"/>
                    <a:pt x="8822" y="7497"/>
                    <a:pt x="8810" y="7497"/>
                  </a:cubicBezTo>
                  <a:cubicBezTo>
                    <a:pt x="8797" y="7497"/>
                    <a:pt x="8788" y="7503"/>
                    <a:pt x="8788" y="7516"/>
                  </a:cubicBezTo>
                  <a:cubicBezTo>
                    <a:pt x="8974" y="9164"/>
                    <a:pt x="8143" y="10850"/>
                    <a:pt x="7635" y="12412"/>
                  </a:cubicBezTo>
                  <a:cubicBezTo>
                    <a:pt x="7821" y="11209"/>
                    <a:pt x="7920" y="9995"/>
                    <a:pt x="7883" y="8867"/>
                  </a:cubicBezTo>
                  <a:cubicBezTo>
                    <a:pt x="7883" y="8861"/>
                    <a:pt x="7880" y="8857"/>
                    <a:pt x="7875" y="8857"/>
                  </a:cubicBezTo>
                  <a:cubicBezTo>
                    <a:pt x="7871" y="8857"/>
                    <a:pt x="7864" y="8861"/>
                    <a:pt x="7858" y="8867"/>
                  </a:cubicBezTo>
                  <a:cubicBezTo>
                    <a:pt x="7511" y="10490"/>
                    <a:pt x="7127" y="12151"/>
                    <a:pt x="6842" y="13824"/>
                  </a:cubicBezTo>
                  <a:cubicBezTo>
                    <a:pt x="6346" y="11631"/>
                    <a:pt x="6160" y="9412"/>
                    <a:pt x="6284" y="7181"/>
                  </a:cubicBezTo>
                  <a:cubicBezTo>
                    <a:pt x="6284" y="7070"/>
                    <a:pt x="6247" y="6995"/>
                    <a:pt x="6160" y="6958"/>
                  </a:cubicBezTo>
                  <a:cubicBezTo>
                    <a:pt x="6160" y="6946"/>
                    <a:pt x="6185" y="6933"/>
                    <a:pt x="6185" y="6908"/>
                  </a:cubicBezTo>
                  <a:cubicBezTo>
                    <a:pt x="6210" y="6822"/>
                    <a:pt x="6160" y="6747"/>
                    <a:pt x="6086" y="6710"/>
                  </a:cubicBezTo>
                  <a:cubicBezTo>
                    <a:pt x="6086" y="6698"/>
                    <a:pt x="6098" y="6685"/>
                    <a:pt x="6098" y="6661"/>
                  </a:cubicBezTo>
                  <a:close/>
                  <a:moveTo>
                    <a:pt x="2548" y="15535"/>
                  </a:moveTo>
                  <a:lnTo>
                    <a:pt x="2548" y="15535"/>
                  </a:lnTo>
                  <a:cubicBezTo>
                    <a:pt x="2430" y="15616"/>
                    <a:pt x="2313" y="15687"/>
                    <a:pt x="2219" y="15758"/>
                  </a:cubicBezTo>
                  <a:lnTo>
                    <a:pt x="2182" y="15733"/>
                  </a:lnTo>
                  <a:cubicBezTo>
                    <a:pt x="2231" y="15708"/>
                    <a:pt x="2256" y="15696"/>
                    <a:pt x="2293" y="15671"/>
                  </a:cubicBezTo>
                  <a:lnTo>
                    <a:pt x="2380" y="15572"/>
                  </a:lnTo>
                  <a:cubicBezTo>
                    <a:pt x="2417" y="15572"/>
                    <a:pt x="2430" y="15572"/>
                    <a:pt x="2467" y="15560"/>
                  </a:cubicBezTo>
                  <a:cubicBezTo>
                    <a:pt x="2487" y="15550"/>
                    <a:pt x="2522" y="15548"/>
                    <a:pt x="2548" y="15535"/>
                  </a:cubicBezTo>
                  <a:close/>
                  <a:moveTo>
                    <a:pt x="6396" y="15634"/>
                  </a:moveTo>
                  <a:cubicBezTo>
                    <a:pt x="6445" y="15671"/>
                    <a:pt x="6495" y="15684"/>
                    <a:pt x="6532" y="15708"/>
                  </a:cubicBezTo>
                  <a:cubicBezTo>
                    <a:pt x="6557" y="15708"/>
                    <a:pt x="6569" y="15733"/>
                    <a:pt x="6582" y="15733"/>
                  </a:cubicBezTo>
                  <a:lnTo>
                    <a:pt x="6582" y="15795"/>
                  </a:lnTo>
                  <a:cubicBezTo>
                    <a:pt x="6507" y="15746"/>
                    <a:pt x="6445" y="15696"/>
                    <a:pt x="6383" y="15671"/>
                  </a:cubicBezTo>
                  <a:cubicBezTo>
                    <a:pt x="6383" y="15646"/>
                    <a:pt x="6383" y="15646"/>
                    <a:pt x="6396" y="15634"/>
                  </a:cubicBezTo>
                  <a:close/>
                  <a:moveTo>
                    <a:pt x="4214" y="15598"/>
                  </a:moveTo>
                  <a:cubicBezTo>
                    <a:pt x="4840" y="15598"/>
                    <a:pt x="5451" y="15727"/>
                    <a:pt x="5974" y="16055"/>
                  </a:cubicBezTo>
                  <a:cubicBezTo>
                    <a:pt x="5838" y="16006"/>
                    <a:pt x="5702" y="15993"/>
                    <a:pt x="5541" y="15993"/>
                  </a:cubicBezTo>
                  <a:cubicBezTo>
                    <a:pt x="5026" y="15899"/>
                    <a:pt x="4515" y="15859"/>
                    <a:pt x="4002" y="15859"/>
                  </a:cubicBezTo>
                  <a:cubicBezTo>
                    <a:pt x="3576" y="15859"/>
                    <a:pt x="3148" y="15886"/>
                    <a:pt x="2715" y="15931"/>
                  </a:cubicBezTo>
                  <a:cubicBezTo>
                    <a:pt x="2690" y="15882"/>
                    <a:pt x="2665" y="15857"/>
                    <a:pt x="2628" y="15832"/>
                  </a:cubicBezTo>
                  <a:cubicBezTo>
                    <a:pt x="3140" y="15690"/>
                    <a:pt x="3682" y="15598"/>
                    <a:pt x="4214" y="15598"/>
                  </a:cubicBezTo>
                  <a:close/>
                  <a:moveTo>
                    <a:pt x="9008" y="10584"/>
                  </a:moveTo>
                  <a:cubicBezTo>
                    <a:pt x="8873" y="11557"/>
                    <a:pt x="8737" y="12530"/>
                    <a:pt x="8602" y="13515"/>
                  </a:cubicBezTo>
                  <a:cubicBezTo>
                    <a:pt x="8515" y="14122"/>
                    <a:pt x="8453" y="14717"/>
                    <a:pt x="8379" y="15324"/>
                  </a:cubicBezTo>
                  <a:cubicBezTo>
                    <a:pt x="8354" y="15572"/>
                    <a:pt x="8304" y="15820"/>
                    <a:pt x="8243" y="16068"/>
                  </a:cubicBezTo>
                  <a:cubicBezTo>
                    <a:pt x="8185" y="16358"/>
                    <a:pt x="8104" y="16376"/>
                    <a:pt x="8165" y="16376"/>
                  </a:cubicBezTo>
                  <a:cubicBezTo>
                    <a:pt x="8174" y="16376"/>
                    <a:pt x="8186" y="16376"/>
                    <a:pt x="8202" y="16376"/>
                  </a:cubicBezTo>
                  <a:cubicBezTo>
                    <a:pt x="8215" y="16376"/>
                    <a:pt x="8231" y="16376"/>
                    <a:pt x="8250" y="16377"/>
                  </a:cubicBezTo>
                  <a:lnTo>
                    <a:pt x="8250" y="16377"/>
                  </a:lnTo>
                  <a:cubicBezTo>
                    <a:pt x="8247" y="16377"/>
                    <a:pt x="8244" y="16377"/>
                    <a:pt x="8240" y="16377"/>
                  </a:cubicBezTo>
                  <a:cubicBezTo>
                    <a:pt x="8079" y="16377"/>
                    <a:pt x="8047" y="16579"/>
                    <a:pt x="8131" y="16688"/>
                  </a:cubicBezTo>
                  <a:cubicBezTo>
                    <a:pt x="8181" y="16737"/>
                    <a:pt x="8205" y="16774"/>
                    <a:pt x="8243" y="16811"/>
                  </a:cubicBezTo>
                  <a:cubicBezTo>
                    <a:pt x="8230" y="17059"/>
                    <a:pt x="8205" y="17295"/>
                    <a:pt x="8181" y="17530"/>
                  </a:cubicBezTo>
                  <a:cubicBezTo>
                    <a:pt x="8143" y="17865"/>
                    <a:pt x="8131" y="18398"/>
                    <a:pt x="8007" y="18795"/>
                  </a:cubicBezTo>
                  <a:cubicBezTo>
                    <a:pt x="7573" y="18497"/>
                    <a:pt x="7127" y="18224"/>
                    <a:pt x="6867" y="17840"/>
                  </a:cubicBezTo>
                  <a:cubicBezTo>
                    <a:pt x="6916" y="17530"/>
                    <a:pt x="6966" y="17233"/>
                    <a:pt x="7028" y="16923"/>
                  </a:cubicBezTo>
                  <a:cubicBezTo>
                    <a:pt x="7201" y="16873"/>
                    <a:pt x="7263" y="16613"/>
                    <a:pt x="7127" y="16464"/>
                  </a:cubicBezTo>
                  <a:cubicBezTo>
                    <a:pt x="7177" y="16241"/>
                    <a:pt x="7214" y="16006"/>
                    <a:pt x="7276" y="15770"/>
                  </a:cubicBezTo>
                  <a:cubicBezTo>
                    <a:pt x="7338" y="15708"/>
                    <a:pt x="7363" y="15634"/>
                    <a:pt x="7325" y="15535"/>
                  </a:cubicBezTo>
                  <a:cubicBezTo>
                    <a:pt x="7561" y="14481"/>
                    <a:pt x="7821" y="13453"/>
                    <a:pt x="8119" y="12412"/>
                  </a:cubicBezTo>
                  <a:cubicBezTo>
                    <a:pt x="8267" y="11817"/>
                    <a:pt x="8478" y="11234"/>
                    <a:pt x="8639" y="10627"/>
                  </a:cubicBezTo>
                  <a:cubicBezTo>
                    <a:pt x="8691" y="10685"/>
                    <a:pt x="8770" y="10723"/>
                    <a:pt x="8842" y="10723"/>
                  </a:cubicBezTo>
                  <a:cubicBezTo>
                    <a:pt x="8908" y="10723"/>
                    <a:pt x="8969" y="10691"/>
                    <a:pt x="8999" y="10614"/>
                  </a:cubicBezTo>
                  <a:cubicBezTo>
                    <a:pt x="8999" y="10606"/>
                    <a:pt x="9005" y="10597"/>
                    <a:pt x="9008" y="10584"/>
                  </a:cubicBezTo>
                  <a:close/>
                  <a:moveTo>
                    <a:pt x="6755" y="18299"/>
                  </a:moveTo>
                  <a:cubicBezTo>
                    <a:pt x="7015" y="18683"/>
                    <a:pt x="7387" y="18993"/>
                    <a:pt x="7772" y="19278"/>
                  </a:cubicBezTo>
                  <a:cubicBezTo>
                    <a:pt x="7717" y="19450"/>
                    <a:pt x="7868" y="19636"/>
                    <a:pt x="8026" y="19636"/>
                  </a:cubicBezTo>
                  <a:cubicBezTo>
                    <a:pt x="8084" y="19636"/>
                    <a:pt x="8143" y="19611"/>
                    <a:pt x="8193" y="19551"/>
                  </a:cubicBezTo>
                  <a:lnTo>
                    <a:pt x="8701" y="19885"/>
                  </a:lnTo>
                  <a:cubicBezTo>
                    <a:pt x="9420" y="20344"/>
                    <a:pt x="9011" y="21769"/>
                    <a:pt x="8949" y="22513"/>
                  </a:cubicBezTo>
                  <a:lnTo>
                    <a:pt x="8912" y="23170"/>
                  </a:lnTo>
                  <a:lnTo>
                    <a:pt x="8862" y="23071"/>
                  </a:lnTo>
                  <a:cubicBezTo>
                    <a:pt x="8156" y="22302"/>
                    <a:pt x="7276" y="21757"/>
                    <a:pt x="6631" y="20914"/>
                  </a:cubicBezTo>
                  <a:cubicBezTo>
                    <a:pt x="5950" y="20034"/>
                    <a:pt x="6532" y="19204"/>
                    <a:pt x="6755" y="18299"/>
                  </a:cubicBezTo>
                  <a:close/>
                  <a:moveTo>
                    <a:pt x="7003" y="44401"/>
                  </a:moveTo>
                  <a:lnTo>
                    <a:pt x="7028" y="44438"/>
                  </a:lnTo>
                  <a:cubicBezTo>
                    <a:pt x="6892" y="46074"/>
                    <a:pt x="6830" y="47735"/>
                    <a:pt x="6867" y="49383"/>
                  </a:cubicBezTo>
                  <a:cubicBezTo>
                    <a:pt x="6502" y="49239"/>
                    <a:pt x="6077" y="49185"/>
                    <a:pt x="5737" y="49185"/>
                  </a:cubicBezTo>
                  <a:cubicBezTo>
                    <a:pt x="5638" y="49185"/>
                    <a:pt x="5547" y="49189"/>
                    <a:pt x="5466" y="49198"/>
                  </a:cubicBezTo>
                  <a:cubicBezTo>
                    <a:pt x="5528" y="48293"/>
                    <a:pt x="5640" y="47400"/>
                    <a:pt x="5677" y="46496"/>
                  </a:cubicBezTo>
                  <a:cubicBezTo>
                    <a:pt x="5702" y="46471"/>
                    <a:pt x="5714" y="46421"/>
                    <a:pt x="5714" y="46372"/>
                  </a:cubicBezTo>
                  <a:cubicBezTo>
                    <a:pt x="5714" y="46260"/>
                    <a:pt x="5714" y="46161"/>
                    <a:pt x="5702" y="46062"/>
                  </a:cubicBezTo>
                  <a:cubicBezTo>
                    <a:pt x="5714" y="45504"/>
                    <a:pt x="5702" y="44959"/>
                    <a:pt x="5640" y="44426"/>
                  </a:cubicBezTo>
                  <a:lnTo>
                    <a:pt x="5640" y="44426"/>
                  </a:lnTo>
                  <a:cubicBezTo>
                    <a:pt x="5834" y="44442"/>
                    <a:pt x="6032" y="44451"/>
                    <a:pt x="6230" y="44451"/>
                  </a:cubicBezTo>
                  <a:cubicBezTo>
                    <a:pt x="6486" y="44451"/>
                    <a:pt x="6745" y="44436"/>
                    <a:pt x="7003" y="44401"/>
                  </a:cubicBezTo>
                  <a:close/>
                  <a:moveTo>
                    <a:pt x="6458" y="49842"/>
                  </a:moveTo>
                  <a:cubicBezTo>
                    <a:pt x="6520" y="49842"/>
                    <a:pt x="6582" y="49854"/>
                    <a:pt x="6631" y="49854"/>
                  </a:cubicBezTo>
                  <a:cubicBezTo>
                    <a:pt x="6693" y="49879"/>
                    <a:pt x="6768" y="49892"/>
                    <a:pt x="6879" y="49904"/>
                  </a:cubicBezTo>
                  <a:lnTo>
                    <a:pt x="6879" y="50090"/>
                  </a:lnTo>
                  <a:cubicBezTo>
                    <a:pt x="6842" y="50090"/>
                    <a:pt x="6830" y="50078"/>
                    <a:pt x="6805" y="50078"/>
                  </a:cubicBezTo>
                  <a:lnTo>
                    <a:pt x="6755" y="50028"/>
                  </a:lnTo>
                  <a:cubicBezTo>
                    <a:pt x="6656" y="49966"/>
                    <a:pt x="6557" y="49904"/>
                    <a:pt x="6458" y="49842"/>
                  </a:cubicBezTo>
                  <a:close/>
                  <a:moveTo>
                    <a:pt x="6168" y="1"/>
                  </a:moveTo>
                  <a:cubicBezTo>
                    <a:pt x="6005" y="1"/>
                    <a:pt x="5810" y="76"/>
                    <a:pt x="5578" y="253"/>
                  </a:cubicBezTo>
                  <a:cubicBezTo>
                    <a:pt x="5318" y="195"/>
                    <a:pt x="4982" y="104"/>
                    <a:pt x="4671" y="104"/>
                  </a:cubicBezTo>
                  <a:cubicBezTo>
                    <a:pt x="4448" y="104"/>
                    <a:pt x="4238" y="150"/>
                    <a:pt x="4078" y="290"/>
                  </a:cubicBezTo>
                  <a:cubicBezTo>
                    <a:pt x="3657" y="687"/>
                    <a:pt x="3458" y="1120"/>
                    <a:pt x="3297" y="1653"/>
                  </a:cubicBezTo>
                  <a:cubicBezTo>
                    <a:pt x="3099" y="2360"/>
                    <a:pt x="2777" y="4045"/>
                    <a:pt x="3496" y="4554"/>
                  </a:cubicBezTo>
                  <a:cubicBezTo>
                    <a:pt x="3517" y="4569"/>
                    <a:pt x="3542" y="4576"/>
                    <a:pt x="3567" y="4576"/>
                  </a:cubicBezTo>
                  <a:cubicBezTo>
                    <a:pt x="3641" y="4576"/>
                    <a:pt x="3716" y="4513"/>
                    <a:pt x="3706" y="4430"/>
                  </a:cubicBezTo>
                  <a:cubicBezTo>
                    <a:pt x="3619" y="3649"/>
                    <a:pt x="3520" y="2955"/>
                    <a:pt x="3644" y="2149"/>
                  </a:cubicBezTo>
                  <a:cubicBezTo>
                    <a:pt x="3706" y="1765"/>
                    <a:pt x="3805" y="1381"/>
                    <a:pt x="3979" y="1021"/>
                  </a:cubicBezTo>
                  <a:cubicBezTo>
                    <a:pt x="4276" y="402"/>
                    <a:pt x="4970" y="389"/>
                    <a:pt x="5578" y="290"/>
                  </a:cubicBezTo>
                  <a:lnTo>
                    <a:pt x="5590" y="290"/>
                  </a:lnTo>
                  <a:cubicBezTo>
                    <a:pt x="5714" y="246"/>
                    <a:pt x="5824" y="226"/>
                    <a:pt x="5922" y="226"/>
                  </a:cubicBezTo>
                  <a:cubicBezTo>
                    <a:pt x="6568" y="226"/>
                    <a:pt x="6673" y="1118"/>
                    <a:pt x="6619" y="2000"/>
                  </a:cubicBezTo>
                  <a:cubicBezTo>
                    <a:pt x="6602" y="1879"/>
                    <a:pt x="6487" y="1776"/>
                    <a:pt x="6369" y="1776"/>
                  </a:cubicBezTo>
                  <a:cubicBezTo>
                    <a:pt x="6318" y="1776"/>
                    <a:pt x="6267" y="1795"/>
                    <a:pt x="6222" y="1839"/>
                  </a:cubicBezTo>
                  <a:cubicBezTo>
                    <a:pt x="6160" y="1914"/>
                    <a:pt x="6123" y="2000"/>
                    <a:pt x="6086" y="2075"/>
                  </a:cubicBezTo>
                  <a:cubicBezTo>
                    <a:pt x="5999" y="1765"/>
                    <a:pt x="5912" y="1467"/>
                    <a:pt x="5900" y="1133"/>
                  </a:cubicBezTo>
                  <a:cubicBezTo>
                    <a:pt x="5900" y="1108"/>
                    <a:pt x="5881" y="1096"/>
                    <a:pt x="5863" y="1096"/>
                  </a:cubicBezTo>
                  <a:cubicBezTo>
                    <a:pt x="5844" y="1096"/>
                    <a:pt x="5826" y="1108"/>
                    <a:pt x="5826" y="1133"/>
                  </a:cubicBezTo>
                  <a:lnTo>
                    <a:pt x="5826" y="1182"/>
                  </a:lnTo>
                  <a:cubicBezTo>
                    <a:pt x="5813" y="1096"/>
                    <a:pt x="5751" y="1034"/>
                    <a:pt x="5689" y="1021"/>
                  </a:cubicBezTo>
                  <a:cubicBezTo>
                    <a:pt x="5663" y="1017"/>
                    <a:pt x="5635" y="1015"/>
                    <a:pt x="5608" y="1015"/>
                  </a:cubicBezTo>
                  <a:cubicBezTo>
                    <a:pt x="5381" y="1015"/>
                    <a:pt x="5131" y="1142"/>
                    <a:pt x="4921" y="1220"/>
                  </a:cubicBezTo>
                  <a:cubicBezTo>
                    <a:pt x="4661" y="1331"/>
                    <a:pt x="4400" y="1443"/>
                    <a:pt x="4152" y="1567"/>
                  </a:cubicBezTo>
                  <a:cubicBezTo>
                    <a:pt x="3940" y="1667"/>
                    <a:pt x="4061" y="2000"/>
                    <a:pt x="4259" y="2000"/>
                  </a:cubicBezTo>
                  <a:cubicBezTo>
                    <a:pt x="4281" y="2000"/>
                    <a:pt x="4303" y="1996"/>
                    <a:pt x="4326" y="1988"/>
                  </a:cubicBezTo>
                  <a:cubicBezTo>
                    <a:pt x="4574" y="1889"/>
                    <a:pt x="4822" y="1802"/>
                    <a:pt x="5045" y="1703"/>
                  </a:cubicBezTo>
                  <a:cubicBezTo>
                    <a:pt x="5293" y="1616"/>
                    <a:pt x="5640" y="1542"/>
                    <a:pt x="5788" y="1319"/>
                  </a:cubicBezTo>
                  <a:cubicBezTo>
                    <a:pt x="5813" y="1306"/>
                    <a:pt x="5813" y="1294"/>
                    <a:pt x="5826" y="1257"/>
                  </a:cubicBezTo>
                  <a:cubicBezTo>
                    <a:pt x="5826" y="1629"/>
                    <a:pt x="5875" y="2000"/>
                    <a:pt x="5974" y="2360"/>
                  </a:cubicBezTo>
                  <a:cubicBezTo>
                    <a:pt x="5850" y="2732"/>
                    <a:pt x="5788" y="3141"/>
                    <a:pt x="5689" y="3475"/>
                  </a:cubicBezTo>
                  <a:cubicBezTo>
                    <a:pt x="5541" y="3921"/>
                    <a:pt x="5379" y="4702"/>
                    <a:pt x="4958" y="4987"/>
                  </a:cubicBezTo>
                  <a:cubicBezTo>
                    <a:pt x="4936" y="5002"/>
                    <a:pt x="4914" y="5008"/>
                    <a:pt x="4892" y="5008"/>
                  </a:cubicBezTo>
                  <a:cubicBezTo>
                    <a:pt x="4728" y="5008"/>
                    <a:pt x="4568" y="4640"/>
                    <a:pt x="4524" y="4541"/>
                  </a:cubicBezTo>
                  <a:cubicBezTo>
                    <a:pt x="4338" y="4182"/>
                    <a:pt x="4338" y="3810"/>
                    <a:pt x="4351" y="3413"/>
                  </a:cubicBezTo>
                  <a:cubicBezTo>
                    <a:pt x="4363" y="3041"/>
                    <a:pt x="4636" y="2310"/>
                    <a:pt x="4400" y="1988"/>
                  </a:cubicBezTo>
                  <a:lnTo>
                    <a:pt x="4388" y="1988"/>
                  </a:lnTo>
                  <a:cubicBezTo>
                    <a:pt x="4214" y="2075"/>
                    <a:pt x="4214" y="2236"/>
                    <a:pt x="4165" y="2397"/>
                  </a:cubicBezTo>
                  <a:cubicBezTo>
                    <a:pt x="4041" y="2831"/>
                    <a:pt x="3991" y="3302"/>
                    <a:pt x="3979" y="3748"/>
                  </a:cubicBezTo>
                  <a:cubicBezTo>
                    <a:pt x="3966" y="4281"/>
                    <a:pt x="4177" y="5347"/>
                    <a:pt x="4846" y="5434"/>
                  </a:cubicBezTo>
                  <a:cubicBezTo>
                    <a:pt x="4874" y="5438"/>
                    <a:pt x="4900" y="5440"/>
                    <a:pt x="4927" y="5440"/>
                  </a:cubicBezTo>
                  <a:cubicBezTo>
                    <a:pt x="5448" y="5440"/>
                    <a:pt x="5759" y="4646"/>
                    <a:pt x="5912" y="4269"/>
                  </a:cubicBezTo>
                  <a:cubicBezTo>
                    <a:pt x="6074" y="3872"/>
                    <a:pt x="6210" y="3488"/>
                    <a:pt x="6334" y="3091"/>
                  </a:cubicBezTo>
                  <a:cubicBezTo>
                    <a:pt x="6383" y="3091"/>
                    <a:pt x="6433" y="3041"/>
                    <a:pt x="6408" y="2980"/>
                  </a:cubicBezTo>
                  <a:cubicBezTo>
                    <a:pt x="6408" y="2967"/>
                    <a:pt x="6396" y="2942"/>
                    <a:pt x="6396" y="2930"/>
                  </a:cubicBezTo>
                  <a:cubicBezTo>
                    <a:pt x="6470" y="2732"/>
                    <a:pt x="6569" y="2498"/>
                    <a:pt x="6594" y="2263"/>
                  </a:cubicBezTo>
                  <a:lnTo>
                    <a:pt x="6594" y="2263"/>
                  </a:lnTo>
                  <a:cubicBezTo>
                    <a:pt x="6532" y="2845"/>
                    <a:pt x="6445" y="3364"/>
                    <a:pt x="6396" y="3612"/>
                  </a:cubicBezTo>
                  <a:cubicBezTo>
                    <a:pt x="6272" y="4330"/>
                    <a:pt x="6123" y="5025"/>
                    <a:pt x="5912" y="5706"/>
                  </a:cubicBezTo>
                  <a:cubicBezTo>
                    <a:pt x="5888" y="5830"/>
                    <a:pt x="5826" y="5967"/>
                    <a:pt x="5776" y="6103"/>
                  </a:cubicBezTo>
                  <a:cubicBezTo>
                    <a:pt x="5417" y="6016"/>
                    <a:pt x="5070" y="5880"/>
                    <a:pt x="4723" y="5706"/>
                  </a:cubicBezTo>
                  <a:cubicBezTo>
                    <a:pt x="4710" y="5694"/>
                    <a:pt x="4698" y="5669"/>
                    <a:pt x="4661" y="5669"/>
                  </a:cubicBezTo>
                  <a:cubicBezTo>
                    <a:pt x="4648" y="5657"/>
                    <a:pt x="4611" y="5657"/>
                    <a:pt x="4599" y="5644"/>
                  </a:cubicBezTo>
                  <a:cubicBezTo>
                    <a:pt x="4577" y="5631"/>
                    <a:pt x="4555" y="5626"/>
                    <a:pt x="4535" y="5626"/>
                  </a:cubicBezTo>
                  <a:cubicBezTo>
                    <a:pt x="4498" y="5626"/>
                    <a:pt x="4466" y="5645"/>
                    <a:pt x="4450" y="5669"/>
                  </a:cubicBezTo>
                  <a:cubicBezTo>
                    <a:pt x="3706" y="5657"/>
                    <a:pt x="2963" y="5545"/>
                    <a:pt x="2231" y="5384"/>
                  </a:cubicBezTo>
                  <a:cubicBezTo>
                    <a:pt x="1574" y="5223"/>
                    <a:pt x="880" y="4739"/>
                    <a:pt x="236" y="4739"/>
                  </a:cubicBezTo>
                  <a:cubicBezTo>
                    <a:pt x="87" y="4739"/>
                    <a:pt x="0" y="4901"/>
                    <a:pt x="62" y="5025"/>
                  </a:cubicBezTo>
                  <a:cubicBezTo>
                    <a:pt x="385" y="5632"/>
                    <a:pt x="1450" y="5781"/>
                    <a:pt x="2070" y="5905"/>
                  </a:cubicBezTo>
                  <a:cubicBezTo>
                    <a:pt x="2244" y="5942"/>
                    <a:pt x="2417" y="5967"/>
                    <a:pt x="2591" y="5979"/>
                  </a:cubicBezTo>
                  <a:cubicBezTo>
                    <a:pt x="2467" y="7070"/>
                    <a:pt x="2343" y="8148"/>
                    <a:pt x="2107" y="9201"/>
                  </a:cubicBezTo>
                  <a:cubicBezTo>
                    <a:pt x="2095" y="9239"/>
                    <a:pt x="2070" y="9288"/>
                    <a:pt x="2070" y="9350"/>
                  </a:cubicBezTo>
                  <a:lnTo>
                    <a:pt x="2070" y="9363"/>
                  </a:lnTo>
                  <a:cubicBezTo>
                    <a:pt x="1996" y="9685"/>
                    <a:pt x="1921" y="9995"/>
                    <a:pt x="1810" y="10317"/>
                  </a:cubicBezTo>
                  <a:cubicBezTo>
                    <a:pt x="1674" y="10751"/>
                    <a:pt x="1512" y="11184"/>
                    <a:pt x="1376" y="11618"/>
                  </a:cubicBezTo>
                  <a:cubicBezTo>
                    <a:pt x="1351" y="11631"/>
                    <a:pt x="1314" y="11668"/>
                    <a:pt x="1289" y="11717"/>
                  </a:cubicBezTo>
                  <a:cubicBezTo>
                    <a:pt x="979" y="12387"/>
                    <a:pt x="756" y="13044"/>
                    <a:pt x="670" y="13775"/>
                  </a:cubicBezTo>
                  <a:cubicBezTo>
                    <a:pt x="645" y="13849"/>
                    <a:pt x="682" y="13911"/>
                    <a:pt x="732" y="13961"/>
                  </a:cubicBezTo>
                  <a:cubicBezTo>
                    <a:pt x="707" y="14097"/>
                    <a:pt x="682" y="14221"/>
                    <a:pt x="670" y="14370"/>
                  </a:cubicBezTo>
                  <a:cubicBezTo>
                    <a:pt x="645" y="14519"/>
                    <a:pt x="744" y="14593"/>
                    <a:pt x="868" y="14605"/>
                  </a:cubicBezTo>
                  <a:cubicBezTo>
                    <a:pt x="1103" y="15758"/>
                    <a:pt x="1934" y="16774"/>
                    <a:pt x="3124" y="17047"/>
                  </a:cubicBezTo>
                  <a:cubicBezTo>
                    <a:pt x="3140" y="17050"/>
                    <a:pt x="3156" y="17051"/>
                    <a:pt x="3171" y="17051"/>
                  </a:cubicBezTo>
                  <a:cubicBezTo>
                    <a:pt x="3349" y="17051"/>
                    <a:pt x="3424" y="16861"/>
                    <a:pt x="3310" y="16712"/>
                  </a:cubicBezTo>
                  <a:cubicBezTo>
                    <a:pt x="3285" y="16675"/>
                    <a:pt x="3235" y="16638"/>
                    <a:pt x="3210" y="16588"/>
                  </a:cubicBezTo>
                  <a:lnTo>
                    <a:pt x="3210" y="16588"/>
                  </a:lnTo>
                  <a:cubicBezTo>
                    <a:pt x="3743" y="16613"/>
                    <a:pt x="4276" y="16700"/>
                    <a:pt x="4797" y="16811"/>
                  </a:cubicBezTo>
                  <a:cubicBezTo>
                    <a:pt x="4351" y="16861"/>
                    <a:pt x="3892" y="16948"/>
                    <a:pt x="3434" y="16960"/>
                  </a:cubicBezTo>
                  <a:cubicBezTo>
                    <a:pt x="3297" y="16960"/>
                    <a:pt x="3235" y="17171"/>
                    <a:pt x="3359" y="17233"/>
                  </a:cubicBezTo>
                  <a:cubicBezTo>
                    <a:pt x="3529" y="17329"/>
                    <a:pt x="3735" y="17360"/>
                    <a:pt x="3952" y="17360"/>
                  </a:cubicBezTo>
                  <a:cubicBezTo>
                    <a:pt x="4354" y="17360"/>
                    <a:pt x="4798" y="17253"/>
                    <a:pt x="5144" y="17245"/>
                  </a:cubicBezTo>
                  <a:cubicBezTo>
                    <a:pt x="5233" y="17242"/>
                    <a:pt x="5322" y="17240"/>
                    <a:pt x="5410" y="17240"/>
                  </a:cubicBezTo>
                  <a:cubicBezTo>
                    <a:pt x="5717" y="17240"/>
                    <a:pt x="6020" y="17266"/>
                    <a:pt x="6309" y="17382"/>
                  </a:cubicBezTo>
                  <a:cubicBezTo>
                    <a:pt x="6334" y="17394"/>
                    <a:pt x="6371" y="17394"/>
                    <a:pt x="6396" y="17394"/>
                  </a:cubicBezTo>
                  <a:lnTo>
                    <a:pt x="6396" y="17419"/>
                  </a:lnTo>
                  <a:cubicBezTo>
                    <a:pt x="6408" y="17518"/>
                    <a:pt x="6445" y="17629"/>
                    <a:pt x="6495" y="17729"/>
                  </a:cubicBezTo>
                  <a:lnTo>
                    <a:pt x="6495" y="17791"/>
                  </a:lnTo>
                  <a:lnTo>
                    <a:pt x="6495" y="17815"/>
                  </a:lnTo>
                  <a:cubicBezTo>
                    <a:pt x="6321" y="18943"/>
                    <a:pt x="5392" y="19662"/>
                    <a:pt x="6024" y="20864"/>
                  </a:cubicBezTo>
                  <a:cubicBezTo>
                    <a:pt x="6520" y="21831"/>
                    <a:pt x="7635" y="22810"/>
                    <a:pt x="8565" y="23368"/>
                  </a:cubicBezTo>
                  <a:cubicBezTo>
                    <a:pt x="8605" y="23390"/>
                    <a:pt x="8645" y="23400"/>
                    <a:pt x="8682" y="23400"/>
                  </a:cubicBezTo>
                  <a:cubicBezTo>
                    <a:pt x="8769" y="23400"/>
                    <a:pt x="8843" y="23344"/>
                    <a:pt x="8887" y="23256"/>
                  </a:cubicBezTo>
                  <a:lnTo>
                    <a:pt x="8887" y="23256"/>
                  </a:lnTo>
                  <a:cubicBezTo>
                    <a:pt x="8825" y="24000"/>
                    <a:pt x="8751" y="24756"/>
                    <a:pt x="8664" y="25500"/>
                  </a:cubicBezTo>
                  <a:cubicBezTo>
                    <a:pt x="8193" y="29751"/>
                    <a:pt x="7387" y="33928"/>
                    <a:pt x="6061" y="37968"/>
                  </a:cubicBezTo>
                  <a:cubicBezTo>
                    <a:pt x="5979" y="38230"/>
                    <a:pt x="6200" y="38416"/>
                    <a:pt x="6417" y="38416"/>
                  </a:cubicBezTo>
                  <a:cubicBezTo>
                    <a:pt x="6528" y="38416"/>
                    <a:pt x="6638" y="38367"/>
                    <a:pt x="6706" y="38253"/>
                  </a:cubicBezTo>
                  <a:cubicBezTo>
                    <a:pt x="6842" y="38018"/>
                    <a:pt x="6991" y="37832"/>
                    <a:pt x="7139" y="37659"/>
                  </a:cubicBezTo>
                  <a:lnTo>
                    <a:pt x="7139" y="37659"/>
                  </a:lnTo>
                  <a:cubicBezTo>
                    <a:pt x="7115" y="38130"/>
                    <a:pt x="7053" y="38588"/>
                    <a:pt x="6892" y="39059"/>
                  </a:cubicBezTo>
                  <a:cubicBezTo>
                    <a:pt x="6825" y="39280"/>
                    <a:pt x="7015" y="39451"/>
                    <a:pt x="7206" y="39451"/>
                  </a:cubicBezTo>
                  <a:cubicBezTo>
                    <a:pt x="7229" y="39451"/>
                    <a:pt x="7253" y="39449"/>
                    <a:pt x="7276" y="39443"/>
                  </a:cubicBezTo>
                  <a:cubicBezTo>
                    <a:pt x="7313" y="39443"/>
                    <a:pt x="7338" y="39431"/>
                    <a:pt x="7375" y="39431"/>
                  </a:cubicBezTo>
                  <a:cubicBezTo>
                    <a:pt x="7301" y="40918"/>
                    <a:pt x="7610" y="42294"/>
                    <a:pt x="7015" y="43719"/>
                  </a:cubicBezTo>
                  <a:cubicBezTo>
                    <a:pt x="6551" y="43824"/>
                    <a:pt x="6022" y="43906"/>
                    <a:pt x="5611" y="43906"/>
                  </a:cubicBezTo>
                  <a:cubicBezTo>
                    <a:pt x="5583" y="43906"/>
                    <a:pt x="5555" y="43906"/>
                    <a:pt x="5528" y="43905"/>
                  </a:cubicBezTo>
                  <a:cubicBezTo>
                    <a:pt x="5516" y="43831"/>
                    <a:pt x="5503" y="43769"/>
                    <a:pt x="5479" y="43695"/>
                  </a:cubicBezTo>
                  <a:cubicBezTo>
                    <a:pt x="5473" y="43667"/>
                    <a:pt x="5452" y="43654"/>
                    <a:pt x="5431" y="43654"/>
                  </a:cubicBezTo>
                  <a:cubicBezTo>
                    <a:pt x="5406" y="43654"/>
                    <a:pt x="5379" y="43673"/>
                    <a:pt x="5379" y="43707"/>
                  </a:cubicBezTo>
                  <a:cubicBezTo>
                    <a:pt x="5379" y="43769"/>
                    <a:pt x="5379" y="43831"/>
                    <a:pt x="5355" y="43893"/>
                  </a:cubicBezTo>
                  <a:cubicBezTo>
                    <a:pt x="5330" y="43893"/>
                    <a:pt x="5317" y="43880"/>
                    <a:pt x="5280" y="43880"/>
                  </a:cubicBezTo>
                  <a:cubicBezTo>
                    <a:pt x="5206" y="43595"/>
                    <a:pt x="5107" y="43298"/>
                    <a:pt x="5020" y="43025"/>
                  </a:cubicBezTo>
                  <a:cubicBezTo>
                    <a:pt x="4958" y="42120"/>
                    <a:pt x="4859" y="41240"/>
                    <a:pt x="4785" y="40348"/>
                  </a:cubicBezTo>
                  <a:cubicBezTo>
                    <a:pt x="4586" y="38117"/>
                    <a:pt x="4326" y="35911"/>
                    <a:pt x="3719" y="33754"/>
                  </a:cubicBezTo>
                  <a:cubicBezTo>
                    <a:pt x="3714" y="33741"/>
                    <a:pt x="3705" y="33736"/>
                    <a:pt x="3696" y="33736"/>
                  </a:cubicBezTo>
                  <a:cubicBezTo>
                    <a:pt x="3678" y="33736"/>
                    <a:pt x="3657" y="33755"/>
                    <a:pt x="3657" y="33779"/>
                  </a:cubicBezTo>
                  <a:cubicBezTo>
                    <a:pt x="4078" y="36283"/>
                    <a:pt x="4239" y="38799"/>
                    <a:pt x="4425" y="41302"/>
                  </a:cubicBezTo>
                  <a:cubicBezTo>
                    <a:pt x="4289" y="40881"/>
                    <a:pt x="4165" y="40472"/>
                    <a:pt x="4078" y="40038"/>
                  </a:cubicBezTo>
                  <a:cubicBezTo>
                    <a:pt x="4044" y="39906"/>
                    <a:pt x="3945" y="39849"/>
                    <a:pt x="3842" y="39849"/>
                  </a:cubicBezTo>
                  <a:cubicBezTo>
                    <a:pt x="3686" y="39849"/>
                    <a:pt x="3520" y="39980"/>
                    <a:pt x="3557" y="40175"/>
                  </a:cubicBezTo>
                  <a:cubicBezTo>
                    <a:pt x="3805" y="41278"/>
                    <a:pt x="4227" y="42344"/>
                    <a:pt x="4586" y="43409"/>
                  </a:cubicBezTo>
                  <a:cubicBezTo>
                    <a:pt x="4586" y="43447"/>
                    <a:pt x="4586" y="43471"/>
                    <a:pt x="4599" y="43521"/>
                  </a:cubicBezTo>
                  <a:cubicBezTo>
                    <a:pt x="4599" y="43533"/>
                    <a:pt x="4586" y="43546"/>
                    <a:pt x="4586" y="43583"/>
                  </a:cubicBezTo>
                  <a:cubicBezTo>
                    <a:pt x="4574" y="43719"/>
                    <a:pt x="4574" y="43843"/>
                    <a:pt x="4549" y="43980"/>
                  </a:cubicBezTo>
                  <a:cubicBezTo>
                    <a:pt x="4549" y="44042"/>
                    <a:pt x="4599" y="44128"/>
                    <a:pt x="4648" y="44153"/>
                  </a:cubicBezTo>
                  <a:cubicBezTo>
                    <a:pt x="4648" y="44227"/>
                    <a:pt x="4661" y="44314"/>
                    <a:pt x="4661" y="44389"/>
                  </a:cubicBezTo>
                  <a:cubicBezTo>
                    <a:pt x="4672" y="44494"/>
                    <a:pt x="4750" y="44588"/>
                    <a:pt x="4842" y="44588"/>
                  </a:cubicBezTo>
                  <a:cubicBezTo>
                    <a:pt x="4848" y="44588"/>
                    <a:pt x="4853" y="44588"/>
                    <a:pt x="4859" y="44587"/>
                  </a:cubicBezTo>
                  <a:lnTo>
                    <a:pt x="4908" y="44587"/>
                  </a:lnTo>
                  <a:cubicBezTo>
                    <a:pt x="5032" y="45145"/>
                    <a:pt x="5132" y="45715"/>
                    <a:pt x="5132" y="46310"/>
                  </a:cubicBezTo>
                  <a:cubicBezTo>
                    <a:pt x="5132" y="46335"/>
                    <a:pt x="5132" y="46372"/>
                    <a:pt x="5144" y="46409"/>
                  </a:cubicBezTo>
                  <a:cubicBezTo>
                    <a:pt x="5008" y="48008"/>
                    <a:pt x="4846" y="49644"/>
                    <a:pt x="4884" y="51255"/>
                  </a:cubicBezTo>
                  <a:cubicBezTo>
                    <a:pt x="4884" y="51367"/>
                    <a:pt x="4958" y="51491"/>
                    <a:pt x="5070" y="51503"/>
                  </a:cubicBezTo>
                  <a:cubicBezTo>
                    <a:pt x="5218" y="51515"/>
                    <a:pt x="5379" y="51528"/>
                    <a:pt x="5541" y="51552"/>
                  </a:cubicBezTo>
                  <a:cubicBezTo>
                    <a:pt x="5572" y="51559"/>
                    <a:pt x="5603" y="51562"/>
                    <a:pt x="5632" y="51562"/>
                  </a:cubicBezTo>
                  <a:cubicBezTo>
                    <a:pt x="5661" y="51562"/>
                    <a:pt x="5689" y="51559"/>
                    <a:pt x="5714" y="51552"/>
                  </a:cubicBezTo>
                  <a:cubicBezTo>
                    <a:pt x="6619" y="51515"/>
                    <a:pt x="7623" y="51156"/>
                    <a:pt x="7561" y="50164"/>
                  </a:cubicBezTo>
                  <a:cubicBezTo>
                    <a:pt x="7548" y="49916"/>
                    <a:pt x="7400" y="49718"/>
                    <a:pt x="7214" y="49569"/>
                  </a:cubicBezTo>
                  <a:cubicBezTo>
                    <a:pt x="7251" y="47859"/>
                    <a:pt x="7201" y="46136"/>
                    <a:pt x="7065" y="44451"/>
                  </a:cubicBezTo>
                  <a:lnTo>
                    <a:pt x="7065" y="44451"/>
                  </a:lnTo>
                  <a:cubicBezTo>
                    <a:pt x="7099" y="44464"/>
                    <a:pt x="7134" y="44471"/>
                    <a:pt x="7169" y="44471"/>
                  </a:cubicBezTo>
                  <a:cubicBezTo>
                    <a:pt x="7259" y="44471"/>
                    <a:pt x="7346" y="44422"/>
                    <a:pt x="7400" y="44314"/>
                  </a:cubicBezTo>
                  <a:cubicBezTo>
                    <a:pt x="7425" y="44302"/>
                    <a:pt x="7425" y="44265"/>
                    <a:pt x="7437" y="44252"/>
                  </a:cubicBezTo>
                  <a:cubicBezTo>
                    <a:pt x="7697" y="44178"/>
                    <a:pt x="7945" y="44079"/>
                    <a:pt x="8193" y="43955"/>
                  </a:cubicBezTo>
                  <a:cubicBezTo>
                    <a:pt x="8425" y="43839"/>
                    <a:pt x="8277" y="43516"/>
                    <a:pt x="8054" y="43516"/>
                  </a:cubicBezTo>
                  <a:cubicBezTo>
                    <a:pt x="8038" y="43516"/>
                    <a:pt x="8023" y="43518"/>
                    <a:pt x="8007" y="43521"/>
                  </a:cubicBezTo>
                  <a:cubicBezTo>
                    <a:pt x="7945" y="43533"/>
                    <a:pt x="7858" y="43558"/>
                    <a:pt x="7734" y="43583"/>
                  </a:cubicBezTo>
                  <a:cubicBezTo>
                    <a:pt x="8230" y="42133"/>
                    <a:pt x="7821" y="40608"/>
                    <a:pt x="7995" y="39047"/>
                  </a:cubicBezTo>
                  <a:cubicBezTo>
                    <a:pt x="8005" y="38876"/>
                    <a:pt x="7833" y="38724"/>
                    <a:pt x="7666" y="38724"/>
                  </a:cubicBezTo>
                  <a:cubicBezTo>
                    <a:pt x="7639" y="38724"/>
                    <a:pt x="7612" y="38728"/>
                    <a:pt x="7586" y="38737"/>
                  </a:cubicBezTo>
                  <a:lnTo>
                    <a:pt x="7573" y="38737"/>
                  </a:lnTo>
                  <a:cubicBezTo>
                    <a:pt x="7697" y="38130"/>
                    <a:pt x="7710" y="37522"/>
                    <a:pt x="7710" y="36890"/>
                  </a:cubicBezTo>
                  <a:cubicBezTo>
                    <a:pt x="7710" y="36707"/>
                    <a:pt x="7558" y="36591"/>
                    <a:pt x="7399" y="36591"/>
                  </a:cubicBezTo>
                  <a:cubicBezTo>
                    <a:pt x="7321" y="36591"/>
                    <a:pt x="7242" y="36618"/>
                    <a:pt x="7177" y="36679"/>
                  </a:cubicBezTo>
                  <a:lnTo>
                    <a:pt x="7152" y="36692"/>
                  </a:lnTo>
                  <a:cubicBezTo>
                    <a:pt x="8168" y="33358"/>
                    <a:pt x="8664" y="29875"/>
                    <a:pt x="9036" y="26429"/>
                  </a:cubicBezTo>
                  <a:cubicBezTo>
                    <a:pt x="9246" y="24422"/>
                    <a:pt x="9383" y="22389"/>
                    <a:pt x="9494" y="20381"/>
                  </a:cubicBezTo>
                  <a:cubicBezTo>
                    <a:pt x="9532" y="19712"/>
                    <a:pt x="9011" y="19340"/>
                    <a:pt x="8391" y="18980"/>
                  </a:cubicBezTo>
                  <a:cubicBezTo>
                    <a:pt x="8503" y="18658"/>
                    <a:pt x="8552" y="18299"/>
                    <a:pt x="8577" y="17977"/>
                  </a:cubicBezTo>
                  <a:cubicBezTo>
                    <a:pt x="8738" y="17468"/>
                    <a:pt x="8788" y="16886"/>
                    <a:pt x="8825" y="16328"/>
                  </a:cubicBezTo>
                  <a:cubicBezTo>
                    <a:pt x="8986" y="15857"/>
                    <a:pt x="9061" y="15200"/>
                    <a:pt x="9073" y="15076"/>
                  </a:cubicBezTo>
                  <a:cubicBezTo>
                    <a:pt x="9321" y="12957"/>
                    <a:pt x="9742" y="10775"/>
                    <a:pt x="9631" y="8619"/>
                  </a:cubicBezTo>
                  <a:cubicBezTo>
                    <a:pt x="9742" y="7826"/>
                    <a:pt x="9618" y="7082"/>
                    <a:pt x="8875" y="6710"/>
                  </a:cubicBezTo>
                  <a:cubicBezTo>
                    <a:pt x="8379" y="6462"/>
                    <a:pt x="7759" y="6450"/>
                    <a:pt x="7214" y="6388"/>
                  </a:cubicBezTo>
                  <a:cubicBezTo>
                    <a:pt x="6879" y="6351"/>
                    <a:pt x="6557" y="6314"/>
                    <a:pt x="6222" y="6252"/>
                  </a:cubicBezTo>
                  <a:cubicBezTo>
                    <a:pt x="6309" y="5954"/>
                    <a:pt x="6346" y="5644"/>
                    <a:pt x="6408" y="5421"/>
                  </a:cubicBezTo>
                  <a:cubicBezTo>
                    <a:pt x="6681" y="4368"/>
                    <a:pt x="6842" y="3302"/>
                    <a:pt x="6929" y="2223"/>
                  </a:cubicBezTo>
                  <a:cubicBezTo>
                    <a:pt x="6980" y="1553"/>
                    <a:pt x="6905" y="1"/>
                    <a:pt x="6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3;p45">
              <a:extLst>
                <a:ext uri="{FF2B5EF4-FFF2-40B4-BE49-F238E27FC236}">
                  <a16:creationId xmlns:a16="http://schemas.microsoft.com/office/drawing/2014/main" id="{E35E6ED7-6F46-22BC-B721-4CF76382BDDF}"/>
                </a:ext>
              </a:extLst>
            </p:cNvPr>
            <p:cNvSpPr/>
            <p:nvPr/>
          </p:nvSpPr>
          <p:spPr>
            <a:xfrm>
              <a:off x="7813332" y="1752946"/>
              <a:ext cx="500746" cy="307856"/>
            </a:xfrm>
            <a:custGeom>
              <a:avLst/>
              <a:gdLst/>
              <a:ahLst/>
              <a:cxnLst/>
              <a:rect l="l" t="t" r="r" b="b"/>
              <a:pathLst>
                <a:path w="6394" h="3931" extrusionOk="0">
                  <a:moveTo>
                    <a:pt x="2033" y="507"/>
                  </a:moveTo>
                  <a:cubicBezTo>
                    <a:pt x="2169" y="507"/>
                    <a:pt x="2318" y="519"/>
                    <a:pt x="2467" y="544"/>
                  </a:cubicBezTo>
                  <a:cubicBezTo>
                    <a:pt x="2417" y="557"/>
                    <a:pt x="2368" y="569"/>
                    <a:pt x="2343" y="619"/>
                  </a:cubicBezTo>
                  <a:cubicBezTo>
                    <a:pt x="2297" y="592"/>
                    <a:pt x="2248" y="577"/>
                    <a:pt x="2199" y="577"/>
                  </a:cubicBezTo>
                  <a:cubicBezTo>
                    <a:pt x="2155" y="577"/>
                    <a:pt x="2111" y="589"/>
                    <a:pt x="2070" y="619"/>
                  </a:cubicBezTo>
                  <a:cubicBezTo>
                    <a:pt x="2058" y="581"/>
                    <a:pt x="2046" y="544"/>
                    <a:pt x="2033" y="507"/>
                  </a:cubicBezTo>
                  <a:close/>
                  <a:moveTo>
                    <a:pt x="2690" y="581"/>
                  </a:moveTo>
                  <a:cubicBezTo>
                    <a:pt x="2789" y="606"/>
                    <a:pt x="2864" y="619"/>
                    <a:pt x="2938" y="643"/>
                  </a:cubicBezTo>
                  <a:cubicBezTo>
                    <a:pt x="2913" y="668"/>
                    <a:pt x="2864" y="680"/>
                    <a:pt x="2839" y="705"/>
                  </a:cubicBezTo>
                  <a:lnTo>
                    <a:pt x="2777" y="705"/>
                  </a:lnTo>
                  <a:cubicBezTo>
                    <a:pt x="2752" y="668"/>
                    <a:pt x="2727" y="619"/>
                    <a:pt x="2690" y="581"/>
                  </a:cubicBezTo>
                  <a:close/>
                  <a:moveTo>
                    <a:pt x="3285" y="755"/>
                  </a:moveTo>
                  <a:cubicBezTo>
                    <a:pt x="3421" y="817"/>
                    <a:pt x="3545" y="879"/>
                    <a:pt x="3657" y="928"/>
                  </a:cubicBezTo>
                  <a:cubicBezTo>
                    <a:pt x="3620" y="928"/>
                    <a:pt x="3582" y="928"/>
                    <a:pt x="3545" y="941"/>
                  </a:cubicBezTo>
                  <a:cubicBezTo>
                    <a:pt x="3520" y="928"/>
                    <a:pt x="3471" y="928"/>
                    <a:pt x="3434" y="928"/>
                  </a:cubicBezTo>
                  <a:cubicBezTo>
                    <a:pt x="3397" y="866"/>
                    <a:pt x="3347" y="817"/>
                    <a:pt x="3285" y="755"/>
                  </a:cubicBezTo>
                  <a:close/>
                  <a:moveTo>
                    <a:pt x="2081" y="0"/>
                  </a:moveTo>
                  <a:cubicBezTo>
                    <a:pt x="1743" y="0"/>
                    <a:pt x="1406" y="60"/>
                    <a:pt x="1079" y="197"/>
                  </a:cubicBezTo>
                  <a:cubicBezTo>
                    <a:pt x="1060" y="194"/>
                    <a:pt x="1042" y="192"/>
                    <a:pt x="1025" y="192"/>
                  </a:cubicBezTo>
                  <a:cubicBezTo>
                    <a:pt x="973" y="192"/>
                    <a:pt x="927" y="206"/>
                    <a:pt x="880" y="234"/>
                  </a:cubicBezTo>
                  <a:cubicBezTo>
                    <a:pt x="869" y="232"/>
                    <a:pt x="857" y="231"/>
                    <a:pt x="845" y="231"/>
                  </a:cubicBezTo>
                  <a:cubicBezTo>
                    <a:pt x="658" y="231"/>
                    <a:pt x="482" y="495"/>
                    <a:pt x="645" y="693"/>
                  </a:cubicBezTo>
                  <a:cubicBezTo>
                    <a:pt x="905" y="1015"/>
                    <a:pt x="633" y="1796"/>
                    <a:pt x="546" y="2131"/>
                  </a:cubicBezTo>
                  <a:cubicBezTo>
                    <a:pt x="409" y="2626"/>
                    <a:pt x="236" y="3110"/>
                    <a:pt x="50" y="3593"/>
                  </a:cubicBezTo>
                  <a:cubicBezTo>
                    <a:pt x="0" y="3717"/>
                    <a:pt x="50" y="3804"/>
                    <a:pt x="124" y="3853"/>
                  </a:cubicBezTo>
                  <a:cubicBezTo>
                    <a:pt x="169" y="3898"/>
                    <a:pt x="221" y="3930"/>
                    <a:pt x="288" y="3930"/>
                  </a:cubicBezTo>
                  <a:cubicBezTo>
                    <a:pt x="314" y="3930"/>
                    <a:pt x="342" y="3926"/>
                    <a:pt x="372" y="3915"/>
                  </a:cubicBezTo>
                  <a:cubicBezTo>
                    <a:pt x="1190" y="3618"/>
                    <a:pt x="2132" y="3593"/>
                    <a:pt x="3000" y="3494"/>
                  </a:cubicBezTo>
                  <a:cubicBezTo>
                    <a:pt x="3533" y="3432"/>
                    <a:pt x="4053" y="3407"/>
                    <a:pt x="4586" y="3370"/>
                  </a:cubicBezTo>
                  <a:lnTo>
                    <a:pt x="4946" y="3370"/>
                  </a:lnTo>
                  <a:cubicBezTo>
                    <a:pt x="5256" y="3457"/>
                    <a:pt x="5566" y="3531"/>
                    <a:pt x="5838" y="3655"/>
                  </a:cubicBezTo>
                  <a:cubicBezTo>
                    <a:pt x="5877" y="3672"/>
                    <a:pt x="5916" y="3680"/>
                    <a:pt x="5954" y="3680"/>
                  </a:cubicBezTo>
                  <a:cubicBezTo>
                    <a:pt x="6211" y="3680"/>
                    <a:pt x="6394" y="3314"/>
                    <a:pt x="6123" y="3184"/>
                  </a:cubicBezTo>
                  <a:cubicBezTo>
                    <a:pt x="6098" y="3172"/>
                    <a:pt x="6086" y="3172"/>
                    <a:pt x="6074" y="3172"/>
                  </a:cubicBezTo>
                  <a:cubicBezTo>
                    <a:pt x="6086" y="3110"/>
                    <a:pt x="6074" y="3035"/>
                    <a:pt x="6024" y="2973"/>
                  </a:cubicBezTo>
                  <a:cubicBezTo>
                    <a:pt x="6024" y="2924"/>
                    <a:pt x="6012" y="2874"/>
                    <a:pt x="5975" y="2837"/>
                  </a:cubicBezTo>
                  <a:cubicBezTo>
                    <a:pt x="5627" y="2292"/>
                    <a:pt x="5132" y="1821"/>
                    <a:pt x="4896" y="1189"/>
                  </a:cubicBezTo>
                  <a:cubicBezTo>
                    <a:pt x="4896" y="1139"/>
                    <a:pt x="4884" y="1077"/>
                    <a:pt x="4847" y="1052"/>
                  </a:cubicBezTo>
                  <a:cubicBezTo>
                    <a:pt x="4847" y="1040"/>
                    <a:pt x="4847" y="1040"/>
                    <a:pt x="4834" y="1015"/>
                  </a:cubicBezTo>
                  <a:cubicBezTo>
                    <a:pt x="4789" y="881"/>
                    <a:pt x="4684" y="827"/>
                    <a:pt x="4573" y="827"/>
                  </a:cubicBezTo>
                  <a:cubicBezTo>
                    <a:pt x="4561" y="827"/>
                    <a:pt x="4549" y="828"/>
                    <a:pt x="4537" y="829"/>
                  </a:cubicBezTo>
                  <a:cubicBezTo>
                    <a:pt x="3792" y="377"/>
                    <a:pt x="293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700;p82">
            <a:extLst>
              <a:ext uri="{FF2B5EF4-FFF2-40B4-BE49-F238E27FC236}">
                <a16:creationId xmlns:a16="http://schemas.microsoft.com/office/drawing/2014/main" id="{115BA7CE-C3D8-3AE7-9CCF-86E1BE13D35F}"/>
              </a:ext>
            </a:extLst>
          </p:cNvPr>
          <p:cNvGrpSpPr/>
          <p:nvPr/>
        </p:nvGrpSpPr>
        <p:grpSpPr>
          <a:xfrm>
            <a:off x="1633380" y="286842"/>
            <a:ext cx="521208" cy="516636"/>
            <a:chOff x="1408777" y="3680964"/>
            <a:chExt cx="357720" cy="355148"/>
          </a:xfrm>
        </p:grpSpPr>
        <p:sp>
          <p:nvSpPr>
            <p:cNvPr id="23" name="Google Shape;10701;p82">
              <a:extLst>
                <a:ext uri="{FF2B5EF4-FFF2-40B4-BE49-F238E27FC236}">
                  <a16:creationId xmlns:a16="http://schemas.microsoft.com/office/drawing/2014/main" id="{83E6ACB7-E39F-BDCF-E048-E7A2E2291178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702;p82">
              <a:extLst>
                <a:ext uri="{FF2B5EF4-FFF2-40B4-BE49-F238E27FC236}">
                  <a16:creationId xmlns:a16="http://schemas.microsoft.com/office/drawing/2014/main" id="{B9A06C99-DCB0-FA34-FCFC-A1C55CA788B9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03;p82">
              <a:extLst>
                <a:ext uri="{FF2B5EF4-FFF2-40B4-BE49-F238E27FC236}">
                  <a16:creationId xmlns:a16="http://schemas.microsoft.com/office/drawing/2014/main" id="{5485B299-F72F-D8A0-748B-D343067B317B}"/>
                </a:ext>
              </a:extLst>
            </p:cNvPr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04;p82">
              <a:extLst>
                <a:ext uri="{FF2B5EF4-FFF2-40B4-BE49-F238E27FC236}">
                  <a16:creationId xmlns:a16="http://schemas.microsoft.com/office/drawing/2014/main" id="{724EEF44-072E-6C65-3036-99BBA54DC1E9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05;p82">
              <a:extLst>
                <a:ext uri="{FF2B5EF4-FFF2-40B4-BE49-F238E27FC236}">
                  <a16:creationId xmlns:a16="http://schemas.microsoft.com/office/drawing/2014/main" id="{7922B1DB-BB5A-9DD3-A4DB-86458009F3A8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706;p82">
            <a:extLst>
              <a:ext uri="{FF2B5EF4-FFF2-40B4-BE49-F238E27FC236}">
                <a16:creationId xmlns:a16="http://schemas.microsoft.com/office/drawing/2014/main" id="{22A426A3-AE93-1B27-9FA6-59B543E40DB2}"/>
              </a:ext>
            </a:extLst>
          </p:cNvPr>
          <p:cNvGrpSpPr/>
          <p:nvPr/>
        </p:nvGrpSpPr>
        <p:grpSpPr>
          <a:xfrm>
            <a:off x="9588283" y="283468"/>
            <a:ext cx="521208" cy="521207"/>
            <a:chOff x="1952835" y="3680964"/>
            <a:chExt cx="357720" cy="355147"/>
          </a:xfrm>
          <a:noFill/>
        </p:grpSpPr>
        <p:sp>
          <p:nvSpPr>
            <p:cNvPr id="29" name="Google Shape;10707;p82">
              <a:extLst>
                <a:ext uri="{FF2B5EF4-FFF2-40B4-BE49-F238E27FC236}">
                  <a16:creationId xmlns:a16="http://schemas.microsoft.com/office/drawing/2014/main" id="{5022E222-DC2E-8FF8-0B7F-189802B6C010}"/>
                </a:ext>
              </a:extLst>
            </p:cNvPr>
            <p:cNvSpPr/>
            <p:nvPr/>
          </p:nvSpPr>
          <p:spPr>
            <a:xfrm>
              <a:off x="2054167" y="3814141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08;p82">
              <a:extLst>
                <a:ext uri="{FF2B5EF4-FFF2-40B4-BE49-F238E27FC236}">
                  <a16:creationId xmlns:a16="http://schemas.microsoft.com/office/drawing/2014/main" id="{D3BD1210-03CF-882F-7D78-CC308F1FFB35}"/>
                </a:ext>
              </a:extLst>
            </p:cNvPr>
            <p:cNvSpPr/>
            <p:nvPr/>
          </p:nvSpPr>
          <p:spPr>
            <a:xfrm>
              <a:off x="2170992" y="3814141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09;p82">
              <a:extLst>
                <a:ext uri="{FF2B5EF4-FFF2-40B4-BE49-F238E27FC236}">
                  <a16:creationId xmlns:a16="http://schemas.microsoft.com/office/drawing/2014/main" id="{B6DD577D-2C8B-40A9-576F-E6289837036E}"/>
                </a:ext>
              </a:extLst>
            </p:cNvPr>
            <p:cNvSpPr/>
            <p:nvPr/>
          </p:nvSpPr>
          <p:spPr>
            <a:xfrm>
              <a:off x="2070043" y="3908644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0710;p82">
              <a:extLst>
                <a:ext uri="{FF2B5EF4-FFF2-40B4-BE49-F238E27FC236}">
                  <a16:creationId xmlns:a16="http://schemas.microsoft.com/office/drawing/2014/main" id="{C4BCFFE6-04A1-F39B-29E0-5206DFF04852}"/>
                </a:ext>
              </a:extLst>
            </p:cNvPr>
            <p:cNvSpPr/>
            <p:nvPr/>
          </p:nvSpPr>
          <p:spPr>
            <a:xfrm>
              <a:off x="1952835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0711;p82">
              <a:extLst>
                <a:ext uri="{FF2B5EF4-FFF2-40B4-BE49-F238E27FC236}">
                  <a16:creationId xmlns:a16="http://schemas.microsoft.com/office/drawing/2014/main" id="{71EC55A8-B4A6-41C1-8BBD-2D1D1205B89E}"/>
                </a:ext>
              </a:extLst>
            </p:cNvPr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706;p37">
            <a:extLst>
              <a:ext uri="{FF2B5EF4-FFF2-40B4-BE49-F238E27FC236}">
                <a16:creationId xmlns:a16="http://schemas.microsoft.com/office/drawing/2014/main" id="{D3BA949B-EA99-031B-5E1F-FF84B978F6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314" y="1185036"/>
            <a:ext cx="6783200" cy="70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Problem Statement</a:t>
            </a:r>
            <a:endParaRPr dirty="0"/>
          </a:p>
        </p:txBody>
      </p:sp>
      <p:sp>
        <p:nvSpPr>
          <p:cNvPr id="977" name="Google Shape;707;p37">
            <a:extLst>
              <a:ext uri="{FF2B5EF4-FFF2-40B4-BE49-F238E27FC236}">
                <a16:creationId xmlns:a16="http://schemas.microsoft.com/office/drawing/2014/main" id="{827AF2DC-A7BD-9141-572F-9B96EB3E6F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9294" y="2217868"/>
            <a:ext cx="6783200" cy="288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buClrTx/>
              <a:buSzPct val="78000"/>
              <a:buFont typeface="Arial" panose="020B0604020202020204" pitchFamily="34" charset="0"/>
              <a:buChar char="•"/>
            </a:pPr>
            <a:r>
              <a:rPr lang="en-US" dirty="0"/>
              <a:t>People find it hard to make sure that their outfit is compatible.</a:t>
            </a:r>
          </a:p>
          <a:p>
            <a:pPr marL="342900" indent="-342900" algn="just">
              <a:buClrTx/>
              <a:buSzPct val="78000"/>
              <a:buFont typeface="Arial" panose="020B0604020202020204" pitchFamily="34" charset="0"/>
              <a:buChar char="•"/>
            </a:pPr>
            <a:r>
              <a:rPr lang="en-US" dirty="0"/>
              <a:t>Not all people can ask others for their opinion.</a:t>
            </a:r>
          </a:p>
          <a:p>
            <a:pPr marL="342900" indent="-342900" algn="just">
              <a:buClrTx/>
              <a:buSzPct val="78000"/>
              <a:buFont typeface="Arial" panose="020B0604020202020204" pitchFamily="34" charset="0"/>
              <a:buChar char="•"/>
            </a:pPr>
            <a:r>
              <a:rPr lang="en-US" dirty="0"/>
              <a:t>Trying to buy a new item that completes an outfit is hard.</a:t>
            </a:r>
          </a:p>
          <a:p>
            <a:pPr marL="342900" indent="-342900" algn="l">
              <a:buClrTx/>
            </a:pPr>
            <a:endParaRPr lang="en-US" dirty="0"/>
          </a:p>
        </p:txBody>
      </p:sp>
      <p:cxnSp>
        <p:nvCxnSpPr>
          <p:cNvPr id="978" name="Google Shape;708;p37">
            <a:extLst>
              <a:ext uri="{FF2B5EF4-FFF2-40B4-BE49-F238E27FC236}">
                <a16:creationId xmlns:a16="http://schemas.microsoft.com/office/drawing/2014/main" id="{C23A2B72-FE15-1755-0B30-A3E98432BF6F}"/>
              </a:ext>
            </a:extLst>
          </p:cNvPr>
          <p:cNvCxnSpPr/>
          <p:nvPr/>
        </p:nvCxnSpPr>
        <p:spPr>
          <a:xfrm>
            <a:off x="5254755" y="2011680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7E4E2D-9031-D2AD-4E7D-F239D5A7B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0"/>
          <p:cNvSpPr txBox="1">
            <a:spLocks noGrp="1"/>
          </p:cNvSpPr>
          <p:nvPr>
            <p:ph type="title"/>
          </p:nvPr>
        </p:nvSpPr>
        <p:spPr>
          <a:xfrm>
            <a:off x="951000" y="610383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dirty="0"/>
              <a:t>Why?  </a:t>
            </a:r>
            <a:r>
              <a:rPr lang="en" sz="2800" dirty="0"/>
              <a:t>(Based on a survey we made)</a:t>
            </a:r>
            <a:endParaRPr dirty="0"/>
          </a:p>
        </p:txBody>
      </p:sp>
      <p:sp>
        <p:nvSpPr>
          <p:cNvPr id="689" name="Google Shape;689;p30"/>
          <p:cNvSpPr txBox="1"/>
          <p:nvPr/>
        </p:nvSpPr>
        <p:spPr>
          <a:xfrm>
            <a:off x="959999" y="1421360"/>
            <a:ext cx="4879159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Difficulty in choosing an outfit</a:t>
            </a:r>
            <a:endParaRPr sz="2400" dirty="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90" name="Google Shape;690;p30"/>
          <p:cNvSpPr txBox="1"/>
          <p:nvPr/>
        </p:nvSpPr>
        <p:spPr>
          <a:xfrm>
            <a:off x="6578932" y="1561324"/>
            <a:ext cx="5060617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How helpful is an app that checks the outfit?</a:t>
            </a:r>
            <a:endParaRPr sz="2400" dirty="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33C584E-C79C-414E-8AB5-0F2D57F29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02332"/>
              </p:ext>
            </p:extLst>
          </p:nvPr>
        </p:nvGraphicFramePr>
        <p:xfrm>
          <a:off x="2524125" y="1394560"/>
          <a:ext cx="3648075" cy="2618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1621;p61">
            <a:extLst>
              <a:ext uri="{FF2B5EF4-FFF2-40B4-BE49-F238E27FC236}">
                <a16:creationId xmlns:a16="http://schemas.microsoft.com/office/drawing/2014/main" id="{D67BCD09-76D0-F1D8-F9F8-4EBC3DDBD841}"/>
              </a:ext>
            </a:extLst>
          </p:cNvPr>
          <p:cNvSpPr txBox="1">
            <a:spLocks/>
          </p:cNvSpPr>
          <p:nvPr/>
        </p:nvSpPr>
        <p:spPr>
          <a:xfrm>
            <a:off x="450881" y="2184582"/>
            <a:ext cx="1928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Yes</a:t>
            </a:r>
          </a:p>
        </p:txBody>
      </p:sp>
      <p:sp>
        <p:nvSpPr>
          <p:cNvPr id="7" name="Google Shape;1623;p61">
            <a:extLst>
              <a:ext uri="{FF2B5EF4-FFF2-40B4-BE49-F238E27FC236}">
                <a16:creationId xmlns:a16="http://schemas.microsoft.com/office/drawing/2014/main" id="{3BF2D6E9-2A05-7314-9AE1-5881548E1871}"/>
              </a:ext>
            </a:extLst>
          </p:cNvPr>
          <p:cNvSpPr txBox="1">
            <a:spLocks/>
          </p:cNvSpPr>
          <p:nvPr/>
        </p:nvSpPr>
        <p:spPr>
          <a:xfrm>
            <a:off x="450881" y="3128482"/>
            <a:ext cx="1928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No</a:t>
            </a:r>
          </a:p>
        </p:txBody>
      </p:sp>
      <p:cxnSp>
        <p:nvCxnSpPr>
          <p:cNvPr id="8" name="Google Shape;1628;p61">
            <a:extLst>
              <a:ext uri="{FF2B5EF4-FFF2-40B4-BE49-F238E27FC236}">
                <a16:creationId xmlns:a16="http://schemas.microsoft.com/office/drawing/2014/main" id="{23772376-0AF5-6B33-AC58-A86686BAB576}"/>
              </a:ext>
            </a:extLst>
          </p:cNvPr>
          <p:cNvCxnSpPr/>
          <p:nvPr/>
        </p:nvCxnSpPr>
        <p:spPr>
          <a:xfrm>
            <a:off x="1748597" y="2067848"/>
            <a:ext cx="528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630;p61">
            <a:extLst>
              <a:ext uri="{FF2B5EF4-FFF2-40B4-BE49-F238E27FC236}">
                <a16:creationId xmlns:a16="http://schemas.microsoft.com/office/drawing/2014/main" id="{83758DD8-A0AA-8563-3063-18B7F1467073}"/>
              </a:ext>
            </a:extLst>
          </p:cNvPr>
          <p:cNvCxnSpPr/>
          <p:nvPr/>
        </p:nvCxnSpPr>
        <p:spPr>
          <a:xfrm>
            <a:off x="1748597" y="3018741"/>
            <a:ext cx="5283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632;p61">
            <a:extLst>
              <a:ext uri="{FF2B5EF4-FFF2-40B4-BE49-F238E27FC236}">
                <a16:creationId xmlns:a16="http://schemas.microsoft.com/office/drawing/2014/main" id="{822A8F60-4019-194B-3B0A-622914C8FC78}"/>
              </a:ext>
            </a:extLst>
          </p:cNvPr>
          <p:cNvSpPr txBox="1">
            <a:spLocks/>
          </p:cNvSpPr>
          <p:nvPr/>
        </p:nvSpPr>
        <p:spPr>
          <a:xfrm>
            <a:off x="2381681" y="2348657"/>
            <a:ext cx="1002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" sz="2400" kern="0" dirty="0">
                <a:latin typeface="Prata"/>
                <a:ea typeface="Prata"/>
                <a:cs typeface="Prata"/>
                <a:sym typeface="Prata"/>
              </a:rPr>
              <a:t>71%</a:t>
            </a:r>
          </a:p>
        </p:txBody>
      </p:sp>
      <p:sp>
        <p:nvSpPr>
          <p:cNvPr id="11" name="Google Shape;1633;p61">
            <a:extLst>
              <a:ext uri="{FF2B5EF4-FFF2-40B4-BE49-F238E27FC236}">
                <a16:creationId xmlns:a16="http://schemas.microsoft.com/office/drawing/2014/main" id="{7E18E65E-FB9F-1A5E-2D24-252A51264AC9}"/>
              </a:ext>
            </a:extLst>
          </p:cNvPr>
          <p:cNvSpPr txBox="1">
            <a:spLocks/>
          </p:cNvSpPr>
          <p:nvPr/>
        </p:nvSpPr>
        <p:spPr>
          <a:xfrm>
            <a:off x="2381681" y="3291632"/>
            <a:ext cx="1002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" sz="2400" kern="0" dirty="0">
                <a:latin typeface="Prata"/>
                <a:ea typeface="Prata"/>
                <a:cs typeface="Prata"/>
                <a:sym typeface="Prata"/>
              </a:rPr>
              <a:t>29%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BA6E25B-7638-4F33-A0EF-7713F0390D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654072"/>
              </p:ext>
            </p:extLst>
          </p:nvPr>
        </p:nvGraphicFramePr>
        <p:xfrm>
          <a:off x="6583680" y="233947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Google Shape;689;p30">
            <a:extLst>
              <a:ext uri="{FF2B5EF4-FFF2-40B4-BE49-F238E27FC236}">
                <a16:creationId xmlns:a16="http://schemas.microsoft.com/office/drawing/2014/main" id="{9E8CEAE1-89FE-B44D-C1FA-B0D48803A09F}"/>
              </a:ext>
            </a:extLst>
          </p:cNvPr>
          <p:cNvSpPr txBox="1"/>
          <p:nvPr/>
        </p:nvSpPr>
        <p:spPr>
          <a:xfrm>
            <a:off x="960120" y="4000881"/>
            <a:ext cx="5450205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Percentage of the Problem Occuring</a:t>
            </a:r>
            <a:endParaRPr sz="2400" dirty="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6" name="Google Shape;1621;p61">
            <a:extLst>
              <a:ext uri="{FF2B5EF4-FFF2-40B4-BE49-F238E27FC236}">
                <a16:creationId xmlns:a16="http://schemas.microsoft.com/office/drawing/2014/main" id="{ADFB2DE2-3C6E-78A4-FB66-0406DB9EE17C}"/>
              </a:ext>
            </a:extLst>
          </p:cNvPr>
          <p:cNvSpPr txBox="1">
            <a:spLocks/>
          </p:cNvSpPr>
          <p:nvPr/>
        </p:nvSpPr>
        <p:spPr>
          <a:xfrm>
            <a:off x="380318" y="4736564"/>
            <a:ext cx="1928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Yes</a:t>
            </a:r>
          </a:p>
        </p:txBody>
      </p:sp>
      <p:sp>
        <p:nvSpPr>
          <p:cNvPr id="17" name="Google Shape;1623;p61">
            <a:extLst>
              <a:ext uri="{FF2B5EF4-FFF2-40B4-BE49-F238E27FC236}">
                <a16:creationId xmlns:a16="http://schemas.microsoft.com/office/drawing/2014/main" id="{D407D420-9A9B-E14C-707F-AFC331BC6A3E}"/>
              </a:ext>
            </a:extLst>
          </p:cNvPr>
          <p:cNvSpPr txBox="1">
            <a:spLocks/>
          </p:cNvSpPr>
          <p:nvPr/>
        </p:nvSpPr>
        <p:spPr>
          <a:xfrm>
            <a:off x="380318" y="5680464"/>
            <a:ext cx="1928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No</a:t>
            </a:r>
          </a:p>
        </p:txBody>
      </p:sp>
      <p:cxnSp>
        <p:nvCxnSpPr>
          <p:cNvPr id="18" name="Google Shape;1628;p61">
            <a:extLst>
              <a:ext uri="{FF2B5EF4-FFF2-40B4-BE49-F238E27FC236}">
                <a16:creationId xmlns:a16="http://schemas.microsoft.com/office/drawing/2014/main" id="{E95D3492-36A8-44EF-825D-82A495AC18EF}"/>
              </a:ext>
            </a:extLst>
          </p:cNvPr>
          <p:cNvCxnSpPr/>
          <p:nvPr/>
        </p:nvCxnSpPr>
        <p:spPr>
          <a:xfrm>
            <a:off x="1678034" y="4619830"/>
            <a:ext cx="528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30;p61">
            <a:extLst>
              <a:ext uri="{FF2B5EF4-FFF2-40B4-BE49-F238E27FC236}">
                <a16:creationId xmlns:a16="http://schemas.microsoft.com/office/drawing/2014/main" id="{3AC2E668-8331-1DEB-AA04-109FE2FA1365}"/>
              </a:ext>
            </a:extLst>
          </p:cNvPr>
          <p:cNvCxnSpPr/>
          <p:nvPr/>
        </p:nvCxnSpPr>
        <p:spPr>
          <a:xfrm>
            <a:off x="1678034" y="5570723"/>
            <a:ext cx="5283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1632;p61">
            <a:extLst>
              <a:ext uri="{FF2B5EF4-FFF2-40B4-BE49-F238E27FC236}">
                <a16:creationId xmlns:a16="http://schemas.microsoft.com/office/drawing/2014/main" id="{FC7066F2-D3D4-DD50-1FEB-15979E2ADB12}"/>
              </a:ext>
            </a:extLst>
          </p:cNvPr>
          <p:cNvSpPr txBox="1">
            <a:spLocks/>
          </p:cNvSpPr>
          <p:nvPr/>
        </p:nvSpPr>
        <p:spPr>
          <a:xfrm>
            <a:off x="2311118" y="4900639"/>
            <a:ext cx="1002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" sz="2400" kern="0" dirty="0">
                <a:latin typeface="Prata"/>
                <a:ea typeface="Prata"/>
                <a:cs typeface="Prata"/>
                <a:sym typeface="Prata"/>
              </a:rPr>
              <a:t>63%</a:t>
            </a:r>
          </a:p>
        </p:txBody>
      </p:sp>
      <p:sp>
        <p:nvSpPr>
          <p:cNvPr id="21" name="Google Shape;1633;p61">
            <a:extLst>
              <a:ext uri="{FF2B5EF4-FFF2-40B4-BE49-F238E27FC236}">
                <a16:creationId xmlns:a16="http://schemas.microsoft.com/office/drawing/2014/main" id="{59D3F148-131F-4C6B-C893-F6CA1D0CAC75}"/>
              </a:ext>
            </a:extLst>
          </p:cNvPr>
          <p:cNvSpPr txBox="1">
            <a:spLocks/>
          </p:cNvSpPr>
          <p:nvPr/>
        </p:nvSpPr>
        <p:spPr>
          <a:xfrm>
            <a:off x="2311118" y="5843614"/>
            <a:ext cx="1002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" sz="2400" kern="0" dirty="0">
                <a:latin typeface="Prata"/>
                <a:ea typeface="Prata"/>
                <a:cs typeface="Prata"/>
                <a:sym typeface="Prata"/>
              </a:rPr>
              <a:t>37%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B882954-6CC5-45C6-8BEB-BCCA7BFF4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254129"/>
              </p:ext>
            </p:extLst>
          </p:nvPr>
        </p:nvGraphicFramePr>
        <p:xfrm>
          <a:off x="3384581" y="4595497"/>
          <a:ext cx="2581989" cy="20615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FA7A9-2109-FEB1-D385-72A34148F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690" grpId="0"/>
      <p:bldGraphic spid="2" grpId="0">
        <p:bldAsOne/>
      </p:bldGraphic>
      <p:bldP spid="5" grpId="0"/>
      <p:bldP spid="7" grpId="0"/>
      <p:bldP spid="10" grpId="0"/>
      <p:bldP spid="11" grpId="0"/>
      <p:bldGraphic spid="13" grpId="0">
        <p:bldAsOne/>
      </p:bldGraphic>
      <p:bldP spid="14" grpId="0"/>
      <p:bldP spid="16" grpId="0"/>
      <p:bldP spid="17" grpId="0"/>
      <p:bldP spid="20" grpId="0"/>
      <p:bldP spid="21" grpId="0"/>
      <p:bldGraphic spid="2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0"/>
          <p:cNvSpPr txBox="1">
            <a:spLocks noGrp="1"/>
          </p:cNvSpPr>
          <p:nvPr>
            <p:ph type="title"/>
          </p:nvPr>
        </p:nvSpPr>
        <p:spPr>
          <a:xfrm>
            <a:off x="951000" y="713024"/>
            <a:ext cx="10290000" cy="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dirty="0"/>
              <a:t>Why?</a:t>
            </a:r>
            <a:endParaRPr dirty="0"/>
          </a:p>
        </p:txBody>
      </p:sp>
      <p:sp>
        <p:nvSpPr>
          <p:cNvPr id="689" name="Google Shape;689;p30"/>
          <p:cNvSpPr txBox="1"/>
          <p:nvPr/>
        </p:nvSpPr>
        <p:spPr>
          <a:xfrm>
            <a:off x="6507480" y="1478510"/>
            <a:ext cx="4879159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Brands in one app is convenient?</a:t>
            </a:r>
            <a:endParaRPr sz="2400" dirty="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90" name="Google Shape;690;p30"/>
          <p:cNvSpPr txBox="1"/>
          <p:nvPr/>
        </p:nvSpPr>
        <p:spPr>
          <a:xfrm>
            <a:off x="960120" y="1611860"/>
            <a:ext cx="5060617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Percentage of buying from different brands</a:t>
            </a:r>
            <a:endParaRPr sz="2400" dirty="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" name="Google Shape;1621;p61">
            <a:extLst>
              <a:ext uri="{FF2B5EF4-FFF2-40B4-BE49-F238E27FC236}">
                <a16:creationId xmlns:a16="http://schemas.microsoft.com/office/drawing/2014/main" id="{D67BCD09-76D0-F1D8-F9F8-4EBC3DDBD841}"/>
              </a:ext>
            </a:extLst>
          </p:cNvPr>
          <p:cNvSpPr txBox="1">
            <a:spLocks/>
          </p:cNvSpPr>
          <p:nvPr/>
        </p:nvSpPr>
        <p:spPr>
          <a:xfrm>
            <a:off x="5995416" y="2241732"/>
            <a:ext cx="1928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Yes</a:t>
            </a:r>
          </a:p>
        </p:txBody>
      </p:sp>
      <p:sp>
        <p:nvSpPr>
          <p:cNvPr id="7" name="Google Shape;1623;p61">
            <a:extLst>
              <a:ext uri="{FF2B5EF4-FFF2-40B4-BE49-F238E27FC236}">
                <a16:creationId xmlns:a16="http://schemas.microsoft.com/office/drawing/2014/main" id="{3BF2D6E9-2A05-7314-9AE1-5881548E1871}"/>
              </a:ext>
            </a:extLst>
          </p:cNvPr>
          <p:cNvSpPr txBox="1">
            <a:spLocks/>
          </p:cNvSpPr>
          <p:nvPr/>
        </p:nvSpPr>
        <p:spPr>
          <a:xfrm>
            <a:off x="5995416" y="3185632"/>
            <a:ext cx="1928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No</a:t>
            </a:r>
          </a:p>
        </p:txBody>
      </p:sp>
      <p:cxnSp>
        <p:nvCxnSpPr>
          <p:cNvPr id="8" name="Google Shape;1628;p61">
            <a:extLst>
              <a:ext uri="{FF2B5EF4-FFF2-40B4-BE49-F238E27FC236}">
                <a16:creationId xmlns:a16="http://schemas.microsoft.com/office/drawing/2014/main" id="{23772376-0AF5-6B33-AC58-A86686BAB576}"/>
              </a:ext>
            </a:extLst>
          </p:cNvPr>
          <p:cNvCxnSpPr/>
          <p:nvPr/>
        </p:nvCxnSpPr>
        <p:spPr>
          <a:xfrm>
            <a:off x="7293864" y="2124998"/>
            <a:ext cx="528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630;p61">
            <a:extLst>
              <a:ext uri="{FF2B5EF4-FFF2-40B4-BE49-F238E27FC236}">
                <a16:creationId xmlns:a16="http://schemas.microsoft.com/office/drawing/2014/main" id="{83758DD8-A0AA-8563-3063-18B7F1467073}"/>
              </a:ext>
            </a:extLst>
          </p:cNvPr>
          <p:cNvCxnSpPr/>
          <p:nvPr/>
        </p:nvCxnSpPr>
        <p:spPr>
          <a:xfrm>
            <a:off x="7293864" y="3075891"/>
            <a:ext cx="5283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632;p61">
            <a:extLst>
              <a:ext uri="{FF2B5EF4-FFF2-40B4-BE49-F238E27FC236}">
                <a16:creationId xmlns:a16="http://schemas.microsoft.com/office/drawing/2014/main" id="{822A8F60-4019-194B-3B0A-622914C8FC78}"/>
              </a:ext>
            </a:extLst>
          </p:cNvPr>
          <p:cNvSpPr txBox="1">
            <a:spLocks/>
          </p:cNvSpPr>
          <p:nvPr/>
        </p:nvSpPr>
        <p:spPr>
          <a:xfrm>
            <a:off x="7933944" y="2405807"/>
            <a:ext cx="1002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" sz="2400" kern="0" dirty="0">
                <a:latin typeface="Prata"/>
                <a:ea typeface="Prata"/>
                <a:cs typeface="Prata"/>
                <a:sym typeface="Prata"/>
              </a:rPr>
              <a:t>95%</a:t>
            </a:r>
          </a:p>
        </p:txBody>
      </p:sp>
      <p:sp>
        <p:nvSpPr>
          <p:cNvPr id="11" name="Google Shape;1633;p61">
            <a:extLst>
              <a:ext uri="{FF2B5EF4-FFF2-40B4-BE49-F238E27FC236}">
                <a16:creationId xmlns:a16="http://schemas.microsoft.com/office/drawing/2014/main" id="{7E18E65E-FB9F-1A5E-2D24-252A51264AC9}"/>
              </a:ext>
            </a:extLst>
          </p:cNvPr>
          <p:cNvSpPr txBox="1">
            <a:spLocks/>
          </p:cNvSpPr>
          <p:nvPr/>
        </p:nvSpPr>
        <p:spPr>
          <a:xfrm>
            <a:off x="7933944" y="3348782"/>
            <a:ext cx="1002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" sz="2400" kern="0" dirty="0">
                <a:latin typeface="Prata"/>
                <a:ea typeface="Prata"/>
                <a:cs typeface="Prata"/>
                <a:sym typeface="Prata"/>
              </a:rPr>
              <a:t>5%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7F6BF39-4C3B-437C-A3E5-30E435E29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81745"/>
              </p:ext>
            </p:extLst>
          </p:nvPr>
        </p:nvGraphicFramePr>
        <p:xfrm>
          <a:off x="3291840" y="2224278"/>
          <a:ext cx="2770632" cy="2084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Google Shape;1628;p61">
            <a:extLst>
              <a:ext uri="{FF2B5EF4-FFF2-40B4-BE49-F238E27FC236}">
                <a16:creationId xmlns:a16="http://schemas.microsoft.com/office/drawing/2014/main" id="{171F4192-D7FE-AAC0-B52A-877E496DA93B}"/>
              </a:ext>
            </a:extLst>
          </p:cNvPr>
          <p:cNvCxnSpPr/>
          <p:nvPr/>
        </p:nvCxnSpPr>
        <p:spPr>
          <a:xfrm>
            <a:off x="1746504" y="2476119"/>
            <a:ext cx="528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30;p61">
            <a:extLst>
              <a:ext uri="{FF2B5EF4-FFF2-40B4-BE49-F238E27FC236}">
                <a16:creationId xmlns:a16="http://schemas.microsoft.com/office/drawing/2014/main" id="{254A786C-3312-838E-2804-7CC7D09FDDFA}"/>
              </a:ext>
            </a:extLst>
          </p:cNvPr>
          <p:cNvCxnSpPr/>
          <p:nvPr/>
        </p:nvCxnSpPr>
        <p:spPr>
          <a:xfrm>
            <a:off x="1748597" y="3428316"/>
            <a:ext cx="5283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621;p61">
            <a:extLst>
              <a:ext uri="{FF2B5EF4-FFF2-40B4-BE49-F238E27FC236}">
                <a16:creationId xmlns:a16="http://schemas.microsoft.com/office/drawing/2014/main" id="{C5476B68-0429-640D-3048-F534F2BDAE28}"/>
              </a:ext>
            </a:extLst>
          </p:cNvPr>
          <p:cNvSpPr txBox="1">
            <a:spLocks/>
          </p:cNvSpPr>
          <p:nvPr/>
        </p:nvSpPr>
        <p:spPr>
          <a:xfrm>
            <a:off x="450881" y="2594157"/>
            <a:ext cx="1928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Yes</a:t>
            </a:r>
          </a:p>
        </p:txBody>
      </p:sp>
      <p:sp>
        <p:nvSpPr>
          <p:cNvPr id="14" name="Google Shape;1623;p61">
            <a:extLst>
              <a:ext uri="{FF2B5EF4-FFF2-40B4-BE49-F238E27FC236}">
                <a16:creationId xmlns:a16="http://schemas.microsoft.com/office/drawing/2014/main" id="{66EE4634-1010-69F9-B803-7FE9A19A3A40}"/>
              </a:ext>
            </a:extLst>
          </p:cNvPr>
          <p:cNvSpPr txBox="1">
            <a:spLocks/>
          </p:cNvSpPr>
          <p:nvPr/>
        </p:nvSpPr>
        <p:spPr>
          <a:xfrm>
            <a:off x="450881" y="3538057"/>
            <a:ext cx="1928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Font typeface="DM Sans"/>
              <a:buNone/>
            </a:pPr>
            <a:r>
              <a:rPr lang="en-US" sz="2000" kern="0" dirty="0">
                <a:latin typeface="Prata"/>
                <a:ea typeface="Prata"/>
                <a:cs typeface="Prata"/>
                <a:sym typeface="Prata"/>
              </a:rPr>
              <a:t>No</a:t>
            </a:r>
          </a:p>
        </p:txBody>
      </p:sp>
      <p:sp>
        <p:nvSpPr>
          <p:cNvPr id="15" name="Google Shape;1632;p61">
            <a:extLst>
              <a:ext uri="{FF2B5EF4-FFF2-40B4-BE49-F238E27FC236}">
                <a16:creationId xmlns:a16="http://schemas.microsoft.com/office/drawing/2014/main" id="{535D255A-B2FC-0D69-388D-F2B927CAD102}"/>
              </a:ext>
            </a:extLst>
          </p:cNvPr>
          <p:cNvSpPr txBox="1">
            <a:spLocks/>
          </p:cNvSpPr>
          <p:nvPr/>
        </p:nvSpPr>
        <p:spPr>
          <a:xfrm>
            <a:off x="2381681" y="2758232"/>
            <a:ext cx="1002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" sz="2400" kern="0" dirty="0">
                <a:latin typeface="Prata"/>
                <a:ea typeface="Prata"/>
                <a:cs typeface="Prata"/>
                <a:sym typeface="Prata"/>
              </a:rPr>
              <a:t>93%</a:t>
            </a:r>
          </a:p>
        </p:txBody>
      </p:sp>
      <p:sp>
        <p:nvSpPr>
          <p:cNvPr id="17" name="Google Shape;1633;p61">
            <a:extLst>
              <a:ext uri="{FF2B5EF4-FFF2-40B4-BE49-F238E27FC236}">
                <a16:creationId xmlns:a16="http://schemas.microsoft.com/office/drawing/2014/main" id="{6F83AB19-0660-BC46-A805-A21CD4472494}"/>
              </a:ext>
            </a:extLst>
          </p:cNvPr>
          <p:cNvSpPr txBox="1">
            <a:spLocks/>
          </p:cNvSpPr>
          <p:nvPr/>
        </p:nvSpPr>
        <p:spPr>
          <a:xfrm>
            <a:off x="2381681" y="3701207"/>
            <a:ext cx="1002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867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" sz="2400" kern="0" dirty="0">
                <a:latin typeface="Prata"/>
                <a:ea typeface="Prata"/>
                <a:cs typeface="Prata"/>
                <a:sym typeface="Prata"/>
              </a:rPr>
              <a:t>7%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C6A8BDE9-DADB-4244-AA40-FD39507C3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573019"/>
              </p:ext>
            </p:extLst>
          </p:nvPr>
        </p:nvGraphicFramePr>
        <p:xfrm>
          <a:off x="8613805" y="1911607"/>
          <a:ext cx="2878075" cy="2949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2B203-F287-40B0-F179-0F82ADAC35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49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690" grpId="0"/>
      <p:bldP spid="5" grpId="0"/>
      <p:bldP spid="7" grpId="0"/>
      <p:bldP spid="10" grpId="0"/>
      <p:bldP spid="11" grpId="0"/>
      <p:bldGraphic spid="2" grpId="0">
        <p:bldAsOne/>
      </p:bldGraphic>
      <p:bldP spid="13" grpId="0"/>
      <p:bldP spid="14" grpId="0"/>
      <p:bldP spid="15" grpId="0"/>
      <p:bldP spid="17" grpId="0"/>
      <p:bldGraphic spid="2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7"/>
          <p:cNvSpPr txBox="1">
            <a:spLocks noGrp="1"/>
          </p:cNvSpPr>
          <p:nvPr>
            <p:ph type="title"/>
          </p:nvPr>
        </p:nvSpPr>
        <p:spPr>
          <a:xfrm>
            <a:off x="950991" y="1468967"/>
            <a:ext cx="6783200" cy="70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How?</a:t>
            </a:r>
            <a:endParaRPr dirty="0"/>
          </a:p>
        </p:txBody>
      </p:sp>
      <p:sp>
        <p:nvSpPr>
          <p:cNvPr id="707" name="Google Shape;707;p37"/>
          <p:cNvSpPr txBox="1">
            <a:spLocks noGrp="1"/>
          </p:cNvSpPr>
          <p:nvPr>
            <p:ph type="subTitle" idx="1"/>
          </p:nvPr>
        </p:nvSpPr>
        <p:spPr>
          <a:xfrm>
            <a:off x="950991" y="2501833"/>
            <a:ext cx="6783200" cy="288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Parfait Fit will offer solutions for these difficulties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/>
              <a:t>Check if an outfit is compatible.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/>
              <a:t>Recommend a piece that is compatible to complete the outfit.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/>
              <a:t>Exposure to larger audience for providers.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/>
          </a:p>
          <a:p>
            <a:pPr marL="0" indent="0">
              <a:buClr>
                <a:schemeClr val="bg1"/>
              </a:buClr>
              <a:buNone/>
            </a:pPr>
            <a:r>
              <a:rPr lang="en-US" dirty="0"/>
              <a:t>Providing 2 interfaces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/>
              <a:t>Web application for admin and provider.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/>
              <a:t>Mobile application for customers.</a:t>
            </a:r>
          </a:p>
          <a:p>
            <a:pPr marL="0" indent="0">
              <a:buNone/>
            </a:pPr>
            <a:endParaRPr dirty="0"/>
          </a:p>
        </p:txBody>
      </p:sp>
      <p:cxnSp>
        <p:nvCxnSpPr>
          <p:cNvPr id="708" name="Google Shape;708;p37"/>
          <p:cNvCxnSpPr/>
          <p:nvPr/>
        </p:nvCxnSpPr>
        <p:spPr>
          <a:xfrm>
            <a:off x="1075157" y="2293833"/>
            <a:ext cx="93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9" name="Google Shape;709;p37"/>
          <p:cNvGrpSpPr/>
          <p:nvPr/>
        </p:nvGrpSpPr>
        <p:grpSpPr>
          <a:xfrm>
            <a:off x="8244334" y="722433"/>
            <a:ext cx="2996687" cy="5413131"/>
            <a:chOff x="1170425" y="539500"/>
            <a:chExt cx="2247515" cy="4059848"/>
          </a:xfrm>
        </p:grpSpPr>
        <p:sp>
          <p:nvSpPr>
            <p:cNvPr id="710" name="Google Shape;710;p37"/>
            <p:cNvSpPr/>
            <p:nvPr/>
          </p:nvSpPr>
          <p:spPr>
            <a:xfrm>
              <a:off x="1563132" y="3108428"/>
              <a:ext cx="220103" cy="716507"/>
            </a:xfrm>
            <a:custGeom>
              <a:avLst/>
              <a:gdLst/>
              <a:ahLst/>
              <a:cxnLst/>
              <a:rect l="l" t="t" r="r" b="b"/>
              <a:pathLst>
                <a:path w="4508" h="14675" extrusionOk="0">
                  <a:moveTo>
                    <a:pt x="1240" y="1"/>
                  </a:moveTo>
                  <a:cubicBezTo>
                    <a:pt x="613" y="1"/>
                    <a:pt x="0" y="418"/>
                    <a:pt x="29" y="1208"/>
                  </a:cubicBezTo>
                  <a:cubicBezTo>
                    <a:pt x="102" y="3297"/>
                    <a:pt x="354" y="5376"/>
                    <a:pt x="583" y="7454"/>
                  </a:cubicBezTo>
                  <a:cubicBezTo>
                    <a:pt x="812" y="9512"/>
                    <a:pt x="898" y="11739"/>
                    <a:pt x="1601" y="13700"/>
                  </a:cubicBezTo>
                  <a:cubicBezTo>
                    <a:pt x="1840" y="14367"/>
                    <a:pt x="2367" y="14674"/>
                    <a:pt x="2892" y="14674"/>
                  </a:cubicBezTo>
                  <a:cubicBezTo>
                    <a:pt x="3550" y="14674"/>
                    <a:pt x="4206" y="14193"/>
                    <a:pt x="4293" y="13336"/>
                  </a:cubicBezTo>
                  <a:cubicBezTo>
                    <a:pt x="4508" y="11261"/>
                    <a:pt x="4058" y="9075"/>
                    <a:pt x="3749" y="7031"/>
                  </a:cubicBezTo>
                  <a:cubicBezTo>
                    <a:pt x="3437" y="4956"/>
                    <a:pt x="3094" y="2888"/>
                    <a:pt x="2471" y="883"/>
                  </a:cubicBezTo>
                  <a:cubicBezTo>
                    <a:pt x="2287" y="287"/>
                    <a:pt x="1759" y="1"/>
                    <a:pt x="1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1827329" y="2407190"/>
              <a:ext cx="312822" cy="889836"/>
            </a:xfrm>
            <a:custGeom>
              <a:avLst/>
              <a:gdLst/>
              <a:ahLst/>
              <a:cxnLst/>
              <a:rect l="l" t="t" r="r" b="b"/>
              <a:pathLst>
                <a:path w="6407" h="18225" extrusionOk="0">
                  <a:moveTo>
                    <a:pt x="4702" y="0"/>
                  </a:moveTo>
                  <a:cubicBezTo>
                    <a:pt x="4162" y="0"/>
                    <a:pt x="3618" y="299"/>
                    <a:pt x="3496" y="886"/>
                  </a:cubicBezTo>
                  <a:cubicBezTo>
                    <a:pt x="3209" y="2272"/>
                    <a:pt x="3067" y="3678"/>
                    <a:pt x="2758" y="5060"/>
                  </a:cubicBezTo>
                  <a:cubicBezTo>
                    <a:pt x="2450" y="6432"/>
                    <a:pt x="2031" y="7783"/>
                    <a:pt x="1636" y="9131"/>
                  </a:cubicBezTo>
                  <a:cubicBezTo>
                    <a:pt x="850" y="11815"/>
                    <a:pt x="1" y="14583"/>
                    <a:pt x="268" y="17410"/>
                  </a:cubicBezTo>
                  <a:cubicBezTo>
                    <a:pt x="321" y="17913"/>
                    <a:pt x="758" y="18225"/>
                    <a:pt x="1171" y="18225"/>
                  </a:cubicBezTo>
                  <a:cubicBezTo>
                    <a:pt x="1486" y="18225"/>
                    <a:pt x="1786" y="18045"/>
                    <a:pt x="1892" y="17631"/>
                  </a:cubicBezTo>
                  <a:cubicBezTo>
                    <a:pt x="2603" y="14895"/>
                    <a:pt x="3503" y="12231"/>
                    <a:pt x="4442" y="9567"/>
                  </a:cubicBezTo>
                  <a:cubicBezTo>
                    <a:pt x="5402" y="6844"/>
                    <a:pt x="6406" y="3789"/>
                    <a:pt x="5873" y="886"/>
                  </a:cubicBezTo>
                  <a:cubicBezTo>
                    <a:pt x="5762" y="292"/>
                    <a:pt x="5235" y="0"/>
                    <a:pt x="4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1993435" y="1436579"/>
              <a:ext cx="233432" cy="728469"/>
            </a:xfrm>
            <a:custGeom>
              <a:avLst/>
              <a:gdLst/>
              <a:ahLst/>
              <a:cxnLst/>
              <a:rect l="l" t="t" r="r" b="b"/>
              <a:pathLst>
                <a:path w="4781" h="14920" extrusionOk="0">
                  <a:moveTo>
                    <a:pt x="3814" y="0"/>
                  </a:moveTo>
                  <a:cubicBezTo>
                    <a:pt x="3483" y="0"/>
                    <a:pt x="3144" y="182"/>
                    <a:pt x="2990" y="590"/>
                  </a:cubicBezTo>
                  <a:cubicBezTo>
                    <a:pt x="2225" y="2631"/>
                    <a:pt x="1639" y="4699"/>
                    <a:pt x="1168" y="6826"/>
                  </a:cubicBezTo>
                  <a:cubicBezTo>
                    <a:pt x="676" y="9018"/>
                    <a:pt x="1" y="11360"/>
                    <a:pt x="35" y="13619"/>
                  </a:cubicBezTo>
                  <a:cubicBezTo>
                    <a:pt x="49" y="14497"/>
                    <a:pt x="659" y="14919"/>
                    <a:pt x="1296" y="14919"/>
                  </a:cubicBezTo>
                  <a:cubicBezTo>
                    <a:pt x="1951" y="14919"/>
                    <a:pt x="2636" y="14473"/>
                    <a:pt x="2734" y="13619"/>
                  </a:cubicBezTo>
                  <a:cubicBezTo>
                    <a:pt x="2969" y="11551"/>
                    <a:pt x="2924" y="9469"/>
                    <a:pt x="3229" y="7394"/>
                  </a:cubicBezTo>
                  <a:cubicBezTo>
                    <a:pt x="3541" y="5260"/>
                    <a:pt x="4123" y="3136"/>
                    <a:pt x="4625" y="1041"/>
                  </a:cubicBezTo>
                  <a:cubicBezTo>
                    <a:pt x="4780" y="396"/>
                    <a:pt x="4305" y="0"/>
                    <a:pt x="3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285605" y="1329601"/>
              <a:ext cx="2132334" cy="1369639"/>
            </a:xfrm>
            <a:custGeom>
              <a:avLst/>
              <a:gdLst/>
              <a:ahLst/>
              <a:cxnLst/>
              <a:rect l="l" t="t" r="r" b="b"/>
              <a:pathLst>
                <a:path w="43673" h="28052" extrusionOk="0">
                  <a:moveTo>
                    <a:pt x="8415" y="8535"/>
                  </a:moveTo>
                  <a:lnTo>
                    <a:pt x="8415" y="8535"/>
                  </a:lnTo>
                  <a:cubicBezTo>
                    <a:pt x="8339" y="8674"/>
                    <a:pt x="8262" y="8809"/>
                    <a:pt x="8186" y="8940"/>
                  </a:cubicBezTo>
                  <a:cubicBezTo>
                    <a:pt x="7542" y="10070"/>
                    <a:pt x="6773" y="11130"/>
                    <a:pt x="6011" y="12186"/>
                  </a:cubicBezTo>
                  <a:cubicBezTo>
                    <a:pt x="6111" y="11944"/>
                    <a:pt x="6208" y="11701"/>
                    <a:pt x="6302" y="11462"/>
                  </a:cubicBezTo>
                  <a:cubicBezTo>
                    <a:pt x="6922" y="10451"/>
                    <a:pt x="7618" y="9446"/>
                    <a:pt x="8415" y="8535"/>
                  </a:cubicBezTo>
                  <a:close/>
                  <a:moveTo>
                    <a:pt x="7237" y="5719"/>
                  </a:moveTo>
                  <a:lnTo>
                    <a:pt x="7237" y="5719"/>
                  </a:lnTo>
                  <a:cubicBezTo>
                    <a:pt x="6849" y="6942"/>
                    <a:pt x="6132" y="8130"/>
                    <a:pt x="5637" y="9224"/>
                  </a:cubicBezTo>
                  <a:cubicBezTo>
                    <a:pt x="5533" y="9453"/>
                    <a:pt x="5432" y="9685"/>
                    <a:pt x="5328" y="9914"/>
                  </a:cubicBezTo>
                  <a:cubicBezTo>
                    <a:pt x="5238" y="10052"/>
                    <a:pt x="5141" y="10194"/>
                    <a:pt x="5055" y="10333"/>
                  </a:cubicBezTo>
                  <a:cubicBezTo>
                    <a:pt x="4514" y="11178"/>
                    <a:pt x="4002" y="12068"/>
                    <a:pt x="3558" y="12997"/>
                  </a:cubicBezTo>
                  <a:cubicBezTo>
                    <a:pt x="3638" y="12571"/>
                    <a:pt x="3707" y="12148"/>
                    <a:pt x="3773" y="11722"/>
                  </a:cubicBezTo>
                  <a:cubicBezTo>
                    <a:pt x="4119" y="10814"/>
                    <a:pt x="4570" y="9938"/>
                    <a:pt x="5006" y="9124"/>
                  </a:cubicBezTo>
                  <a:cubicBezTo>
                    <a:pt x="5630" y="7957"/>
                    <a:pt x="6354" y="6758"/>
                    <a:pt x="7237" y="5719"/>
                  </a:cubicBezTo>
                  <a:close/>
                  <a:moveTo>
                    <a:pt x="15492" y="14344"/>
                  </a:moveTo>
                  <a:lnTo>
                    <a:pt x="15492" y="14344"/>
                  </a:lnTo>
                  <a:cubicBezTo>
                    <a:pt x="14564" y="15200"/>
                    <a:pt x="13552" y="15965"/>
                    <a:pt x="12641" y="16842"/>
                  </a:cubicBezTo>
                  <a:cubicBezTo>
                    <a:pt x="11997" y="17462"/>
                    <a:pt x="11335" y="18075"/>
                    <a:pt x="10680" y="18699"/>
                  </a:cubicBezTo>
                  <a:cubicBezTo>
                    <a:pt x="11002" y="18304"/>
                    <a:pt x="11338" y="17916"/>
                    <a:pt x="11692" y="17542"/>
                  </a:cubicBezTo>
                  <a:cubicBezTo>
                    <a:pt x="12644" y="16544"/>
                    <a:pt x="13753" y="15626"/>
                    <a:pt x="14861" y="14802"/>
                  </a:cubicBezTo>
                  <a:cubicBezTo>
                    <a:pt x="15062" y="14649"/>
                    <a:pt x="15274" y="14493"/>
                    <a:pt x="15492" y="14344"/>
                  </a:cubicBezTo>
                  <a:close/>
                  <a:moveTo>
                    <a:pt x="5100" y="0"/>
                  </a:moveTo>
                  <a:cubicBezTo>
                    <a:pt x="5000" y="0"/>
                    <a:pt x="4902" y="24"/>
                    <a:pt x="4819" y="76"/>
                  </a:cubicBezTo>
                  <a:cubicBezTo>
                    <a:pt x="2983" y="1188"/>
                    <a:pt x="2107" y="3516"/>
                    <a:pt x="1431" y="5445"/>
                  </a:cubicBezTo>
                  <a:cubicBezTo>
                    <a:pt x="1067" y="6477"/>
                    <a:pt x="815" y="7541"/>
                    <a:pt x="551" y="8601"/>
                  </a:cubicBezTo>
                  <a:cubicBezTo>
                    <a:pt x="136" y="10271"/>
                    <a:pt x="395" y="12027"/>
                    <a:pt x="84" y="13710"/>
                  </a:cubicBezTo>
                  <a:cubicBezTo>
                    <a:pt x="0" y="14159"/>
                    <a:pt x="375" y="14455"/>
                    <a:pt x="722" y="14455"/>
                  </a:cubicBezTo>
                  <a:cubicBezTo>
                    <a:pt x="951" y="14455"/>
                    <a:pt x="1167" y="14326"/>
                    <a:pt x="1230" y="14026"/>
                  </a:cubicBezTo>
                  <a:cubicBezTo>
                    <a:pt x="1504" y="12737"/>
                    <a:pt x="1507" y="11428"/>
                    <a:pt x="1594" y="10115"/>
                  </a:cubicBezTo>
                  <a:cubicBezTo>
                    <a:pt x="1674" y="8972"/>
                    <a:pt x="2006" y="7821"/>
                    <a:pt x="2332" y="6727"/>
                  </a:cubicBezTo>
                  <a:cubicBezTo>
                    <a:pt x="2758" y="5275"/>
                    <a:pt x="3326" y="3509"/>
                    <a:pt x="4310" y="2196"/>
                  </a:cubicBezTo>
                  <a:lnTo>
                    <a:pt x="4310" y="2196"/>
                  </a:lnTo>
                  <a:cubicBezTo>
                    <a:pt x="4157" y="2882"/>
                    <a:pt x="3953" y="3550"/>
                    <a:pt x="3756" y="4236"/>
                  </a:cubicBezTo>
                  <a:cubicBezTo>
                    <a:pt x="3430" y="5345"/>
                    <a:pt x="3271" y="6474"/>
                    <a:pt x="3115" y="7617"/>
                  </a:cubicBezTo>
                  <a:cubicBezTo>
                    <a:pt x="2973" y="8674"/>
                    <a:pt x="2841" y="9730"/>
                    <a:pt x="2682" y="10783"/>
                  </a:cubicBezTo>
                  <a:cubicBezTo>
                    <a:pt x="2169" y="12030"/>
                    <a:pt x="1812" y="13347"/>
                    <a:pt x="1847" y="14642"/>
                  </a:cubicBezTo>
                  <a:cubicBezTo>
                    <a:pt x="1856" y="15051"/>
                    <a:pt x="2191" y="15280"/>
                    <a:pt x="2517" y="15280"/>
                  </a:cubicBezTo>
                  <a:cubicBezTo>
                    <a:pt x="2550" y="15280"/>
                    <a:pt x="2583" y="15277"/>
                    <a:pt x="2616" y="15273"/>
                  </a:cubicBezTo>
                  <a:lnTo>
                    <a:pt x="2616" y="15273"/>
                  </a:lnTo>
                  <a:cubicBezTo>
                    <a:pt x="2408" y="15889"/>
                    <a:pt x="2235" y="16513"/>
                    <a:pt x="2100" y="17140"/>
                  </a:cubicBezTo>
                  <a:cubicBezTo>
                    <a:pt x="2055" y="17379"/>
                    <a:pt x="2110" y="17594"/>
                    <a:pt x="2228" y="17774"/>
                  </a:cubicBezTo>
                  <a:cubicBezTo>
                    <a:pt x="1847" y="18453"/>
                    <a:pt x="1493" y="19149"/>
                    <a:pt x="1196" y="19863"/>
                  </a:cubicBezTo>
                  <a:cubicBezTo>
                    <a:pt x="866" y="20656"/>
                    <a:pt x="1469" y="21151"/>
                    <a:pt x="2141" y="21224"/>
                  </a:cubicBezTo>
                  <a:cubicBezTo>
                    <a:pt x="2030" y="21418"/>
                    <a:pt x="1927" y="21615"/>
                    <a:pt x="1823" y="21816"/>
                  </a:cubicBezTo>
                  <a:cubicBezTo>
                    <a:pt x="1317" y="22790"/>
                    <a:pt x="2010" y="23715"/>
                    <a:pt x="2869" y="23808"/>
                  </a:cubicBezTo>
                  <a:cubicBezTo>
                    <a:pt x="2789" y="23992"/>
                    <a:pt x="2713" y="24175"/>
                    <a:pt x="2633" y="24362"/>
                  </a:cubicBezTo>
                  <a:cubicBezTo>
                    <a:pt x="2231" y="25365"/>
                    <a:pt x="3105" y="26016"/>
                    <a:pt x="3972" y="26016"/>
                  </a:cubicBezTo>
                  <a:cubicBezTo>
                    <a:pt x="4315" y="26016"/>
                    <a:pt x="4657" y="25914"/>
                    <a:pt x="4919" y="25693"/>
                  </a:cubicBezTo>
                  <a:cubicBezTo>
                    <a:pt x="5297" y="25370"/>
                    <a:pt x="5650" y="25034"/>
                    <a:pt x="5993" y="24685"/>
                  </a:cubicBezTo>
                  <a:cubicBezTo>
                    <a:pt x="6088" y="25341"/>
                    <a:pt x="6703" y="25899"/>
                    <a:pt x="7376" y="25899"/>
                  </a:cubicBezTo>
                  <a:cubicBezTo>
                    <a:pt x="7594" y="25899"/>
                    <a:pt x="7819" y="25840"/>
                    <a:pt x="8034" y="25706"/>
                  </a:cubicBezTo>
                  <a:cubicBezTo>
                    <a:pt x="10639" y="24078"/>
                    <a:pt x="12606" y="21647"/>
                    <a:pt x="15073" y="19835"/>
                  </a:cubicBezTo>
                  <a:cubicBezTo>
                    <a:pt x="16233" y="18979"/>
                    <a:pt x="17612" y="17680"/>
                    <a:pt x="19088" y="16953"/>
                  </a:cubicBezTo>
                  <a:lnTo>
                    <a:pt x="19088" y="16953"/>
                  </a:lnTo>
                  <a:cubicBezTo>
                    <a:pt x="18163" y="18217"/>
                    <a:pt x="16853" y="19263"/>
                    <a:pt x="15721" y="20261"/>
                  </a:cubicBezTo>
                  <a:cubicBezTo>
                    <a:pt x="13781" y="21969"/>
                    <a:pt x="11765" y="23770"/>
                    <a:pt x="10930" y="26295"/>
                  </a:cubicBezTo>
                  <a:cubicBezTo>
                    <a:pt x="10595" y="27313"/>
                    <a:pt x="11500" y="28052"/>
                    <a:pt x="12406" y="28052"/>
                  </a:cubicBezTo>
                  <a:cubicBezTo>
                    <a:pt x="12493" y="28052"/>
                    <a:pt x="12580" y="28045"/>
                    <a:pt x="12665" y="28031"/>
                  </a:cubicBezTo>
                  <a:cubicBezTo>
                    <a:pt x="15087" y="27633"/>
                    <a:pt x="16940" y="25675"/>
                    <a:pt x="18617" y="24044"/>
                  </a:cubicBezTo>
                  <a:cubicBezTo>
                    <a:pt x="19448" y="23233"/>
                    <a:pt x="20345" y="22305"/>
                    <a:pt x="21360" y="21664"/>
                  </a:cubicBezTo>
                  <a:lnTo>
                    <a:pt x="21360" y="21664"/>
                  </a:lnTo>
                  <a:cubicBezTo>
                    <a:pt x="21232" y="21827"/>
                    <a:pt x="21097" y="21986"/>
                    <a:pt x="20962" y="22145"/>
                  </a:cubicBezTo>
                  <a:cubicBezTo>
                    <a:pt x="20054" y="23250"/>
                    <a:pt x="19244" y="24349"/>
                    <a:pt x="18759" y="25706"/>
                  </a:cubicBezTo>
                  <a:cubicBezTo>
                    <a:pt x="18416" y="26666"/>
                    <a:pt x="19303" y="27516"/>
                    <a:pt x="20201" y="27516"/>
                  </a:cubicBezTo>
                  <a:cubicBezTo>
                    <a:pt x="20311" y="27516"/>
                    <a:pt x="20421" y="27503"/>
                    <a:pt x="20529" y="27477"/>
                  </a:cubicBezTo>
                  <a:cubicBezTo>
                    <a:pt x="22250" y="27051"/>
                    <a:pt x="23775" y="26126"/>
                    <a:pt x="25250" y="25187"/>
                  </a:cubicBezTo>
                  <a:cubicBezTo>
                    <a:pt x="26806" y="24200"/>
                    <a:pt x="28323" y="23302"/>
                    <a:pt x="30034" y="22610"/>
                  </a:cubicBezTo>
                  <a:cubicBezTo>
                    <a:pt x="31905" y="21851"/>
                    <a:pt x="33841" y="21259"/>
                    <a:pt x="35816" y="20822"/>
                  </a:cubicBezTo>
                  <a:cubicBezTo>
                    <a:pt x="36932" y="20571"/>
                    <a:pt x="38180" y="20335"/>
                    <a:pt x="39386" y="20335"/>
                  </a:cubicBezTo>
                  <a:cubicBezTo>
                    <a:pt x="39542" y="20335"/>
                    <a:pt x="39697" y="20339"/>
                    <a:pt x="39851" y="20348"/>
                  </a:cubicBezTo>
                  <a:cubicBezTo>
                    <a:pt x="40080" y="20500"/>
                    <a:pt x="40368" y="20590"/>
                    <a:pt x="40717" y="20590"/>
                  </a:cubicBezTo>
                  <a:cubicBezTo>
                    <a:pt x="40977" y="20590"/>
                    <a:pt x="41237" y="20587"/>
                    <a:pt x="41493" y="20587"/>
                  </a:cubicBezTo>
                  <a:cubicBezTo>
                    <a:pt x="43246" y="20573"/>
                    <a:pt x="43672" y="17905"/>
                    <a:pt x="41909" y="17490"/>
                  </a:cubicBezTo>
                  <a:cubicBezTo>
                    <a:pt x="41238" y="17332"/>
                    <a:pt x="40571" y="17269"/>
                    <a:pt x="39907" y="17269"/>
                  </a:cubicBezTo>
                  <a:cubicBezTo>
                    <a:pt x="38590" y="17269"/>
                    <a:pt x="37283" y="17515"/>
                    <a:pt x="35961" y="17749"/>
                  </a:cubicBezTo>
                  <a:cubicBezTo>
                    <a:pt x="33883" y="18120"/>
                    <a:pt x="31870" y="18744"/>
                    <a:pt x="29899" y="19495"/>
                  </a:cubicBezTo>
                  <a:cubicBezTo>
                    <a:pt x="28032" y="20209"/>
                    <a:pt x="26269" y="21058"/>
                    <a:pt x="24582" y="22135"/>
                  </a:cubicBezTo>
                  <a:cubicBezTo>
                    <a:pt x="24523" y="22177"/>
                    <a:pt x="24460" y="22215"/>
                    <a:pt x="24398" y="22256"/>
                  </a:cubicBezTo>
                  <a:cubicBezTo>
                    <a:pt x="24890" y="21522"/>
                    <a:pt x="25306" y="20742"/>
                    <a:pt x="25566" y="19866"/>
                  </a:cubicBezTo>
                  <a:cubicBezTo>
                    <a:pt x="25846" y="18927"/>
                    <a:pt x="25094" y="18186"/>
                    <a:pt x="24218" y="18099"/>
                  </a:cubicBezTo>
                  <a:cubicBezTo>
                    <a:pt x="24032" y="18081"/>
                    <a:pt x="23849" y="18072"/>
                    <a:pt x="23667" y="18072"/>
                  </a:cubicBezTo>
                  <a:cubicBezTo>
                    <a:pt x="22742" y="18072"/>
                    <a:pt x="21872" y="18300"/>
                    <a:pt x="21059" y="18671"/>
                  </a:cubicBezTo>
                  <a:cubicBezTo>
                    <a:pt x="21776" y="17715"/>
                    <a:pt x="22358" y="16669"/>
                    <a:pt x="22666" y="15481"/>
                  </a:cubicBezTo>
                  <a:cubicBezTo>
                    <a:pt x="22891" y="14608"/>
                    <a:pt x="22250" y="13904"/>
                    <a:pt x="21409" y="13832"/>
                  </a:cubicBezTo>
                  <a:cubicBezTo>
                    <a:pt x="21265" y="13819"/>
                    <a:pt x="21123" y="13813"/>
                    <a:pt x="20981" y="13813"/>
                  </a:cubicBezTo>
                  <a:cubicBezTo>
                    <a:pt x="20313" y="13813"/>
                    <a:pt x="19660" y="13949"/>
                    <a:pt x="19029" y="14175"/>
                  </a:cubicBezTo>
                  <a:cubicBezTo>
                    <a:pt x="19448" y="13561"/>
                    <a:pt x="19780" y="12900"/>
                    <a:pt x="19968" y="12158"/>
                  </a:cubicBezTo>
                  <a:cubicBezTo>
                    <a:pt x="20165" y="11362"/>
                    <a:pt x="19590" y="10662"/>
                    <a:pt x="18793" y="10617"/>
                  </a:cubicBezTo>
                  <a:cubicBezTo>
                    <a:pt x="18701" y="10612"/>
                    <a:pt x="18609" y="10610"/>
                    <a:pt x="18518" y="10610"/>
                  </a:cubicBezTo>
                  <a:cubicBezTo>
                    <a:pt x="16969" y="10610"/>
                    <a:pt x="15488" y="11288"/>
                    <a:pt x="14127" y="12200"/>
                  </a:cubicBezTo>
                  <a:cubicBezTo>
                    <a:pt x="14685" y="11389"/>
                    <a:pt x="15204" y="10558"/>
                    <a:pt x="15672" y="9695"/>
                  </a:cubicBezTo>
                  <a:cubicBezTo>
                    <a:pt x="16182" y="8752"/>
                    <a:pt x="15442" y="7694"/>
                    <a:pt x="14512" y="7694"/>
                  </a:cubicBezTo>
                  <a:cubicBezTo>
                    <a:pt x="14298" y="7694"/>
                    <a:pt x="14074" y="7750"/>
                    <a:pt x="13853" y="7877"/>
                  </a:cubicBezTo>
                  <a:cubicBezTo>
                    <a:pt x="13497" y="8081"/>
                    <a:pt x="13157" y="8303"/>
                    <a:pt x="12828" y="8535"/>
                  </a:cubicBezTo>
                  <a:cubicBezTo>
                    <a:pt x="12852" y="8476"/>
                    <a:pt x="12883" y="8410"/>
                    <a:pt x="12908" y="8351"/>
                  </a:cubicBezTo>
                  <a:cubicBezTo>
                    <a:pt x="13266" y="7525"/>
                    <a:pt x="12590" y="6539"/>
                    <a:pt x="11842" y="6539"/>
                  </a:cubicBezTo>
                  <a:cubicBezTo>
                    <a:pt x="11584" y="6539"/>
                    <a:pt x="11318" y="6656"/>
                    <a:pt x="11082" y="6938"/>
                  </a:cubicBezTo>
                  <a:cubicBezTo>
                    <a:pt x="10999" y="7039"/>
                    <a:pt x="10912" y="7142"/>
                    <a:pt x="10829" y="7239"/>
                  </a:cubicBezTo>
                  <a:cubicBezTo>
                    <a:pt x="10940" y="6775"/>
                    <a:pt x="10999" y="6297"/>
                    <a:pt x="10999" y="5816"/>
                  </a:cubicBezTo>
                  <a:cubicBezTo>
                    <a:pt x="10996" y="5368"/>
                    <a:pt x="10576" y="4960"/>
                    <a:pt x="10141" y="4960"/>
                  </a:cubicBezTo>
                  <a:cubicBezTo>
                    <a:pt x="10004" y="4960"/>
                    <a:pt x="9866" y="5000"/>
                    <a:pt x="9738" y="5092"/>
                  </a:cubicBezTo>
                  <a:cubicBezTo>
                    <a:pt x="9357" y="5365"/>
                    <a:pt x="9000" y="5660"/>
                    <a:pt x="8647" y="5968"/>
                  </a:cubicBezTo>
                  <a:cubicBezTo>
                    <a:pt x="8865" y="5248"/>
                    <a:pt x="8986" y="4517"/>
                    <a:pt x="8924" y="3782"/>
                  </a:cubicBezTo>
                  <a:cubicBezTo>
                    <a:pt x="8891" y="3345"/>
                    <a:pt x="8581" y="3096"/>
                    <a:pt x="8233" y="3096"/>
                  </a:cubicBezTo>
                  <a:cubicBezTo>
                    <a:pt x="8063" y="3096"/>
                    <a:pt x="7883" y="3156"/>
                    <a:pt x="7722" y="3283"/>
                  </a:cubicBezTo>
                  <a:cubicBezTo>
                    <a:pt x="6274" y="4427"/>
                    <a:pt x="5172" y="6044"/>
                    <a:pt x="4247" y="7659"/>
                  </a:cubicBezTo>
                  <a:cubicBezTo>
                    <a:pt x="4383" y="6477"/>
                    <a:pt x="4566" y="5331"/>
                    <a:pt x="4871" y="4184"/>
                  </a:cubicBezTo>
                  <a:cubicBezTo>
                    <a:pt x="5193" y="2989"/>
                    <a:pt x="5557" y="1811"/>
                    <a:pt x="5702" y="581"/>
                  </a:cubicBezTo>
                  <a:cubicBezTo>
                    <a:pt x="5747" y="237"/>
                    <a:pt x="5414" y="0"/>
                    <a:pt x="5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1644574" y="4233816"/>
              <a:ext cx="220347" cy="136173"/>
            </a:xfrm>
            <a:custGeom>
              <a:avLst/>
              <a:gdLst/>
              <a:ahLst/>
              <a:cxnLst/>
              <a:rect l="l" t="t" r="r" b="b"/>
              <a:pathLst>
                <a:path w="4513" h="2789" extrusionOk="0">
                  <a:moveTo>
                    <a:pt x="587" y="0"/>
                  </a:moveTo>
                  <a:cubicBezTo>
                    <a:pt x="279" y="0"/>
                    <a:pt x="0" y="362"/>
                    <a:pt x="176" y="700"/>
                  </a:cubicBezTo>
                  <a:cubicBezTo>
                    <a:pt x="578" y="1483"/>
                    <a:pt x="1177" y="2290"/>
                    <a:pt x="2012" y="2640"/>
                  </a:cubicBezTo>
                  <a:cubicBezTo>
                    <a:pt x="2256" y="2742"/>
                    <a:pt x="2493" y="2789"/>
                    <a:pt x="2719" y="2789"/>
                  </a:cubicBezTo>
                  <a:cubicBezTo>
                    <a:pt x="3460" y="2789"/>
                    <a:pt x="4073" y="2276"/>
                    <a:pt x="4357" y="1500"/>
                  </a:cubicBezTo>
                  <a:cubicBezTo>
                    <a:pt x="4512" y="1088"/>
                    <a:pt x="4124" y="739"/>
                    <a:pt x="3747" y="739"/>
                  </a:cubicBezTo>
                  <a:cubicBezTo>
                    <a:pt x="3601" y="739"/>
                    <a:pt x="3457" y="791"/>
                    <a:pt x="3346" y="911"/>
                  </a:cubicBezTo>
                  <a:cubicBezTo>
                    <a:pt x="3071" y="1212"/>
                    <a:pt x="2890" y="1378"/>
                    <a:pt x="2649" y="1378"/>
                  </a:cubicBezTo>
                  <a:cubicBezTo>
                    <a:pt x="2509" y="1378"/>
                    <a:pt x="2349" y="1323"/>
                    <a:pt x="2140" y="1206"/>
                  </a:cubicBezTo>
                  <a:cubicBezTo>
                    <a:pt x="1676" y="953"/>
                    <a:pt x="1267" y="523"/>
                    <a:pt x="896" y="142"/>
                  </a:cubicBezTo>
                  <a:cubicBezTo>
                    <a:pt x="801" y="43"/>
                    <a:pt x="692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1663225" y="3662748"/>
              <a:ext cx="350759" cy="432443"/>
            </a:xfrm>
            <a:custGeom>
              <a:avLst/>
              <a:gdLst/>
              <a:ahLst/>
              <a:cxnLst/>
              <a:rect l="l" t="t" r="r" b="b"/>
              <a:pathLst>
                <a:path w="7184" h="8857" extrusionOk="0">
                  <a:moveTo>
                    <a:pt x="4349" y="0"/>
                  </a:moveTo>
                  <a:cubicBezTo>
                    <a:pt x="4183" y="0"/>
                    <a:pt x="4016" y="49"/>
                    <a:pt x="3889" y="154"/>
                  </a:cubicBezTo>
                  <a:cubicBezTo>
                    <a:pt x="3341" y="604"/>
                    <a:pt x="2891" y="1141"/>
                    <a:pt x="2496" y="1727"/>
                  </a:cubicBezTo>
                  <a:cubicBezTo>
                    <a:pt x="2517" y="1460"/>
                    <a:pt x="2517" y="1190"/>
                    <a:pt x="2496" y="916"/>
                  </a:cubicBezTo>
                  <a:cubicBezTo>
                    <a:pt x="2465" y="558"/>
                    <a:pt x="2175" y="376"/>
                    <a:pt x="1898" y="376"/>
                  </a:cubicBezTo>
                  <a:cubicBezTo>
                    <a:pt x="1624" y="376"/>
                    <a:pt x="1363" y="553"/>
                    <a:pt x="1374" y="916"/>
                  </a:cubicBezTo>
                  <a:cubicBezTo>
                    <a:pt x="1429" y="3012"/>
                    <a:pt x="78" y="4831"/>
                    <a:pt x="16" y="6933"/>
                  </a:cubicBezTo>
                  <a:cubicBezTo>
                    <a:pt x="1" y="7389"/>
                    <a:pt x="411" y="7685"/>
                    <a:pt x="808" y="7685"/>
                  </a:cubicBezTo>
                  <a:cubicBezTo>
                    <a:pt x="1054" y="7685"/>
                    <a:pt x="1295" y="7572"/>
                    <a:pt x="1429" y="7314"/>
                  </a:cubicBezTo>
                  <a:cubicBezTo>
                    <a:pt x="2056" y="6105"/>
                    <a:pt x="2538" y="4820"/>
                    <a:pt x="3144" y="3611"/>
                  </a:cubicBezTo>
                  <a:lnTo>
                    <a:pt x="3144" y="3611"/>
                  </a:lnTo>
                  <a:cubicBezTo>
                    <a:pt x="3043" y="3937"/>
                    <a:pt x="2946" y="4259"/>
                    <a:pt x="2849" y="4585"/>
                  </a:cubicBezTo>
                  <a:cubicBezTo>
                    <a:pt x="2496" y="5766"/>
                    <a:pt x="2208" y="6957"/>
                    <a:pt x="2115" y="8191"/>
                  </a:cubicBezTo>
                  <a:cubicBezTo>
                    <a:pt x="2078" y="8645"/>
                    <a:pt x="2405" y="8857"/>
                    <a:pt x="2756" y="8857"/>
                  </a:cubicBezTo>
                  <a:cubicBezTo>
                    <a:pt x="3005" y="8857"/>
                    <a:pt x="3267" y="8750"/>
                    <a:pt x="3421" y="8547"/>
                  </a:cubicBezTo>
                  <a:cubicBezTo>
                    <a:pt x="4373" y="7290"/>
                    <a:pt x="4550" y="5724"/>
                    <a:pt x="4976" y="4259"/>
                  </a:cubicBezTo>
                  <a:lnTo>
                    <a:pt x="4976" y="4259"/>
                  </a:lnTo>
                  <a:cubicBezTo>
                    <a:pt x="4959" y="5409"/>
                    <a:pt x="5070" y="6545"/>
                    <a:pt x="6126" y="7020"/>
                  </a:cubicBezTo>
                  <a:cubicBezTo>
                    <a:pt x="6196" y="7050"/>
                    <a:pt x="6271" y="7064"/>
                    <a:pt x="6348" y="7064"/>
                  </a:cubicBezTo>
                  <a:cubicBezTo>
                    <a:pt x="6752" y="7064"/>
                    <a:pt x="7183" y="6675"/>
                    <a:pt x="6875" y="6261"/>
                  </a:cubicBezTo>
                  <a:cubicBezTo>
                    <a:pt x="5891" y="4934"/>
                    <a:pt x="6355" y="3351"/>
                    <a:pt x="5922" y="1844"/>
                  </a:cubicBezTo>
                  <a:cubicBezTo>
                    <a:pt x="5850" y="1601"/>
                    <a:pt x="5649" y="1480"/>
                    <a:pt x="5441" y="1480"/>
                  </a:cubicBezTo>
                  <a:cubicBezTo>
                    <a:pt x="5271" y="1480"/>
                    <a:pt x="5097" y="1561"/>
                    <a:pt x="4987" y="1723"/>
                  </a:cubicBezTo>
                  <a:cubicBezTo>
                    <a:pt x="4876" y="1883"/>
                    <a:pt x="4782" y="2042"/>
                    <a:pt x="4685" y="2212"/>
                  </a:cubicBezTo>
                  <a:cubicBezTo>
                    <a:pt x="4758" y="1730"/>
                    <a:pt x="4824" y="1242"/>
                    <a:pt x="4997" y="802"/>
                  </a:cubicBezTo>
                  <a:cubicBezTo>
                    <a:pt x="5193" y="310"/>
                    <a:pt x="4770" y="0"/>
                    <a:pt x="4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1554539" y="3640581"/>
              <a:ext cx="246517" cy="374878"/>
            </a:xfrm>
            <a:custGeom>
              <a:avLst/>
              <a:gdLst/>
              <a:ahLst/>
              <a:cxnLst/>
              <a:rect l="l" t="t" r="r" b="b"/>
              <a:pathLst>
                <a:path w="5049" h="7678" extrusionOk="0">
                  <a:moveTo>
                    <a:pt x="489" y="1"/>
                  </a:moveTo>
                  <a:cubicBezTo>
                    <a:pt x="245" y="1"/>
                    <a:pt x="0" y="210"/>
                    <a:pt x="87" y="497"/>
                  </a:cubicBezTo>
                  <a:cubicBezTo>
                    <a:pt x="756" y="2680"/>
                    <a:pt x="485" y="5045"/>
                    <a:pt x="1358" y="7169"/>
                  </a:cubicBezTo>
                  <a:cubicBezTo>
                    <a:pt x="1477" y="7464"/>
                    <a:pt x="1793" y="7677"/>
                    <a:pt x="2093" y="7677"/>
                  </a:cubicBezTo>
                  <a:cubicBezTo>
                    <a:pt x="2300" y="7677"/>
                    <a:pt x="2500" y="7576"/>
                    <a:pt x="2623" y="7332"/>
                  </a:cubicBezTo>
                  <a:cubicBezTo>
                    <a:pt x="2865" y="6843"/>
                    <a:pt x="2976" y="6338"/>
                    <a:pt x="3028" y="5821"/>
                  </a:cubicBezTo>
                  <a:cubicBezTo>
                    <a:pt x="3215" y="6272"/>
                    <a:pt x="3437" y="6705"/>
                    <a:pt x="3707" y="7107"/>
                  </a:cubicBezTo>
                  <a:cubicBezTo>
                    <a:pt x="3853" y="7326"/>
                    <a:pt x="4051" y="7418"/>
                    <a:pt x="4243" y="7418"/>
                  </a:cubicBezTo>
                  <a:cubicBezTo>
                    <a:pt x="4660" y="7418"/>
                    <a:pt x="5048" y="6982"/>
                    <a:pt x="4809" y="6476"/>
                  </a:cubicBezTo>
                  <a:cubicBezTo>
                    <a:pt x="4088" y="4962"/>
                    <a:pt x="3638" y="3397"/>
                    <a:pt x="3222" y="1779"/>
                  </a:cubicBezTo>
                  <a:cubicBezTo>
                    <a:pt x="3144" y="1469"/>
                    <a:pt x="2895" y="1323"/>
                    <a:pt x="2639" y="1323"/>
                  </a:cubicBezTo>
                  <a:cubicBezTo>
                    <a:pt x="2372" y="1323"/>
                    <a:pt x="2096" y="1482"/>
                    <a:pt x="1999" y="1779"/>
                  </a:cubicBezTo>
                  <a:cubicBezTo>
                    <a:pt x="1847" y="2253"/>
                    <a:pt x="1795" y="2752"/>
                    <a:pt x="1777" y="3255"/>
                  </a:cubicBezTo>
                  <a:cubicBezTo>
                    <a:pt x="1601" y="2195"/>
                    <a:pt x="1383" y="1141"/>
                    <a:pt x="821" y="189"/>
                  </a:cubicBezTo>
                  <a:cubicBezTo>
                    <a:pt x="742" y="57"/>
                    <a:pt x="616" y="1"/>
                    <a:pt x="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1781872" y="932598"/>
              <a:ext cx="117424" cy="39255"/>
            </a:xfrm>
            <a:custGeom>
              <a:avLst/>
              <a:gdLst/>
              <a:ahLst/>
              <a:cxnLst/>
              <a:rect l="l" t="t" r="r" b="b"/>
              <a:pathLst>
                <a:path w="2405" h="804" extrusionOk="0">
                  <a:moveTo>
                    <a:pt x="1332" y="0"/>
                  </a:moveTo>
                  <a:cubicBezTo>
                    <a:pt x="1258" y="0"/>
                    <a:pt x="1184" y="2"/>
                    <a:pt x="1112" y="4"/>
                  </a:cubicBezTo>
                  <a:cubicBezTo>
                    <a:pt x="956" y="11"/>
                    <a:pt x="728" y="35"/>
                    <a:pt x="610" y="149"/>
                  </a:cubicBezTo>
                  <a:cubicBezTo>
                    <a:pt x="537" y="246"/>
                    <a:pt x="454" y="333"/>
                    <a:pt x="357" y="409"/>
                  </a:cubicBezTo>
                  <a:cubicBezTo>
                    <a:pt x="205" y="426"/>
                    <a:pt x="184" y="426"/>
                    <a:pt x="35" y="454"/>
                  </a:cubicBezTo>
                  <a:cubicBezTo>
                    <a:pt x="0" y="461"/>
                    <a:pt x="0" y="516"/>
                    <a:pt x="35" y="520"/>
                  </a:cubicBezTo>
                  <a:cubicBezTo>
                    <a:pt x="486" y="606"/>
                    <a:pt x="1076" y="803"/>
                    <a:pt x="1604" y="803"/>
                  </a:cubicBezTo>
                  <a:cubicBezTo>
                    <a:pt x="1817" y="803"/>
                    <a:pt x="2020" y="771"/>
                    <a:pt x="2200" y="686"/>
                  </a:cubicBezTo>
                  <a:cubicBezTo>
                    <a:pt x="2404" y="589"/>
                    <a:pt x="2390" y="260"/>
                    <a:pt x="2200" y="160"/>
                  </a:cubicBezTo>
                  <a:cubicBezTo>
                    <a:pt x="1937" y="27"/>
                    <a:pt x="1629" y="0"/>
                    <a:pt x="1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1729091" y="2920643"/>
              <a:ext cx="879" cy="732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7" y="0"/>
                  </a:moveTo>
                  <a:cubicBezTo>
                    <a:pt x="0" y="0"/>
                    <a:pt x="0" y="14"/>
                    <a:pt x="7" y="14"/>
                  </a:cubicBezTo>
                  <a:cubicBezTo>
                    <a:pt x="18" y="14"/>
                    <a:pt x="18" y="0"/>
                    <a:pt x="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1170425" y="539500"/>
              <a:ext cx="1381259" cy="4059848"/>
            </a:xfrm>
            <a:custGeom>
              <a:avLst/>
              <a:gdLst/>
              <a:ahLst/>
              <a:cxnLst/>
              <a:rect l="l" t="t" r="r" b="b"/>
              <a:pathLst>
                <a:path w="28290" h="83151" extrusionOk="0">
                  <a:moveTo>
                    <a:pt x="18218" y="3015"/>
                  </a:moveTo>
                  <a:cubicBezTo>
                    <a:pt x="18277" y="3112"/>
                    <a:pt x="18339" y="3205"/>
                    <a:pt x="18395" y="3306"/>
                  </a:cubicBezTo>
                  <a:cubicBezTo>
                    <a:pt x="18371" y="3312"/>
                    <a:pt x="18343" y="3326"/>
                    <a:pt x="18322" y="3344"/>
                  </a:cubicBezTo>
                  <a:cubicBezTo>
                    <a:pt x="18284" y="3313"/>
                    <a:pt x="18237" y="3292"/>
                    <a:pt x="18188" y="3292"/>
                  </a:cubicBezTo>
                  <a:cubicBezTo>
                    <a:pt x="18170" y="3292"/>
                    <a:pt x="18151" y="3295"/>
                    <a:pt x="18132" y="3302"/>
                  </a:cubicBezTo>
                  <a:cubicBezTo>
                    <a:pt x="18163" y="3222"/>
                    <a:pt x="18187" y="3146"/>
                    <a:pt x="18215" y="3063"/>
                  </a:cubicBezTo>
                  <a:cubicBezTo>
                    <a:pt x="18218" y="3046"/>
                    <a:pt x="18218" y="3028"/>
                    <a:pt x="18218" y="3015"/>
                  </a:cubicBezTo>
                  <a:close/>
                  <a:moveTo>
                    <a:pt x="18738" y="3981"/>
                  </a:moveTo>
                  <a:cubicBezTo>
                    <a:pt x="18849" y="4237"/>
                    <a:pt x="18949" y="4494"/>
                    <a:pt x="19036" y="4757"/>
                  </a:cubicBezTo>
                  <a:cubicBezTo>
                    <a:pt x="18963" y="4809"/>
                    <a:pt x="18890" y="4861"/>
                    <a:pt x="18821" y="4916"/>
                  </a:cubicBezTo>
                  <a:cubicBezTo>
                    <a:pt x="18828" y="4803"/>
                    <a:pt x="18736" y="4708"/>
                    <a:pt x="18630" y="4708"/>
                  </a:cubicBezTo>
                  <a:cubicBezTo>
                    <a:pt x="18590" y="4708"/>
                    <a:pt x="18548" y="4722"/>
                    <a:pt x="18509" y="4754"/>
                  </a:cubicBezTo>
                  <a:cubicBezTo>
                    <a:pt x="18571" y="4605"/>
                    <a:pt x="18634" y="4459"/>
                    <a:pt x="18689" y="4307"/>
                  </a:cubicBezTo>
                  <a:cubicBezTo>
                    <a:pt x="18707" y="4255"/>
                    <a:pt x="18700" y="4203"/>
                    <a:pt x="18672" y="4165"/>
                  </a:cubicBezTo>
                  <a:cubicBezTo>
                    <a:pt x="18700" y="4102"/>
                    <a:pt x="18720" y="4043"/>
                    <a:pt x="18738" y="3981"/>
                  </a:cubicBezTo>
                  <a:close/>
                  <a:moveTo>
                    <a:pt x="9977" y="5523"/>
                  </a:moveTo>
                  <a:cubicBezTo>
                    <a:pt x="9738" y="5820"/>
                    <a:pt x="9492" y="6111"/>
                    <a:pt x="9236" y="6402"/>
                  </a:cubicBezTo>
                  <a:cubicBezTo>
                    <a:pt x="9475" y="6098"/>
                    <a:pt x="9717" y="5803"/>
                    <a:pt x="9977" y="5523"/>
                  </a:cubicBezTo>
                  <a:close/>
                  <a:moveTo>
                    <a:pt x="17009" y="5613"/>
                  </a:moveTo>
                  <a:cubicBezTo>
                    <a:pt x="17023" y="5623"/>
                    <a:pt x="17040" y="5630"/>
                    <a:pt x="17058" y="5637"/>
                  </a:cubicBezTo>
                  <a:cubicBezTo>
                    <a:pt x="17054" y="5644"/>
                    <a:pt x="17047" y="5654"/>
                    <a:pt x="17047" y="5661"/>
                  </a:cubicBezTo>
                  <a:lnTo>
                    <a:pt x="17047" y="5665"/>
                  </a:lnTo>
                  <a:cubicBezTo>
                    <a:pt x="17044" y="5682"/>
                    <a:pt x="17037" y="5696"/>
                    <a:pt x="17026" y="5713"/>
                  </a:cubicBezTo>
                  <a:cubicBezTo>
                    <a:pt x="16974" y="5849"/>
                    <a:pt x="17100" y="5957"/>
                    <a:pt x="17224" y="5957"/>
                  </a:cubicBezTo>
                  <a:cubicBezTo>
                    <a:pt x="17239" y="5957"/>
                    <a:pt x="17254" y="5955"/>
                    <a:pt x="17269" y="5952"/>
                  </a:cubicBezTo>
                  <a:cubicBezTo>
                    <a:pt x="17297" y="5990"/>
                    <a:pt x="17338" y="6021"/>
                    <a:pt x="17383" y="6035"/>
                  </a:cubicBezTo>
                  <a:cubicBezTo>
                    <a:pt x="17314" y="6143"/>
                    <a:pt x="17238" y="6250"/>
                    <a:pt x="17162" y="6357"/>
                  </a:cubicBezTo>
                  <a:cubicBezTo>
                    <a:pt x="17123" y="6416"/>
                    <a:pt x="17078" y="6472"/>
                    <a:pt x="17040" y="6527"/>
                  </a:cubicBezTo>
                  <a:cubicBezTo>
                    <a:pt x="16978" y="6253"/>
                    <a:pt x="16916" y="5983"/>
                    <a:pt x="16846" y="5710"/>
                  </a:cubicBezTo>
                  <a:cubicBezTo>
                    <a:pt x="16850" y="5699"/>
                    <a:pt x="16857" y="5696"/>
                    <a:pt x="16864" y="5692"/>
                  </a:cubicBezTo>
                  <a:cubicBezTo>
                    <a:pt x="16916" y="5682"/>
                    <a:pt x="16971" y="5654"/>
                    <a:pt x="17009" y="5613"/>
                  </a:cubicBezTo>
                  <a:close/>
                  <a:moveTo>
                    <a:pt x="19153" y="5661"/>
                  </a:moveTo>
                  <a:lnTo>
                    <a:pt x="19153" y="5661"/>
                  </a:lnTo>
                  <a:cubicBezTo>
                    <a:pt x="18998" y="5942"/>
                    <a:pt x="18807" y="6208"/>
                    <a:pt x="18603" y="6461"/>
                  </a:cubicBezTo>
                  <a:cubicBezTo>
                    <a:pt x="18530" y="6538"/>
                    <a:pt x="18457" y="6614"/>
                    <a:pt x="18388" y="6693"/>
                  </a:cubicBezTo>
                  <a:cubicBezTo>
                    <a:pt x="18623" y="6399"/>
                    <a:pt x="18849" y="6094"/>
                    <a:pt x="19036" y="5768"/>
                  </a:cubicBezTo>
                  <a:cubicBezTo>
                    <a:pt x="19074" y="5734"/>
                    <a:pt x="19115" y="5696"/>
                    <a:pt x="19153" y="5661"/>
                  </a:cubicBezTo>
                  <a:close/>
                  <a:moveTo>
                    <a:pt x="10379" y="6305"/>
                  </a:moveTo>
                  <a:lnTo>
                    <a:pt x="10379" y="6305"/>
                  </a:lnTo>
                  <a:cubicBezTo>
                    <a:pt x="10303" y="6420"/>
                    <a:pt x="10220" y="6527"/>
                    <a:pt x="10136" y="6631"/>
                  </a:cubicBezTo>
                  <a:cubicBezTo>
                    <a:pt x="10057" y="6693"/>
                    <a:pt x="9974" y="6752"/>
                    <a:pt x="9894" y="6818"/>
                  </a:cubicBezTo>
                  <a:cubicBezTo>
                    <a:pt x="9998" y="6686"/>
                    <a:pt x="10102" y="6558"/>
                    <a:pt x="10199" y="6423"/>
                  </a:cubicBezTo>
                  <a:cubicBezTo>
                    <a:pt x="10258" y="6382"/>
                    <a:pt x="10320" y="6340"/>
                    <a:pt x="10379" y="6305"/>
                  </a:cubicBezTo>
                  <a:close/>
                  <a:moveTo>
                    <a:pt x="7774" y="6977"/>
                  </a:moveTo>
                  <a:cubicBezTo>
                    <a:pt x="7799" y="7052"/>
                    <a:pt x="7883" y="7103"/>
                    <a:pt x="7971" y="7103"/>
                  </a:cubicBezTo>
                  <a:cubicBezTo>
                    <a:pt x="8017" y="7103"/>
                    <a:pt x="8064" y="7089"/>
                    <a:pt x="8103" y="7057"/>
                  </a:cubicBezTo>
                  <a:lnTo>
                    <a:pt x="8103" y="7057"/>
                  </a:lnTo>
                  <a:cubicBezTo>
                    <a:pt x="8030" y="7161"/>
                    <a:pt x="7961" y="7272"/>
                    <a:pt x="7892" y="7386"/>
                  </a:cubicBezTo>
                  <a:cubicBezTo>
                    <a:pt x="7867" y="7421"/>
                    <a:pt x="7860" y="7455"/>
                    <a:pt x="7860" y="7483"/>
                  </a:cubicBezTo>
                  <a:cubicBezTo>
                    <a:pt x="7843" y="7511"/>
                    <a:pt x="7822" y="7532"/>
                    <a:pt x="7805" y="7552"/>
                  </a:cubicBezTo>
                  <a:cubicBezTo>
                    <a:pt x="7791" y="7570"/>
                    <a:pt x="7781" y="7594"/>
                    <a:pt x="7774" y="7615"/>
                  </a:cubicBezTo>
                  <a:cubicBezTo>
                    <a:pt x="7757" y="7407"/>
                    <a:pt x="7757" y="7196"/>
                    <a:pt x="7774" y="6977"/>
                  </a:cubicBezTo>
                  <a:close/>
                  <a:moveTo>
                    <a:pt x="10562" y="7421"/>
                  </a:moveTo>
                  <a:cubicBezTo>
                    <a:pt x="10566" y="7518"/>
                    <a:pt x="10566" y="7615"/>
                    <a:pt x="10566" y="7715"/>
                  </a:cubicBezTo>
                  <a:cubicBezTo>
                    <a:pt x="10559" y="7719"/>
                    <a:pt x="10549" y="7722"/>
                    <a:pt x="10542" y="7733"/>
                  </a:cubicBezTo>
                  <a:cubicBezTo>
                    <a:pt x="10517" y="7750"/>
                    <a:pt x="10500" y="7771"/>
                    <a:pt x="10479" y="7792"/>
                  </a:cubicBezTo>
                  <a:cubicBezTo>
                    <a:pt x="10479" y="7774"/>
                    <a:pt x="10483" y="7757"/>
                    <a:pt x="10483" y="7740"/>
                  </a:cubicBezTo>
                  <a:cubicBezTo>
                    <a:pt x="10483" y="7684"/>
                    <a:pt x="10459" y="7636"/>
                    <a:pt x="10424" y="7601"/>
                  </a:cubicBezTo>
                  <a:cubicBezTo>
                    <a:pt x="10472" y="7542"/>
                    <a:pt x="10517" y="7480"/>
                    <a:pt x="10562" y="7421"/>
                  </a:cubicBezTo>
                  <a:close/>
                  <a:moveTo>
                    <a:pt x="17214" y="6929"/>
                  </a:moveTo>
                  <a:lnTo>
                    <a:pt x="17214" y="6929"/>
                  </a:lnTo>
                  <a:cubicBezTo>
                    <a:pt x="17149" y="7078"/>
                    <a:pt x="17260" y="7191"/>
                    <a:pt x="17384" y="7191"/>
                  </a:cubicBezTo>
                  <a:cubicBezTo>
                    <a:pt x="17412" y="7191"/>
                    <a:pt x="17442" y="7184"/>
                    <a:pt x="17470" y="7171"/>
                  </a:cubicBezTo>
                  <a:lnTo>
                    <a:pt x="17470" y="7171"/>
                  </a:lnTo>
                  <a:cubicBezTo>
                    <a:pt x="17428" y="7230"/>
                    <a:pt x="17387" y="7286"/>
                    <a:pt x="17349" y="7338"/>
                  </a:cubicBezTo>
                  <a:cubicBezTo>
                    <a:pt x="17248" y="7466"/>
                    <a:pt x="17391" y="7628"/>
                    <a:pt x="17526" y="7628"/>
                  </a:cubicBezTo>
                  <a:cubicBezTo>
                    <a:pt x="17545" y="7628"/>
                    <a:pt x="17563" y="7625"/>
                    <a:pt x="17581" y="7618"/>
                  </a:cubicBezTo>
                  <a:lnTo>
                    <a:pt x="17581" y="7618"/>
                  </a:lnTo>
                  <a:lnTo>
                    <a:pt x="17307" y="7930"/>
                  </a:lnTo>
                  <a:cubicBezTo>
                    <a:pt x="17262" y="7611"/>
                    <a:pt x="17203" y="7286"/>
                    <a:pt x="17141" y="6964"/>
                  </a:cubicBezTo>
                  <a:cubicBezTo>
                    <a:pt x="17165" y="6960"/>
                    <a:pt x="17189" y="6946"/>
                    <a:pt x="17214" y="6929"/>
                  </a:cubicBezTo>
                  <a:close/>
                  <a:moveTo>
                    <a:pt x="7788" y="7719"/>
                  </a:moveTo>
                  <a:cubicBezTo>
                    <a:pt x="7821" y="7789"/>
                    <a:pt x="7904" y="7844"/>
                    <a:pt x="7982" y="7844"/>
                  </a:cubicBezTo>
                  <a:cubicBezTo>
                    <a:pt x="7984" y="7844"/>
                    <a:pt x="7986" y="7844"/>
                    <a:pt x="7989" y="7843"/>
                  </a:cubicBezTo>
                  <a:lnTo>
                    <a:pt x="7989" y="7843"/>
                  </a:lnTo>
                  <a:cubicBezTo>
                    <a:pt x="7951" y="7892"/>
                    <a:pt x="7912" y="7937"/>
                    <a:pt x="7878" y="7986"/>
                  </a:cubicBezTo>
                  <a:cubicBezTo>
                    <a:pt x="7864" y="8010"/>
                    <a:pt x="7850" y="8031"/>
                    <a:pt x="7847" y="8048"/>
                  </a:cubicBezTo>
                  <a:cubicBezTo>
                    <a:pt x="7822" y="7940"/>
                    <a:pt x="7798" y="7830"/>
                    <a:pt x="7788" y="7719"/>
                  </a:cubicBezTo>
                  <a:close/>
                  <a:moveTo>
                    <a:pt x="7916" y="8287"/>
                  </a:moveTo>
                  <a:lnTo>
                    <a:pt x="7916" y="8287"/>
                  </a:lnTo>
                  <a:cubicBezTo>
                    <a:pt x="7944" y="8308"/>
                    <a:pt x="7978" y="8322"/>
                    <a:pt x="8013" y="8322"/>
                  </a:cubicBezTo>
                  <a:cubicBezTo>
                    <a:pt x="7999" y="8356"/>
                    <a:pt x="7982" y="8380"/>
                    <a:pt x="7964" y="8408"/>
                  </a:cubicBezTo>
                  <a:cubicBezTo>
                    <a:pt x="7947" y="8367"/>
                    <a:pt x="7930" y="8328"/>
                    <a:pt x="7916" y="8287"/>
                  </a:cubicBezTo>
                  <a:close/>
                  <a:moveTo>
                    <a:pt x="19167" y="6475"/>
                  </a:moveTo>
                  <a:lnTo>
                    <a:pt x="19167" y="6475"/>
                  </a:lnTo>
                  <a:cubicBezTo>
                    <a:pt x="18980" y="6887"/>
                    <a:pt x="18707" y="7255"/>
                    <a:pt x="18398" y="7601"/>
                  </a:cubicBezTo>
                  <a:cubicBezTo>
                    <a:pt x="18197" y="7809"/>
                    <a:pt x="18000" y="8027"/>
                    <a:pt x="17806" y="8252"/>
                  </a:cubicBezTo>
                  <a:cubicBezTo>
                    <a:pt x="17664" y="8408"/>
                    <a:pt x="17525" y="8564"/>
                    <a:pt x="17390" y="8723"/>
                  </a:cubicBezTo>
                  <a:cubicBezTo>
                    <a:pt x="17383" y="8630"/>
                    <a:pt x="17376" y="8543"/>
                    <a:pt x="17369" y="8453"/>
                  </a:cubicBezTo>
                  <a:cubicBezTo>
                    <a:pt x="17376" y="8450"/>
                    <a:pt x="17383" y="8443"/>
                    <a:pt x="17390" y="8436"/>
                  </a:cubicBezTo>
                  <a:cubicBezTo>
                    <a:pt x="17619" y="8193"/>
                    <a:pt x="17837" y="7934"/>
                    <a:pt x="18048" y="7674"/>
                  </a:cubicBezTo>
                  <a:cubicBezTo>
                    <a:pt x="18326" y="7372"/>
                    <a:pt x="18603" y="7064"/>
                    <a:pt x="18862" y="6749"/>
                  </a:cubicBezTo>
                  <a:cubicBezTo>
                    <a:pt x="18959" y="6652"/>
                    <a:pt x="19063" y="6562"/>
                    <a:pt x="19167" y="6475"/>
                  </a:cubicBezTo>
                  <a:close/>
                  <a:moveTo>
                    <a:pt x="19150" y="7431"/>
                  </a:moveTo>
                  <a:lnTo>
                    <a:pt x="19150" y="7431"/>
                  </a:lnTo>
                  <a:cubicBezTo>
                    <a:pt x="18641" y="8183"/>
                    <a:pt x="17989" y="8831"/>
                    <a:pt x="17411" y="9534"/>
                  </a:cubicBezTo>
                  <a:cubicBezTo>
                    <a:pt x="17418" y="9416"/>
                    <a:pt x="17418" y="9302"/>
                    <a:pt x="17411" y="9188"/>
                  </a:cubicBezTo>
                  <a:lnTo>
                    <a:pt x="17411" y="9188"/>
                  </a:lnTo>
                  <a:cubicBezTo>
                    <a:pt x="17418" y="9189"/>
                    <a:pt x="17425" y="9189"/>
                    <a:pt x="17432" y="9189"/>
                  </a:cubicBezTo>
                  <a:cubicBezTo>
                    <a:pt x="17475" y="9189"/>
                    <a:pt x="17521" y="9170"/>
                    <a:pt x="17560" y="9125"/>
                  </a:cubicBezTo>
                  <a:cubicBezTo>
                    <a:pt x="17747" y="8914"/>
                    <a:pt x="17931" y="8692"/>
                    <a:pt x="18118" y="8477"/>
                  </a:cubicBezTo>
                  <a:cubicBezTo>
                    <a:pt x="18291" y="8290"/>
                    <a:pt x="18464" y="8100"/>
                    <a:pt x="18634" y="7909"/>
                  </a:cubicBezTo>
                  <a:cubicBezTo>
                    <a:pt x="18797" y="7740"/>
                    <a:pt x="18966" y="7580"/>
                    <a:pt x="19150" y="7431"/>
                  </a:cubicBezTo>
                  <a:close/>
                  <a:moveTo>
                    <a:pt x="10012" y="8211"/>
                  </a:moveTo>
                  <a:lnTo>
                    <a:pt x="10012" y="8211"/>
                  </a:lnTo>
                  <a:cubicBezTo>
                    <a:pt x="9994" y="8263"/>
                    <a:pt x="9977" y="8311"/>
                    <a:pt x="9956" y="8360"/>
                  </a:cubicBezTo>
                  <a:cubicBezTo>
                    <a:pt x="9613" y="8765"/>
                    <a:pt x="9319" y="9212"/>
                    <a:pt x="9097" y="9707"/>
                  </a:cubicBezTo>
                  <a:cubicBezTo>
                    <a:pt x="8751" y="9433"/>
                    <a:pt x="8439" y="9139"/>
                    <a:pt x="8186" y="8789"/>
                  </a:cubicBezTo>
                  <a:lnTo>
                    <a:pt x="8193" y="8779"/>
                  </a:lnTo>
                  <a:cubicBezTo>
                    <a:pt x="8255" y="8706"/>
                    <a:pt x="8314" y="8626"/>
                    <a:pt x="8380" y="8554"/>
                  </a:cubicBezTo>
                  <a:lnTo>
                    <a:pt x="8380" y="8554"/>
                  </a:lnTo>
                  <a:cubicBezTo>
                    <a:pt x="8345" y="8671"/>
                    <a:pt x="8465" y="8793"/>
                    <a:pt x="8583" y="8793"/>
                  </a:cubicBezTo>
                  <a:cubicBezTo>
                    <a:pt x="8615" y="8793"/>
                    <a:pt x="8646" y="8785"/>
                    <a:pt x="8675" y="8765"/>
                  </a:cubicBezTo>
                  <a:lnTo>
                    <a:pt x="8675" y="8765"/>
                  </a:lnTo>
                  <a:cubicBezTo>
                    <a:pt x="8643" y="8824"/>
                    <a:pt x="8609" y="8876"/>
                    <a:pt x="8578" y="8931"/>
                  </a:cubicBezTo>
                  <a:cubicBezTo>
                    <a:pt x="8505" y="9070"/>
                    <a:pt x="8609" y="9208"/>
                    <a:pt x="8733" y="9222"/>
                  </a:cubicBezTo>
                  <a:cubicBezTo>
                    <a:pt x="8679" y="9358"/>
                    <a:pt x="8797" y="9469"/>
                    <a:pt x="8922" y="9469"/>
                  </a:cubicBezTo>
                  <a:cubicBezTo>
                    <a:pt x="8981" y="9469"/>
                    <a:pt x="9042" y="9444"/>
                    <a:pt x="9087" y="9385"/>
                  </a:cubicBezTo>
                  <a:cubicBezTo>
                    <a:pt x="9385" y="8983"/>
                    <a:pt x="9651" y="8554"/>
                    <a:pt x="10012" y="8211"/>
                  </a:cubicBezTo>
                  <a:close/>
                  <a:moveTo>
                    <a:pt x="9541" y="9731"/>
                  </a:moveTo>
                  <a:cubicBezTo>
                    <a:pt x="9520" y="9763"/>
                    <a:pt x="9496" y="9797"/>
                    <a:pt x="9478" y="9832"/>
                  </a:cubicBezTo>
                  <a:cubicBezTo>
                    <a:pt x="9450" y="9884"/>
                    <a:pt x="9450" y="9936"/>
                    <a:pt x="9461" y="9977"/>
                  </a:cubicBezTo>
                  <a:cubicBezTo>
                    <a:pt x="9440" y="9963"/>
                    <a:pt x="9419" y="9950"/>
                    <a:pt x="9399" y="9936"/>
                  </a:cubicBezTo>
                  <a:cubicBezTo>
                    <a:pt x="9405" y="9925"/>
                    <a:pt x="9419" y="9915"/>
                    <a:pt x="9426" y="9901"/>
                  </a:cubicBezTo>
                  <a:cubicBezTo>
                    <a:pt x="9461" y="9842"/>
                    <a:pt x="9502" y="9787"/>
                    <a:pt x="9541" y="9731"/>
                  </a:cubicBezTo>
                  <a:close/>
                  <a:moveTo>
                    <a:pt x="14373" y="3774"/>
                  </a:moveTo>
                  <a:cubicBezTo>
                    <a:pt x="14992" y="3774"/>
                    <a:pt x="15605" y="3862"/>
                    <a:pt x="16209" y="4165"/>
                  </a:cubicBezTo>
                  <a:cubicBezTo>
                    <a:pt x="16233" y="4175"/>
                    <a:pt x="16261" y="4182"/>
                    <a:pt x="16285" y="4182"/>
                  </a:cubicBezTo>
                  <a:cubicBezTo>
                    <a:pt x="16351" y="5308"/>
                    <a:pt x="16604" y="6406"/>
                    <a:pt x="16781" y="7514"/>
                  </a:cubicBezTo>
                  <a:cubicBezTo>
                    <a:pt x="16649" y="7691"/>
                    <a:pt x="16524" y="7875"/>
                    <a:pt x="16403" y="8055"/>
                  </a:cubicBezTo>
                  <a:cubicBezTo>
                    <a:pt x="16334" y="8062"/>
                    <a:pt x="16268" y="8103"/>
                    <a:pt x="16247" y="8193"/>
                  </a:cubicBezTo>
                  <a:cubicBezTo>
                    <a:pt x="16240" y="8238"/>
                    <a:pt x="16230" y="8287"/>
                    <a:pt x="16216" y="8328"/>
                  </a:cubicBezTo>
                  <a:cubicBezTo>
                    <a:pt x="15793" y="8969"/>
                    <a:pt x="15350" y="9596"/>
                    <a:pt x="14702" y="10012"/>
                  </a:cubicBezTo>
                  <a:cubicBezTo>
                    <a:pt x="14389" y="10209"/>
                    <a:pt x="14093" y="10292"/>
                    <a:pt x="13811" y="10292"/>
                  </a:cubicBezTo>
                  <a:cubicBezTo>
                    <a:pt x="13646" y="10292"/>
                    <a:pt x="13486" y="10264"/>
                    <a:pt x="13330" y="10213"/>
                  </a:cubicBezTo>
                  <a:cubicBezTo>
                    <a:pt x="12700" y="9794"/>
                    <a:pt x="12139" y="9243"/>
                    <a:pt x="11661" y="8775"/>
                  </a:cubicBezTo>
                  <a:cubicBezTo>
                    <a:pt x="11636" y="8748"/>
                    <a:pt x="11605" y="8727"/>
                    <a:pt x="11571" y="8713"/>
                  </a:cubicBezTo>
                  <a:cubicBezTo>
                    <a:pt x="11512" y="8640"/>
                    <a:pt x="11449" y="8567"/>
                    <a:pt x="11394" y="8495"/>
                  </a:cubicBezTo>
                  <a:cubicBezTo>
                    <a:pt x="11428" y="8051"/>
                    <a:pt x="11442" y="7601"/>
                    <a:pt x="11446" y="7154"/>
                  </a:cubicBezTo>
                  <a:cubicBezTo>
                    <a:pt x="11574" y="7272"/>
                    <a:pt x="11723" y="7369"/>
                    <a:pt x="11868" y="7431"/>
                  </a:cubicBezTo>
                  <a:cubicBezTo>
                    <a:pt x="11886" y="7439"/>
                    <a:pt x="11904" y="7442"/>
                    <a:pt x="11921" y="7442"/>
                  </a:cubicBezTo>
                  <a:cubicBezTo>
                    <a:pt x="12010" y="7442"/>
                    <a:pt x="12070" y="7344"/>
                    <a:pt x="12000" y="7265"/>
                  </a:cubicBezTo>
                  <a:cubicBezTo>
                    <a:pt x="11861" y="7099"/>
                    <a:pt x="11674" y="6977"/>
                    <a:pt x="11519" y="6825"/>
                  </a:cubicBezTo>
                  <a:cubicBezTo>
                    <a:pt x="11494" y="6801"/>
                    <a:pt x="11470" y="6773"/>
                    <a:pt x="11446" y="6749"/>
                  </a:cubicBezTo>
                  <a:cubicBezTo>
                    <a:pt x="11442" y="6039"/>
                    <a:pt x="11411" y="5329"/>
                    <a:pt x="11377" y="4625"/>
                  </a:cubicBezTo>
                  <a:cubicBezTo>
                    <a:pt x="11377" y="4605"/>
                    <a:pt x="11377" y="4587"/>
                    <a:pt x="11373" y="4570"/>
                  </a:cubicBezTo>
                  <a:cubicBezTo>
                    <a:pt x="11359" y="4341"/>
                    <a:pt x="11345" y="4109"/>
                    <a:pt x="11338" y="3881"/>
                  </a:cubicBezTo>
                  <a:lnTo>
                    <a:pt x="11338" y="3881"/>
                  </a:lnTo>
                  <a:cubicBezTo>
                    <a:pt x="11377" y="3915"/>
                    <a:pt x="11411" y="3933"/>
                    <a:pt x="11449" y="3933"/>
                  </a:cubicBezTo>
                  <a:cubicBezTo>
                    <a:pt x="11559" y="3938"/>
                    <a:pt x="11668" y="3941"/>
                    <a:pt x="11777" y="3941"/>
                  </a:cubicBezTo>
                  <a:cubicBezTo>
                    <a:pt x="12653" y="3941"/>
                    <a:pt x="13520" y="3774"/>
                    <a:pt x="14373" y="3774"/>
                  </a:cubicBezTo>
                  <a:close/>
                  <a:moveTo>
                    <a:pt x="10306" y="9742"/>
                  </a:moveTo>
                  <a:cubicBezTo>
                    <a:pt x="10237" y="9943"/>
                    <a:pt x="10168" y="10147"/>
                    <a:pt x="10102" y="10351"/>
                  </a:cubicBezTo>
                  <a:cubicBezTo>
                    <a:pt x="10095" y="10376"/>
                    <a:pt x="10095" y="10400"/>
                    <a:pt x="10095" y="10421"/>
                  </a:cubicBezTo>
                  <a:cubicBezTo>
                    <a:pt x="10043" y="10386"/>
                    <a:pt x="9991" y="10351"/>
                    <a:pt x="9939" y="10313"/>
                  </a:cubicBezTo>
                  <a:cubicBezTo>
                    <a:pt x="10067" y="10126"/>
                    <a:pt x="10185" y="9936"/>
                    <a:pt x="10306" y="9742"/>
                  </a:cubicBezTo>
                  <a:close/>
                  <a:moveTo>
                    <a:pt x="19157" y="8249"/>
                  </a:moveTo>
                  <a:lnTo>
                    <a:pt x="19157" y="8249"/>
                  </a:lnTo>
                  <a:cubicBezTo>
                    <a:pt x="19036" y="8671"/>
                    <a:pt x="18724" y="9059"/>
                    <a:pt x="18485" y="9388"/>
                  </a:cubicBezTo>
                  <a:cubicBezTo>
                    <a:pt x="18308" y="9631"/>
                    <a:pt x="18118" y="9867"/>
                    <a:pt x="17931" y="10099"/>
                  </a:cubicBezTo>
                  <a:cubicBezTo>
                    <a:pt x="17737" y="10234"/>
                    <a:pt x="17525" y="10341"/>
                    <a:pt x="17331" y="10462"/>
                  </a:cubicBezTo>
                  <a:cubicBezTo>
                    <a:pt x="17342" y="10397"/>
                    <a:pt x="17349" y="10334"/>
                    <a:pt x="17356" y="10268"/>
                  </a:cubicBezTo>
                  <a:cubicBezTo>
                    <a:pt x="17983" y="9617"/>
                    <a:pt x="18474" y="8838"/>
                    <a:pt x="19157" y="8249"/>
                  </a:cubicBezTo>
                  <a:close/>
                  <a:moveTo>
                    <a:pt x="4806" y="12277"/>
                  </a:moveTo>
                  <a:cubicBezTo>
                    <a:pt x="5151" y="12277"/>
                    <a:pt x="5509" y="12386"/>
                    <a:pt x="5876" y="12634"/>
                  </a:cubicBezTo>
                  <a:cubicBezTo>
                    <a:pt x="5491" y="12485"/>
                    <a:pt x="5093" y="12364"/>
                    <a:pt x="4687" y="12281"/>
                  </a:cubicBezTo>
                  <a:cubicBezTo>
                    <a:pt x="4727" y="12278"/>
                    <a:pt x="4766" y="12277"/>
                    <a:pt x="4806" y="12277"/>
                  </a:cubicBezTo>
                  <a:close/>
                  <a:moveTo>
                    <a:pt x="3146" y="12451"/>
                  </a:moveTo>
                  <a:cubicBezTo>
                    <a:pt x="2841" y="12693"/>
                    <a:pt x="2564" y="12991"/>
                    <a:pt x="2314" y="13331"/>
                  </a:cubicBezTo>
                  <a:cubicBezTo>
                    <a:pt x="2356" y="13216"/>
                    <a:pt x="2394" y="13105"/>
                    <a:pt x="2443" y="12995"/>
                  </a:cubicBezTo>
                  <a:cubicBezTo>
                    <a:pt x="2609" y="12620"/>
                    <a:pt x="2858" y="12485"/>
                    <a:pt x="3146" y="12451"/>
                  </a:cubicBezTo>
                  <a:close/>
                  <a:moveTo>
                    <a:pt x="13542" y="18388"/>
                  </a:moveTo>
                  <a:cubicBezTo>
                    <a:pt x="13607" y="18405"/>
                    <a:pt x="13666" y="18423"/>
                    <a:pt x="13722" y="18447"/>
                  </a:cubicBezTo>
                  <a:cubicBezTo>
                    <a:pt x="13715" y="18471"/>
                    <a:pt x="13701" y="18489"/>
                    <a:pt x="13694" y="18506"/>
                  </a:cubicBezTo>
                  <a:cubicBezTo>
                    <a:pt x="13646" y="18461"/>
                    <a:pt x="13594" y="18423"/>
                    <a:pt x="13542" y="18388"/>
                  </a:cubicBezTo>
                  <a:close/>
                  <a:moveTo>
                    <a:pt x="13237" y="18575"/>
                  </a:moveTo>
                  <a:lnTo>
                    <a:pt x="13237" y="18575"/>
                  </a:lnTo>
                  <a:cubicBezTo>
                    <a:pt x="13334" y="18603"/>
                    <a:pt x="13427" y="18655"/>
                    <a:pt x="13514" y="18735"/>
                  </a:cubicBezTo>
                  <a:cubicBezTo>
                    <a:pt x="13524" y="18741"/>
                    <a:pt x="13531" y="18752"/>
                    <a:pt x="13545" y="18759"/>
                  </a:cubicBezTo>
                  <a:cubicBezTo>
                    <a:pt x="13479" y="18873"/>
                    <a:pt x="13410" y="18981"/>
                    <a:pt x="13341" y="19095"/>
                  </a:cubicBezTo>
                  <a:cubicBezTo>
                    <a:pt x="13348" y="18922"/>
                    <a:pt x="13299" y="18738"/>
                    <a:pt x="13237" y="18575"/>
                  </a:cubicBezTo>
                  <a:close/>
                  <a:moveTo>
                    <a:pt x="14051" y="18686"/>
                  </a:moveTo>
                  <a:cubicBezTo>
                    <a:pt x="14241" y="18890"/>
                    <a:pt x="14335" y="19154"/>
                    <a:pt x="14283" y="19414"/>
                  </a:cubicBezTo>
                  <a:cubicBezTo>
                    <a:pt x="14266" y="19209"/>
                    <a:pt x="14137" y="19001"/>
                    <a:pt x="14023" y="18859"/>
                  </a:cubicBezTo>
                  <a:cubicBezTo>
                    <a:pt x="14009" y="18842"/>
                    <a:pt x="13995" y="18825"/>
                    <a:pt x="13982" y="18811"/>
                  </a:cubicBezTo>
                  <a:cubicBezTo>
                    <a:pt x="14009" y="18773"/>
                    <a:pt x="14030" y="18731"/>
                    <a:pt x="14051" y="18686"/>
                  </a:cubicBezTo>
                  <a:close/>
                  <a:moveTo>
                    <a:pt x="12953" y="18638"/>
                  </a:moveTo>
                  <a:cubicBezTo>
                    <a:pt x="13039" y="18852"/>
                    <a:pt x="13098" y="19084"/>
                    <a:pt x="12994" y="19296"/>
                  </a:cubicBezTo>
                  <a:cubicBezTo>
                    <a:pt x="12908" y="19476"/>
                    <a:pt x="12689" y="19549"/>
                    <a:pt x="12482" y="19580"/>
                  </a:cubicBezTo>
                  <a:cubicBezTo>
                    <a:pt x="12371" y="19511"/>
                    <a:pt x="12312" y="19410"/>
                    <a:pt x="12315" y="19278"/>
                  </a:cubicBezTo>
                  <a:cubicBezTo>
                    <a:pt x="12326" y="19012"/>
                    <a:pt x="12693" y="18783"/>
                    <a:pt x="12953" y="18638"/>
                  </a:cubicBezTo>
                  <a:close/>
                  <a:moveTo>
                    <a:pt x="12925" y="19722"/>
                  </a:moveTo>
                  <a:cubicBezTo>
                    <a:pt x="12922" y="19729"/>
                    <a:pt x="12918" y="19736"/>
                    <a:pt x="12915" y="19743"/>
                  </a:cubicBezTo>
                  <a:cubicBezTo>
                    <a:pt x="12904" y="19743"/>
                    <a:pt x="12901" y="19739"/>
                    <a:pt x="12890" y="19739"/>
                  </a:cubicBezTo>
                  <a:cubicBezTo>
                    <a:pt x="12904" y="19736"/>
                    <a:pt x="12918" y="19729"/>
                    <a:pt x="12925" y="19722"/>
                  </a:cubicBezTo>
                  <a:close/>
                  <a:moveTo>
                    <a:pt x="13819" y="19067"/>
                  </a:moveTo>
                  <a:cubicBezTo>
                    <a:pt x="13971" y="19261"/>
                    <a:pt x="14065" y="19493"/>
                    <a:pt x="13888" y="19625"/>
                  </a:cubicBezTo>
                  <a:cubicBezTo>
                    <a:pt x="13774" y="19711"/>
                    <a:pt x="13531" y="19763"/>
                    <a:pt x="13271" y="19770"/>
                  </a:cubicBezTo>
                  <a:cubicBezTo>
                    <a:pt x="13472" y="19552"/>
                    <a:pt x="13652" y="19320"/>
                    <a:pt x="13819" y="19067"/>
                  </a:cubicBezTo>
                  <a:close/>
                  <a:moveTo>
                    <a:pt x="12381" y="19843"/>
                  </a:moveTo>
                  <a:cubicBezTo>
                    <a:pt x="12395" y="19850"/>
                    <a:pt x="12405" y="19857"/>
                    <a:pt x="12419" y="19864"/>
                  </a:cubicBezTo>
                  <a:cubicBezTo>
                    <a:pt x="12520" y="19919"/>
                    <a:pt x="12641" y="19968"/>
                    <a:pt x="12769" y="20002"/>
                  </a:cubicBezTo>
                  <a:cubicBezTo>
                    <a:pt x="12781" y="20057"/>
                    <a:pt x="12838" y="20098"/>
                    <a:pt x="12896" y="20098"/>
                  </a:cubicBezTo>
                  <a:cubicBezTo>
                    <a:pt x="12923" y="20098"/>
                    <a:pt x="12950" y="20089"/>
                    <a:pt x="12973" y="20068"/>
                  </a:cubicBezTo>
                  <a:lnTo>
                    <a:pt x="12987" y="20054"/>
                  </a:lnTo>
                  <a:cubicBezTo>
                    <a:pt x="13094" y="20073"/>
                    <a:pt x="13204" y="20083"/>
                    <a:pt x="13313" y="20083"/>
                  </a:cubicBezTo>
                  <a:cubicBezTo>
                    <a:pt x="13486" y="20083"/>
                    <a:pt x="13657" y="20058"/>
                    <a:pt x="13808" y="20002"/>
                  </a:cubicBezTo>
                  <a:lnTo>
                    <a:pt x="13808" y="20002"/>
                  </a:lnTo>
                  <a:cubicBezTo>
                    <a:pt x="13588" y="20123"/>
                    <a:pt x="13287" y="20206"/>
                    <a:pt x="13006" y="20206"/>
                  </a:cubicBezTo>
                  <a:cubicBezTo>
                    <a:pt x="12719" y="20206"/>
                    <a:pt x="12453" y="20120"/>
                    <a:pt x="12312" y="19902"/>
                  </a:cubicBezTo>
                  <a:cubicBezTo>
                    <a:pt x="12298" y="19881"/>
                    <a:pt x="12284" y="19864"/>
                    <a:pt x="12277" y="19843"/>
                  </a:cubicBezTo>
                  <a:close/>
                  <a:moveTo>
                    <a:pt x="13815" y="20273"/>
                  </a:moveTo>
                  <a:cubicBezTo>
                    <a:pt x="14304" y="20934"/>
                    <a:pt x="14248" y="21613"/>
                    <a:pt x="14137" y="22386"/>
                  </a:cubicBezTo>
                  <a:cubicBezTo>
                    <a:pt x="13878" y="21721"/>
                    <a:pt x="13819" y="21021"/>
                    <a:pt x="13694" y="20325"/>
                  </a:cubicBezTo>
                  <a:cubicBezTo>
                    <a:pt x="13732" y="20307"/>
                    <a:pt x="13774" y="20290"/>
                    <a:pt x="13815" y="20273"/>
                  </a:cubicBezTo>
                  <a:close/>
                  <a:moveTo>
                    <a:pt x="12949" y="20439"/>
                  </a:moveTo>
                  <a:cubicBezTo>
                    <a:pt x="13005" y="21211"/>
                    <a:pt x="13143" y="21928"/>
                    <a:pt x="12904" y="22666"/>
                  </a:cubicBezTo>
                  <a:cubicBezTo>
                    <a:pt x="12745" y="21939"/>
                    <a:pt x="12831" y="21180"/>
                    <a:pt x="12904" y="20439"/>
                  </a:cubicBezTo>
                  <a:close/>
                  <a:moveTo>
                    <a:pt x="6170" y="26335"/>
                  </a:moveTo>
                  <a:cubicBezTo>
                    <a:pt x="6201" y="26546"/>
                    <a:pt x="6232" y="26761"/>
                    <a:pt x="6257" y="26972"/>
                  </a:cubicBezTo>
                  <a:cubicBezTo>
                    <a:pt x="6224" y="26952"/>
                    <a:pt x="6180" y="26939"/>
                    <a:pt x="6132" y="26939"/>
                  </a:cubicBezTo>
                  <a:cubicBezTo>
                    <a:pt x="6115" y="26939"/>
                    <a:pt x="6098" y="26941"/>
                    <a:pt x="6080" y="26944"/>
                  </a:cubicBezTo>
                  <a:cubicBezTo>
                    <a:pt x="6135" y="26740"/>
                    <a:pt x="6163" y="26536"/>
                    <a:pt x="6170" y="26335"/>
                  </a:cubicBezTo>
                  <a:close/>
                  <a:moveTo>
                    <a:pt x="6326" y="27551"/>
                  </a:moveTo>
                  <a:cubicBezTo>
                    <a:pt x="6340" y="27679"/>
                    <a:pt x="6354" y="27810"/>
                    <a:pt x="6367" y="27946"/>
                  </a:cubicBezTo>
                  <a:cubicBezTo>
                    <a:pt x="6274" y="27980"/>
                    <a:pt x="6187" y="28018"/>
                    <a:pt x="6101" y="28060"/>
                  </a:cubicBezTo>
                  <a:cubicBezTo>
                    <a:pt x="6177" y="27887"/>
                    <a:pt x="6250" y="27720"/>
                    <a:pt x="6326" y="27551"/>
                  </a:cubicBezTo>
                  <a:close/>
                  <a:moveTo>
                    <a:pt x="6412" y="28576"/>
                  </a:moveTo>
                  <a:cubicBezTo>
                    <a:pt x="6419" y="28642"/>
                    <a:pt x="6423" y="28711"/>
                    <a:pt x="6426" y="28777"/>
                  </a:cubicBezTo>
                  <a:cubicBezTo>
                    <a:pt x="6406" y="28749"/>
                    <a:pt x="6374" y="28718"/>
                    <a:pt x="6340" y="28680"/>
                  </a:cubicBezTo>
                  <a:cubicBezTo>
                    <a:pt x="6367" y="28645"/>
                    <a:pt x="6388" y="28611"/>
                    <a:pt x="6412" y="28576"/>
                  </a:cubicBezTo>
                  <a:close/>
                  <a:moveTo>
                    <a:pt x="5418" y="30041"/>
                  </a:moveTo>
                  <a:cubicBezTo>
                    <a:pt x="5436" y="30111"/>
                    <a:pt x="5491" y="30173"/>
                    <a:pt x="5557" y="30190"/>
                  </a:cubicBezTo>
                  <a:cubicBezTo>
                    <a:pt x="5280" y="30561"/>
                    <a:pt x="4985" y="30925"/>
                    <a:pt x="4705" y="31295"/>
                  </a:cubicBezTo>
                  <a:cubicBezTo>
                    <a:pt x="4594" y="31219"/>
                    <a:pt x="4486" y="31139"/>
                    <a:pt x="4379" y="31067"/>
                  </a:cubicBezTo>
                  <a:cubicBezTo>
                    <a:pt x="4705" y="30700"/>
                    <a:pt x="5051" y="30357"/>
                    <a:pt x="5418" y="30041"/>
                  </a:cubicBezTo>
                  <a:close/>
                  <a:moveTo>
                    <a:pt x="7330" y="30412"/>
                  </a:moveTo>
                  <a:cubicBezTo>
                    <a:pt x="7240" y="30689"/>
                    <a:pt x="7123" y="30935"/>
                    <a:pt x="6960" y="31157"/>
                  </a:cubicBezTo>
                  <a:cubicBezTo>
                    <a:pt x="6904" y="31212"/>
                    <a:pt x="6845" y="31275"/>
                    <a:pt x="6794" y="31330"/>
                  </a:cubicBezTo>
                  <a:cubicBezTo>
                    <a:pt x="6769" y="31358"/>
                    <a:pt x="6738" y="31378"/>
                    <a:pt x="6717" y="31399"/>
                  </a:cubicBezTo>
                  <a:cubicBezTo>
                    <a:pt x="6755" y="31074"/>
                    <a:pt x="6790" y="30751"/>
                    <a:pt x="6811" y="30426"/>
                  </a:cubicBezTo>
                  <a:cubicBezTo>
                    <a:pt x="6984" y="30422"/>
                    <a:pt x="7157" y="30422"/>
                    <a:pt x="7330" y="30412"/>
                  </a:cubicBezTo>
                  <a:close/>
                  <a:moveTo>
                    <a:pt x="5605" y="31004"/>
                  </a:moveTo>
                  <a:lnTo>
                    <a:pt x="5605" y="31004"/>
                  </a:lnTo>
                  <a:cubicBezTo>
                    <a:pt x="5453" y="31236"/>
                    <a:pt x="5297" y="31465"/>
                    <a:pt x="5124" y="31645"/>
                  </a:cubicBezTo>
                  <a:cubicBezTo>
                    <a:pt x="5096" y="31624"/>
                    <a:pt x="5072" y="31600"/>
                    <a:pt x="5044" y="31576"/>
                  </a:cubicBezTo>
                  <a:cubicBezTo>
                    <a:pt x="5221" y="31378"/>
                    <a:pt x="5408" y="31191"/>
                    <a:pt x="5605" y="31004"/>
                  </a:cubicBezTo>
                  <a:close/>
                  <a:moveTo>
                    <a:pt x="6357" y="31039"/>
                  </a:moveTo>
                  <a:lnTo>
                    <a:pt x="6357" y="31039"/>
                  </a:lnTo>
                  <a:cubicBezTo>
                    <a:pt x="6322" y="31330"/>
                    <a:pt x="6277" y="31621"/>
                    <a:pt x="6232" y="31905"/>
                  </a:cubicBezTo>
                  <a:cubicBezTo>
                    <a:pt x="6031" y="32106"/>
                    <a:pt x="5837" y="32310"/>
                    <a:pt x="5643" y="32511"/>
                  </a:cubicBezTo>
                  <a:cubicBezTo>
                    <a:pt x="5647" y="32269"/>
                    <a:pt x="5765" y="32019"/>
                    <a:pt x="5900" y="31780"/>
                  </a:cubicBezTo>
                  <a:cubicBezTo>
                    <a:pt x="5938" y="31777"/>
                    <a:pt x="5976" y="31760"/>
                    <a:pt x="6004" y="31725"/>
                  </a:cubicBezTo>
                  <a:cubicBezTo>
                    <a:pt x="6132" y="31559"/>
                    <a:pt x="6264" y="31309"/>
                    <a:pt x="6357" y="31039"/>
                  </a:cubicBezTo>
                  <a:close/>
                  <a:moveTo>
                    <a:pt x="6146" y="32387"/>
                  </a:moveTo>
                  <a:cubicBezTo>
                    <a:pt x="6108" y="32594"/>
                    <a:pt x="6063" y="32806"/>
                    <a:pt x="6021" y="33014"/>
                  </a:cubicBezTo>
                  <a:cubicBezTo>
                    <a:pt x="5858" y="33027"/>
                    <a:pt x="5702" y="33045"/>
                    <a:pt x="5546" y="33065"/>
                  </a:cubicBezTo>
                  <a:cubicBezTo>
                    <a:pt x="5744" y="32837"/>
                    <a:pt x="5941" y="32608"/>
                    <a:pt x="6146" y="32387"/>
                  </a:cubicBezTo>
                  <a:close/>
                  <a:moveTo>
                    <a:pt x="5945" y="33332"/>
                  </a:moveTo>
                  <a:cubicBezTo>
                    <a:pt x="5921" y="33447"/>
                    <a:pt x="5893" y="33561"/>
                    <a:pt x="5869" y="33679"/>
                  </a:cubicBezTo>
                  <a:cubicBezTo>
                    <a:pt x="5811" y="33628"/>
                    <a:pt x="5735" y="33601"/>
                    <a:pt x="5657" y="33601"/>
                  </a:cubicBezTo>
                  <a:cubicBezTo>
                    <a:pt x="5613" y="33601"/>
                    <a:pt x="5568" y="33609"/>
                    <a:pt x="5526" y="33627"/>
                  </a:cubicBezTo>
                  <a:cubicBezTo>
                    <a:pt x="5494" y="33530"/>
                    <a:pt x="5418" y="33464"/>
                    <a:pt x="5332" y="33440"/>
                  </a:cubicBezTo>
                  <a:cubicBezTo>
                    <a:pt x="5474" y="33412"/>
                    <a:pt x="5709" y="33370"/>
                    <a:pt x="5945" y="33332"/>
                  </a:cubicBezTo>
                  <a:close/>
                  <a:moveTo>
                    <a:pt x="20245" y="34375"/>
                  </a:moveTo>
                  <a:cubicBezTo>
                    <a:pt x="20262" y="34711"/>
                    <a:pt x="20279" y="35047"/>
                    <a:pt x="20297" y="35383"/>
                  </a:cubicBezTo>
                  <a:cubicBezTo>
                    <a:pt x="20120" y="35123"/>
                    <a:pt x="19929" y="34874"/>
                    <a:pt x="19725" y="34635"/>
                  </a:cubicBezTo>
                  <a:cubicBezTo>
                    <a:pt x="19916" y="34593"/>
                    <a:pt x="20092" y="34507"/>
                    <a:pt x="20245" y="34375"/>
                  </a:cubicBezTo>
                  <a:close/>
                  <a:moveTo>
                    <a:pt x="19289" y="35785"/>
                  </a:moveTo>
                  <a:cubicBezTo>
                    <a:pt x="19621" y="35809"/>
                    <a:pt x="19950" y="35833"/>
                    <a:pt x="20283" y="35851"/>
                  </a:cubicBezTo>
                  <a:cubicBezTo>
                    <a:pt x="20284" y="35855"/>
                    <a:pt x="20288" y="35856"/>
                    <a:pt x="20292" y="35856"/>
                  </a:cubicBezTo>
                  <a:cubicBezTo>
                    <a:pt x="20298" y="35856"/>
                    <a:pt x="20306" y="35854"/>
                    <a:pt x="20314" y="35854"/>
                  </a:cubicBezTo>
                  <a:cubicBezTo>
                    <a:pt x="20321" y="36176"/>
                    <a:pt x="20331" y="36495"/>
                    <a:pt x="20331" y="36817"/>
                  </a:cubicBezTo>
                  <a:cubicBezTo>
                    <a:pt x="20331" y="36907"/>
                    <a:pt x="20328" y="36997"/>
                    <a:pt x="20328" y="37091"/>
                  </a:cubicBezTo>
                  <a:cubicBezTo>
                    <a:pt x="19496" y="36530"/>
                    <a:pt x="18190" y="36384"/>
                    <a:pt x="17369" y="36252"/>
                  </a:cubicBezTo>
                  <a:cubicBezTo>
                    <a:pt x="16919" y="36183"/>
                    <a:pt x="16465" y="36128"/>
                    <a:pt x="16008" y="36079"/>
                  </a:cubicBezTo>
                  <a:cubicBezTo>
                    <a:pt x="17044" y="36003"/>
                    <a:pt x="18080" y="35965"/>
                    <a:pt x="19119" y="35948"/>
                  </a:cubicBezTo>
                  <a:cubicBezTo>
                    <a:pt x="19223" y="35948"/>
                    <a:pt x="19278" y="35868"/>
                    <a:pt x="19289" y="35785"/>
                  </a:cubicBezTo>
                  <a:close/>
                  <a:moveTo>
                    <a:pt x="11311" y="9416"/>
                  </a:moveTo>
                  <a:cubicBezTo>
                    <a:pt x="11936" y="10577"/>
                    <a:pt x="13617" y="11863"/>
                    <a:pt x="14995" y="11863"/>
                  </a:cubicBezTo>
                  <a:cubicBezTo>
                    <a:pt x="15098" y="11863"/>
                    <a:pt x="15199" y="11856"/>
                    <a:pt x="15298" y="11841"/>
                  </a:cubicBezTo>
                  <a:lnTo>
                    <a:pt x="15298" y="11841"/>
                  </a:lnTo>
                  <a:cubicBezTo>
                    <a:pt x="15267" y="12063"/>
                    <a:pt x="15256" y="12288"/>
                    <a:pt x="15263" y="12513"/>
                  </a:cubicBezTo>
                  <a:cubicBezTo>
                    <a:pt x="15263" y="12568"/>
                    <a:pt x="15291" y="12617"/>
                    <a:pt x="15326" y="12645"/>
                  </a:cubicBezTo>
                  <a:cubicBezTo>
                    <a:pt x="15326" y="12686"/>
                    <a:pt x="15319" y="12721"/>
                    <a:pt x="15319" y="12759"/>
                  </a:cubicBezTo>
                  <a:cubicBezTo>
                    <a:pt x="15315" y="12794"/>
                    <a:pt x="15312" y="12825"/>
                    <a:pt x="15308" y="12859"/>
                  </a:cubicBezTo>
                  <a:cubicBezTo>
                    <a:pt x="15301" y="12887"/>
                    <a:pt x="15308" y="12915"/>
                    <a:pt x="15315" y="12936"/>
                  </a:cubicBezTo>
                  <a:cubicBezTo>
                    <a:pt x="15308" y="13303"/>
                    <a:pt x="15319" y="13580"/>
                    <a:pt x="15367" y="13684"/>
                  </a:cubicBezTo>
                  <a:cubicBezTo>
                    <a:pt x="15596" y="14175"/>
                    <a:pt x="16025" y="14332"/>
                    <a:pt x="16509" y="14332"/>
                  </a:cubicBezTo>
                  <a:cubicBezTo>
                    <a:pt x="17160" y="14332"/>
                    <a:pt x="17913" y="14048"/>
                    <a:pt x="18419" y="13909"/>
                  </a:cubicBezTo>
                  <a:cubicBezTo>
                    <a:pt x="18790" y="13812"/>
                    <a:pt x="19160" y="13725"/>
                    <a:pt x="19538" y="13660"/>
                  </a:cubicBezTo>
                  <a:cubicBezTo>
                    <a:pt x="19741" y="13624"/>
                    <a:pt x="19936" y="13592"/>
                    <a:pt x="20112" y="13592"/>
                  </a:cubicBezTo>
                  <a:cubicBezTo>
                    <a:pt x="20432" y="13592"/>
                    <a:pt x="20689" y="13700"/>
                    <a:pt x="20816" y="14096"/>
                  </a:cubicBezTo>
                  <a:cubicBezTo>
                    <a:pt x="21242" y="15426"/>
                    <a:pt x="21474" y="16833"/>
                    <a:pt x="21603" y="18222"/>
                  </a:cubicBezTo>
                  <a:cubicBezTo>
                    <a:pt x="21838" y="20726"/>
                    <a:pt x="21485" y="23169"/>
                    <a:pt x="20563" y="25462"/>
                  </a:cubicBezTo>
                  <a:cubicBezTo>
                    <a:pt x="20508" y="25133"/>
                    <a:pt x="20446" y="24811"/>
                    <a:pt x="20373" y="24485"/>
                  </a:cubicBezTo>
                  <a:cubicBezTo>
                    <a:pt x="20278" y="24046"/>
                    <a:pt x="19915" y="23846"/>
                    <a:pt x="19543" y="23846"/>
                  </a:cubicBezTo>
                  <a:cubicBezTo>
                    <a:pt x="19075" y="23846"/>
                    <a:pt x="18593" y="24164"/>
                    <a:pt x="18616" y="24724"/>
                  </a:cubicBezTo>
                  <a:cubicBezTo>
                    <a:pt x="18675" y="26328"/>
                    <a:pt x="18485" y="27921"/>
                    <a:pt x="18377" y="29522"/>
                  </a:cubicBezTo>
                  <a:cubicBezTo>
                    <a:pt x="18374" y="29563"/>
                    <a:pt x="18374" y="29608"/>
                    <a:pt x="18367" y="29650"/>
                  </a:cubicBezTo>
                  <a:cubicBezTo>
                    <a:pt x="18239" y="29428"/>
                    <a:pt x="18114" y="29213"/>
                    <a:pt x="17979" y="28995"/>
                  </a:cubicBezTo>
                  <a:cubicBezTo>
                    <a:pt x="17890" y="28852"/>
                    <a:pt x="17450" y="28351"/>
                    <a:pt x="17296" y="28351"/>
                  </a:cubicBezTo>
                  <a:cubicBezTo>
                    <a:pt x="17233" y="28351"/>
                    <a:pt x="17218" y="28434"/>
                    <a:pt x="17293" y="28659"/>
                  </a:cubicBezTo>
                  <a:cubicBezTo>
                    <a:pt x="17293" y="28660"/>
                    <a:pt x="17294" y="28661"/>
                    <a:pt x="17295" y="28661"/>
                  </a:cubicBezTo>
                  <a:cubicBezTo>
                    <a:pt x="17297" y="28661"/>
                    <a:pt x="17300" y="28659"/>
                    <a:pt x="17300" y="28659"/>
                  </a:cubicBezTo>
                  <a:cubicBezTo>
                    <a:pt x="17305" y="28568"/>
                    <a:pt x="17255" y="28501"/>
                    <a:pt x="17258" y="28501"/>
                  </a:cubicBezTo>
                  <a:lnTo>
                    <a:pt x="17258" y="28501"/>
                  </a:lnTo>
                  <a:cubicBezTo>
                    <a:pt x="17260" y="28501"/>
                    <a:pt x="17276" y="28519"/>
                    <a:pt x="17321" y="28562"/>
                  </a:cubicBezTo>
                  <a:cubicBezTo>
                    <a:pt x="17428" y="28666"/>
                    <a:pt x="17498" y="28829"/>
                    <a:pt x="17570" y="28954"/>
                  </a:cubicBezTo>
                  <a:cubicBezTo>
                    <a:pt x="17823" y="29387"/>
                    <a:pt x="18066" y="29823"/>
                    <a:pt x="18298" y="30266"/>
                  </a:cubicBezTo>
                  <a:cubicBezTo>
                    <a:pt x="18294" y="30301"/>
                    <a:pt x="18291" y="30339"/>
                    <a:pt x="18287" y="30374"/>
                  </a:cubicBezTo>
                  <a:cubicBezTo>
                    <a:pt x="17806" y="30634"/>
                    <a:pt x="17352" y="30928"/>
                    <a:pt x="16964" y="31167"/>
                  </a:cubicBezTo>
                  <a:cubicBezTo>
                    <a:pt x="15242" y="32217"/>
                    <a:pt x="13673" y="33516"/>
                    <a:pt x="12111" y="34791"/>
                  </a:cubicBezTo>
                  <a:cubicBezTo>
                    <a:pt x="11266" y="35473"/>
                    <a:pt x="10424" y="36155"/>
                    <a:pt x="9558" y="36803"/>
                  </a:cubicBezTo>
                  <a:cubicBezTo>
                    <a:pt x="9118" y="37132"/>
                    <a:pt x="8668" y="37444"/>
                    <a:pt x="8217" y="37752"/>
                  </a:cubicBezTo>
                  <a:cubicBezTo>
                    <a:pt x="7885" y="37978"/>
                    <a:pt x="7604" y="38210"/>
                    <a:pt x="7360" y="38210"/>
                  </a:cubicBezTo>
                  <a:cubicBezTo>
                    <a:pt x="7166" y="38210"/>
                    <a:pt x="6995" y="38064"/>
                    <a:pt x="6839" y="37655"/>
                  </a:cubicBezTo>
                  <a:cubicBezTo>
                    <a:pt x="6277" y="36194"/>
                    <a:pt x="7396" y="34545"/>
                    <a:pt x="7098" y="33020"/>
                  </a:cubicBezTo>
                  <a:cubicBezTo>
                    <a:pt x="7084" y="32947"/>
                    <a:pt x="7014" y="32913"/>
                    <a:pt x="6949" y="32913"/>
                  </a:cubicBezTo>
                  <a:cubicBezTo>
                    <a:pt x="6937" y="32913"/>
                    <a:pt x="6926" y="32914"/>
                    <a:pt x="6915" y="32917"/>
                  </a:cubicBezTo>
                  <a:cubicBezTo>
                    <a:pt x="6773" y="32941"/>
                    <a:pt x="6634" y="32958"/>
                    <a:pt x="6492" y="32975"/>
                  </a:cubicBezTo>
                  <a:cubicBezTo>
                    <a:pt x="6554" y="32612"/>
                    <a:pt x="6617" y="32248"/>
                    <a:pt x="6669" y="31884"/>
                  </a:cubicBezTo>
                  <a:cubicBezTo>
                    <a:pt x="7244" y="31482"/>
                    <a:pt x="7590" y="30942"/>
                    <a:pt x="7777" y="30266"/>
                  </a:cubicBezTo>
                  <a:cubicBezTo>
                    <a:pt x="7812" y="30135"/>
                    <a:pt x="7711" y="30038"/>
                    <a:pt x="7591" y="30038"/>
                  </a:cubicBezTo>
                  <a:cubicBezTo>
                    <a:pt x="7579" y="30038"/>
                    <a:pt x="7565" y="30039"/>
                    <a:pt x="7552" y="30041"/>
                  </a:cubicBezTo>
                  <a:cubicBezTo>
                    <a:pt x="7324" y="30079"/>
                    <a:pt x="7085" y="30079"/>
                    <a:pt x="6849" y="30083"/>
                  </a:cubicBezTo>
                  <a:lnTo>
                    <a:pt x="6849" y="30052"/>
                  </a:lnTo>
                  <a:cubicBezTo>
                    <a:pt x="6901" y="28995"/>
                    <a:pt x="6814" y="27949"/>
                    <a:pt x="6669" y="26910"/>
                  </a:cubicBezTo>
                  <a:cubicBezTo>
                    <a:pt x="6693" y="26858"/>
                    <a:pt x="6721" y="26809"/>
                    <a:pt x="6752" y="26757"/>
                  </a:cubicBezTo>
                  <a:cubicBezTo>
                    <a:pt x="6781" y="26711"/>
                    <a:pt x="6740" y="26665"/>
                    <a:pt x="6693" y="26665"/>
                  </a:cubicBezTo>
                  <a:cubicBezTo>
                    <a:pt x="6684" y="26665"/>
                    <a:pt x="6675" y="26667"/>
                    <a:pt x="6665" y="26671"/>
                  </a:cubicBezTo>
                  <a:cubicBezTo>
                    <a:pt x="6651" y="26674"/>
                    <a:pt x="6641" y="26681"/>
                    <a:pt x="6634" y="26685"/>
                  </a:cubicBezTo>
                  <a:cubicBezTo>
                    <a:pt x="6423" y="25289"/>
                    <a:pt x="6104" y="23900"/>
                    <a:pt x="5876" y="22500"/>
                  </a:cubicBezTo>
                  <a:cubicBezTo>
                    <a:pt x="5834" y="22077"/>
                    <a:pt x="5785" y="21658"/>
                    <a:pt x="5723" y="21232"/>
                  </a:cubicBezTo>
                  <a:cubicBezTo>
                    <a:pt x="5720" y="21194"/>
                    <a:pt x="5706" y="21166"/>
                    <a:pt x="5685" y="21146"/>
                  </a:cubicBezTo>
                  <a:cubicBezTo>
                    <a:pt x="5609" y="20435"/>
                    <a:pt x="5564" y="19722"/>
                    <a:pt x="5585" y="19001"/>
                  </a:cubicBezTo>
                  <a:cubicBezTo>
                    <a:pt x="5585" y="18976"/>
                    <a:pt x="5568" y="18965"/>
                    <a:pt x="5550" y="18965"/>
                  </a:cubicBezTo>
                  <a:cubicBezTo>
                    <a:pt x="5531" y="18965"/>
                    <a:pt x="5510" y="18978"/>
                    <a:pt x="5508" y="19001"/>
                  </a:cubicBezTo>
                  <a:cubicBezTo>
                    <a:pt x="5446" y="19708"/>
                    <a:pt x="5446" y="20411"/>
                    <a:pt x="5491" y="21107"/>
                  </a:cubicBezTo>
                  <a:cubicBezTo>
                    <a:pt x="5408" y="21142"/>
                    <a:pt x="5335" y="21225"/>
                    <a:pt x="5352" y="21333"/>
                  </a:cubicBezTo>
                  <a:cubicBezTo>
                    <a:pt x="5540" y="22621"/>
                    <a:pt x="5598" y="23917"/>
                    <a:pt x="5734" y="25212"/>
                  </a:cubicBezTo>
                  <a:cubicBezTo>
                    <a:pt x="5792" y="25784"/>
                    <a:pt x="5879" y="26356"/>
                    <a:pt x="5713" y="26917"/>
                  </a:cubicBezTo>
                  <a:cubicBezTo>
                    <a:pt x="5560" y="27419"/>
                    <a:pt x="5152" y="27862"/>
                    <a:pt x="4899" y="28316"/>
                  </a:cubicBezTo>
                  <a:cubicBezTo>
                    <a:pt x="4854" y="28389"/>
                    <a:pt x="4871" y="28493"/>
                    <a:pt x="4933" y="28555"/>
                  </a:cubicBezTo>
                  <a:cubicBezTo>
                    <a:pt x="4473" y="29047"/>
                    <a:pt x="3967" y="29511"/>
                    <a:pt x="3558" y="30034"/>
                  </a:cubicBezTo>
                  <a:lnTo>
                    <a:pt x="3555" y="30041"/>
                  </a:lnTo>
                  <a:cubicBezTo>
                    <a:pt x="3548" y="30052"/>
                    <a:pt x="3534" y="30066"/>
                    <a:pt x="3527" y="30079"/>
                  </a:cubicBezTo>
                  <a:cubicBezTo>
                    <a:pt x="3422" y="30216"/>
                    <a:pt x="3561" y="30363"/>
                    <a:pt x="3700" y="30363"/>
                  </a:cubicBezTo>
                  <a:cubicBezTo>
                    <a:pt x="3746" y="30363"/>
                    <a:pt x="3791" y="30348"/>
                    <a:pt x="3828" y="30312"/>
                  </a:cubicBezTo>
                  <a:cubicBezTo>
                    <a:pt x="4403" y="29771"/>
                    <a:pt x="4989" y="29193"/>
                    <a:pt x="5661" y="28753"/>
                  </a:cubicBezTo>
                  <a:cubicBezTo>
                    <a:pt x="5699" y="28780"/>
                    <a:pt x="5730" y="28805"/>
                    <a:pt x="5754" y="28839"/>
                  </a:cubicBezTo>
                  <a:cubicBezTo>
                    <a:pt x="5179" y="29508"/>
                    <a:pt x="4500" y="30083"/>
                    <a:pt x="4050" y="30842"/>
                  </a:cubicBezTo>
                  <a:cubicBezTo>
                    <a:pt x="3946" y="30772"/>
                    <a:pt x="3846" y="30706"/>
                    <a:pt x="3752" y="30641"/>
                  </a:cubicBezTo>
                  <a:cubicBezTo>
                    <a:pt x="3346" y="30363"/>
                    <a:pt x="2879" y="30195"/>
                    <a:pt x="2423" y="30195"/>
                  </a:cubicBezTo>
                  <a:cubicBezTo>
                    <a:pt x="2326" y="30195"/>
                    <a:pt x="2229" y="30202"/>
                    <a:pt x="2134" y="30218"/>
                  </a:cubicBezTo>
                  <a:cubicBezTo>
                    <a:pt x="2325" y="29827"/>
                    <a:pt x="2456" y="29418"/>
                    <a:pt x="2443" y="29002"/>
                  </a:cubicBezTo>
                  <a:cubicBezTo>
                    <a:pt x="2428" y="28483"/>
                    <a:pt x="2038" y="28338"/>
                    <a:pt x="1609" y="28338"/>
                  </a:cubicBezTo>
                  <a:cubicBezTo>
                    <a:pt x="1544" y="28338"/>
                    <a:pt x="1477" y="28341"/>
                    <a:pt x="1410" y="28347"/>
                  </a:cubicBezTo>
                  <a:cubicBezTo>
                    <a:pt x="1629" y="28053"/>
                    <a:pt x="1850" y="27765"/>
                    <a:pt x="2048" y="27461"/>
                  </a:cubicBezTo>
                  <a:cubicBezTo>
                    <a:pt x="2117" y="27350"/>
                    <a:pt x="2075" y="27218"/>
                    <a:pt x="1982" y="27142"/>
                  </a:cubicBezTo>
                  <a:cubicBezTo>
                    <a:pt x="3652" y="25815"/>
                    <a:pt x="2082" y="22687"/>
                    <a:pt x="1857" y="21028"/>
                  </a:cubicBezTo>
                  <a:cubicBezTo>
                    <a:pt x="1601" y="19129"/>
                    <a:pt x="1736" y="17100"/>
                    <a:pt x="1947" y="15208"/>
                  </a:cubicBezTo>
                  <a:cubicBezTo>
                    <a:pt x="1958" y="15122"/>
                    <a:pt x="1971" y="15035"/>
                    <a:pt x="1978" y="14945"/>
                  </a:cubicBezTo>
                  <a:cubicBezTo>
                    <a:pt x="2411" y="13961"/>
                    <a:pt x="3118" y="12918"/>
                    <a:pt x="3974" y="12482"/>
                  </a:cubicBezTo>
                  <a:cubicBezTo>
                    <a:pt x="4051" y="12488"/>
                    <a:pt x="4128" y="12491"/>
                    <a:pt x="4204" y="12491"/>
                  </a:cubicBezTo>
                  <a:cubicBezTo>
                    <a:pt x="4360" y="12491"/>
                    <a:pt x="4513" y="12475"/>
                    <a:pt x="4660" y="12426"/>
                  </a:cubicBezTo>
                  <a:cubicBezTo>
                    <a:pt x="4663" y="12426"/>
                    <a:pt x="4663" y="12420"/>
                    <a:pt x="4667" y="12420"/>
                  </a:cubicBezTo>
                  <a:cubicBezTo>
                    <a:pt x="5252" y="12589"/>
                    <a:pt x="5817" y="12801"/>
                    <a:pt x="6364" y="13050"/>
                  </a:cubicBezTo>
                  <a:cubicBezTo>
                    <a:pt x="6458" y="13157"/>
                    <a:pt x="6530" y="13268"/>
                    <a:pt x="6600" y="13389"/>
                  </a:cubicBezTo>
                  <a:cubicBezTo>
                    <a:pt x="6101" y="14595"/>
                    <a:pt x="7244" y="15828"/>
                    <a:pt x="8103" y="16542"/>
                  </a:cubicBezTo>
                  <a:cubicBezTo>
                    <a:pt x="9184" y="17446"/>
                    <a:pt x="10694" y="18267"/>
                    <a:pt x="12132" y="18381"/>
                  </a:cubicBezTo>
                  <a:cubicBezTo>
                    <a:pt x="11820" y="18561"/>
                    <a:pt x="11543" y="18811"/>
                    <a:pt x="11387" y="19109"/>
                  </a:cubicBezTo>
                  <a:cubicBezTo>
                    <a:pt x="11151" y="19569"/>
                    <a:pt x="11470" y="19989"/>
                    <a:pt x="11827" y="20266"/>
                  </a:cubicBezTo>
                  <a:cubicBezTo>
                    <a:pt x="11834" y="20272"/>
                    <a:pt x="11841" y="20275"/>
                    <a:pt x="11849" y="20275"/>
                  </a:cubicBezTo>
                  <a:cubicBezTo>
                    <a:pt x="11872" y="20275"/>
                    <a:pt x="11892" y="20248"/>
                    <a:pt x="11868" y="20224"/>
                  </a:cubicBezTo>
                  <a:cubicBezTo>
                    <a:pt x="11387" y="19698"/>
                    <a:pt x="11463" y="19164"/>
                    <a:pt x="12021" y="18752"/>
                  </a:cubicBezTo>
                  <a:cubicBezTo>
                    <a:pt x="12128" y="18672"/>
                    <a:pt x="12246" y="18599"/>
                    <a:pt x="12364" y="18544"/>
                  </a:cubicBezTo>
                  <a:lnTo>
                    <a:pt x="12364" y="18544"/>
                  </a:lnTo>
                  <a:cubicBezTo>
                    <a:pt x="12004" y="18890"/>
                    <a:pt x="11820" y="19465"/>
                    <a:pt x="11986" y="19909"/>
                  </a:cubicBezTo>
                  <a:cubicBezTo>
                    <a:pt x="12004" y="19961"/>
                    <a:pt x="12028" y="20002"/>
                    <a:pt x="12055" y="20047"/>
                  </a:cubicBezTo>
                  <a:cubicBezTo>
                    <a:pt x="12038" y="20054"/>
                    <a:pt x="12024" y="20072"/>
                    <a:pt x="12021" y="20092"/>
                  </a:cubicBezTo>
                  <a:cubicBezTo>
                    <a:pt x="11723" y="20983"/>
                    <a:pt x="11706" y="21904"/>
                    <a:pt x="11706" y="22836"/>
                  </a:cubicBezTo>
                  <a:cubicBezTo>
                    <a:pt x="11706" y="22922"/>
                    <a:pt x="11780" y="22977"/>
                    <a:pt x="11853" y="22977"/>
                  </a:cubicBezTo>
                  <a:cubicBezTo>
                    <a:pt x="11898" y="22977"/>
                    <a:pt x="11943" y="22956"/>
                    <a:pt x="11969" y="22909"/>
                  </a:cubicBezTo>
                  <a:cubicBezTo>
                    <a:pt x="12364" y="22185"/>
                    <a:pt x="12405" y="21315"/>
                    <a:pt x="12333" y="20508"/>
                  </a:cubicBezTo>
                  <a:cubicBezTo>
                    <a:pt x="12326" y="20446"/>
                    <a:pt x="12280" y="20415"/>
                    <a:pt x="12234" y="20415"/>
                  </a:cubicBezTo>
                  <a:cubicBezTo>
                    <a:pt x="12189" y="20415"/>
                    <a:pt x="12144" y="20446"/>
                    <a:pt x="12139" y="20508"/>
                  </a:cubicBezTo>
                  <a:cubicBezTo>
                    <a:pt x="12090" y="20993"/>
                    <a:pt x="12090" y="21478"/>
                    <a:pt x="12004" y="21946"/>
                  </a:cubicBezTo>
                  <a:cubicBezTo>
                    <a:pt x="12024" y="21364"/>
                    <a:pt x="12073" y="20782"/>
                    <a:pt x="12180" y="20207"/>
                  </a:cubicBezTo>
                  <a:cubicBezTo>
                    <a:pt x="12353" y="20366"/>
                    <a:pt x="12592" y="20435"/>
                    <a:pt x="12842" y="20449"/>
                  </a:cubicBezTo>
                  <a:cubicBezTo>
                    <a:pt x="12662" y="21284"/>
                    <a:pt x="12561" y="22161"/>
                    <a:pt x="12797" y="22992"/>
                  </a:cubicBezTo>
                  <a:cubicBezTo>
                    <a:pt x="12807" y="23032"/>
                    <a:pt x="12848" y="23057"/>
                    <a:pt x="12888" y="23057"/>
                  </a:cubicBezTo>
                  <a:cubicBezTo>
                    <a:pt x="12917" y="23057"/>
                    <a:pt x="12945" y="23043"/>
                    <a:pt x="12960" y="23013"/>
                  </a:cubicBezTo>
                  <a:cubicBezTo>
                    <a:pt x="13327" y="22219"/>
                    <a:pt x="13275" y="21288"/>
                    <a:pt x="13102" y="20446"/>
                  </a:cubicBezTo>
                  <a:cubicBezTo>
                    <a:pt x="13202" y="20435"/>
                    <a:pt x="13299" y="20428"/>
                    <a:pt x="13389" y="20411"/>
                  </a:cubicBezTo>
                  <a:cubicBezTo>
                    <a:pt x="13479" y="20394"/>
                    <a:pt x="13566" y="20370"/>
                    <a:pt x="13652" y="20342"/>
                  </a:cubicBezTo>
                  <a:cubicBezTo>
                    <a:pt x="13749" y="21159"/>
                    <a:pt x="13767" y="21980"/>
                    <a:pt x="14099" y="22753"/>
                  </a:cubicBezTo>
                  <a:cubicBezTo>
                    <a:pt x="14113" y="22783"/>
                    <a:pt x="14143" y="22797"/>
                    <a:pt x="14174" y="22797"/>
                  </a:cubicBezTo>
                  <a:cubicBezTo>
                    <a:pt x="14215" y="22797"/>
                    <a:pt x="14256" y="22773"/>
                    <a:pt x="14262" y="22732"/>
                  </a:cubicBezTo>
                  <a:cubicBezTo>
                    <a:pt x="14390" y="21922"/>
                    <a:pt x="14657" y="20803"/>
                    <a:pt x="13982" y="20176"/>
                  </a:cubicBezTo>
                  <a:cubicBezTo>
                    <a:pt x="14401" y="19909"/>
                    <a:pt x="14660" y="19448"/>
                    <a:pt x="14480" y="18915"/>
                  </a:cubicBezTo>
                  <a:cubicBezTo>
                    <a:pt x="14415" y="18724"/>
                    <a:pt x="14307" y="18575"/>
                    <a:pt x="14176" y="18454"/>
                  </a:cubicBezTo>
                  <a:cubicBezTo>
                    <a:pt x="14227" y="18354"/>
                    <a:pt x="14276" y="18250"/>
                    <a:pt x="14324" y="18149"/>
                  </a:cubicBezTo>
                  <a:cubicBezTo>
                    <a:pt x="15222" y="17917"/>
                    <a:pt x="16095" y="17546"/>
                    <a:pt x="16878" y="17179"/>
                  </a:cubicBezTo>
                  <a:cubicBezTo>
                    <a:pt x="18280" y="16518"/>
                    <a:pt x="19853" y="15485"/>
                    <a:pt x="20321" y="13919"/>
                  </a:cubicBezTo>
                  <a:cubicBezTo>
                    <a:pt x="20375" y="13734"/>
                    <a:pt x="20226" y="13615"/>
                    <a:pt x="20079" y="13615"/>
                  </a:cubicBezTo>
                  <a:cubicBezTo>
                    <a:pt x="19981" y="13615"/>
                    <a:pt x="19884" y="13668"/>
                    <a:pt x="19846" y="13788"/>
                  </a:cubicBezTo>
                  <a:cubicBezTo>
                    <a:pt x="19406" y="15149"/>
                    <a:pt x="18035" y="16001"/>
                    <a:pt x="16836" y="16621"/>
                  </a:cubicBezTo>
                  <a:cubicBezTo>
                    <a:pt x="16126" y="16989"/>
                    <a:pt x="15360" y="17297"/>
                    <a:pt x="14574" y="17519"/>
                  </a:cubicBezTo>
                  <a:cubicBezTo>
                    <a:pt x="14979" y="16324"/>
                    <a:pt x="15066" y="15011"/>
                    <a:pt x="14747" y="13899"/>
                  </a:cubicBezTo>
                  <a:cubicBezTo>
                    <a:pt x="14740" y="13874"/>
                    <a:pt x="14723" y="13863"/>
                    <a:pt x="14706" y="13863"/>
                  </a:cubicBezTo>
                  <a:cubicBezTo>
                    <a:pt x="14680" y="13863"/>
                    <a:pt x="14653" y="13887"/>
                    <a:pt x="14657" y="13923"/>
                  </a:cubicBezTo>
                  <a:cubicBezTo>
                    <a:pt x="14875" y="15309"/>
                    <a:pt x="14636" y="16504"/>
                    <a:pt x="14137" y="17630"/>
                  </a:cubicBezTo>
                  <a:cubicBezTo>
                    <a:pt x="13663" y="17744"/>
                    <a:pt x="13178" y="17824"/>
                    <a:pt x="12693" y="17865"/>
                  </a:cubicBezTo>
                  <a:cubicBezTo>
                    <a:pt x="12605" y="17871"/>
                    <a:pt x="12516" y="17873"/>
                    <a:pt x="12428" y="17873"/>
                  </a:cubicBezTo>
                  <a:cubicBezTo>
                    <a:pt x="12355" y="17873"/>
                    <a:pt x="12283" y="17872"/>
                    <a:pt x="12211" y="17869"/>
                  </a:cubicBezTo>
                  <a:cubicBezTo>
                    <a:pt x="10947" y="16916"/>
                    <a:pt x="10614" y="15132"/>
                    <a:pt x="10417" y="13608"/>
                  </a:cubicBezTo>
                  <a:cubicBezTo>
                    <a:pt x="10493" y="13507"/>
                    <a:pt x="10556" y="13389"/>
                    <a:pt x="10614" y="13261"/>
                  </a:cubicBezTo>
                  <a:cubicBezTo>
                    <a:pt x="10999" y="12381"/>
                    <a:pt x="11148" y="11318"/>
                    <a:pt x="11311" y="10372"/>
                  </a:cubicBezTo>
                  <a:cubicBezTo>
                    <a:pt x="11316" y="10338"/>
                    <a:pt x="11289" y="10308"/>
                    <a:pt x="11260" y="10308"/>
                  </a:cubicBezTo>
                  <a:cubicBezTo>
                    <a:pt x="11249" y="10308"/>
                    <a:pt x="11237" y="10313"/>
                    <a:pt x="11228" y="10324"/>
                  </a:cubicBezTo>
                  <a:cubicBezTo>
                    <a:pt x="11172" y="10383"/>
                    <a:pt x="11134" y="10452"/>
                    <a:pt x="11103" y="10528"/>
                  </a:cubicBezTo>
                  <a:cubicBezTo>
                    <a:pt x="11189" y="10161"/>
                    <a:pt x="11259" y="9794"/>
                    <a:pt x="11311" y="9416"/>
                  </a:cubicBezTo>
                  <a:close/>
                  <a:moveTo>
                    <a:pt x="15793" y="37933"/>
                  </a:moveTo>
                  <a:lnTo>
                    <a:pt x="15793" y="37933"/>
                  </a:lnTo>
                  <a:cubicBezTo>
                    <a:pt x="15298" y="38123"/>
                    <a:pt x="14803" y="38303"/>
                    <a:pt x="14293" y="38459"/>
                  </a:cubicBezTo>
                  <a:lnTo>
                    <a:pt x="13853" y="38587"/>
                  </a:lnTo>
                  <a:cubicBezTo>
                    <a:pt x="13791" y="38591"/>
                    <a:pt x="13729" y="38598"/>
                    <a:pt x="13666" y="38601"/>
                  </a:cubicBezTo>
                  <a:lnTo>
                    <a:pt x="13694" y="38341"/>
                  </a:lnTo>
                  <a:cubicBezTo>
                    <a:pt x="14394" y="38206"/>
                    <a:pt x="15100" y="38078"/>
                    <a:pt x="15793" y="37933"/>
                  </a:cubicBezTo>
                  <a:close/>
                  <a:moveTo>
                    <a:pt x="13652" y="38345"/>
                  </a:moveTo>
                  <a:cubicBezTo>
                    <a:pt x="13646" y="38431"/>
                    <a:pt x="13628" y="38518"/>
                    <a:pt x="13614" y="38601"/>
                  </a:cubicBezTo>
                  <a:cubicBezTo>
                    <a:pt x="13122" y="38632"/>
                    <a:pt x="12627" y="38674"/>
                    <a:pt x="12142" y="38726"/>
                  </a:cubicBezTo>
                  <a:cubicBezTo>
                    <a:pt x="11834" y="38760"/>
                    <a:pt x="11529" y="38799"/>
                    <a:pt x="11217" y="38844"/>
                  </a:cubicBezTo>
                  <a:cubicBezTo>
                    <a:pt x="12017" y="38657"/>
                    <a:pt x="12835" y="38497"/>
                    <a:pt x="13652" y="38345"/>
                  </a:cubicBezTo>
                  <a:close/>
                  <a:moveTo>
                    <a:pt x="19153" y="36980"/>
                  </a:moveTo>
                  <a:cubicBezTo>
                    <a:pt x="19548" y="37112"/>
                    <a:pt x="19919" y="37274"/>
                    <a:pt x="20252" y="37500"/>
                  </a:cubicBezTo>
                  <a:cubicBezTo>
                    <a:pt x="20276" y="37513"/>
                    <a:pt x="20293" y="37531"/>
                    <a:pt x="20314" y="37545"/>
                  </a:cubicBezTo>
                  <a:cubicBezTo>
                    <a:pt x="20300" y="38036"/>
                    <a:pt x="20279" y="38535"/>
                    <a:pt x="20258" y="39031"/>
                  </a:cubicBezTo>
                  <a:cubicBezTo>
                    <a:pt x="20113" y="39155"/>
                    <a:pt x="19905" y="39232"/>
                    <a:pt x="19663" y="39277"/>
                  </a:cubicBezTo>
                  <a:cubicBezTo>
                    <a:pt x="19652" y="38608"/>
                    <a:pt x="19566" y="37950"/>
                    <a:pt x="19327" y="37319"/>
                  </a:cubicBezTo>
                  <a:cubicBezTo>
                    <a:pt x="19322" y="37308"/>
                    <a:pt x="19314" y="37304"/>
                    <a:pt x="19306" y="37304"/>
                  </a:cubicBezTo>
                  <a:cubicBezTo>
                    <a:pt x="19294" y="37304"/>
                    <a:pt x="19282" y="37314"/>
                    <a:pt x="19289" y="37326"/>
                  </a:cubicBezTo>
                  <a:cubicBezTo>
                    <a:pt x="19479" y="37974"/>
                    <a:pt x="19517" y="38636"/>
                    <a:pt x="19496" y="39297"/>
                  </a:cubicBezTo>
                  <a:cubicBezTo>
                    <a:pt x="19333" y="39320"/>
                    <a:pt x="19158" y="39326"/>
                    <a:pt x="18980" y="39326"/>
                  </a:cubicBezTo>
                  <a:cubicBezTo>
                    <a:pt x="18935" y="39326"/>
                    <a:pt x="18890" y="39326"/>
                    <a:pt x="18845" y="39325"/>
                  </a:cubicBezTo>
                  <a:cubicBezTo>
                    <a:pt x="18242" y="38982"/>
                    <a:pt x="17626" y="38736"/>
                    <a:pt x="16832" y="38643"/>
                  </a:cubicBezTo>
                  <a:cubicBezTo>
                    <a:pt x="16382" y="38591"/>
                    <a:pt x="15932" y="38566"/>
                    <a:pt x="15471" y="38556"/>
                  </a:cubicBezTo>
                  <a:cubicBezTo>
                    <a:pt x="16690" y="38092"/>
                    <a:pt x="17851" y="37496"/>
                    <a:pt x="19067" y="37039"/>
                  </a:cubicBezTo>
                  <a:cubicBezTo>
                    <a:pt x="19101" y="37025"/>
                    <a:pt x="19133" y="37004"/>
                    <a:pt x="19153" y="36980"/>
                  </a:cubicBezTo>
                  <a:close/>
                  <a:moveTo>
                    <a:pt x="14583" y="39050"/>
                  </a:moveTo>
                  <a:cubicBezTo>
                    <a:pt x="15150" y="39050"/>
                    <a:pt x="15718" y="39068"/>
                    <a:pt x="16282" y="39103"/>
                  </a:cubicBezTo>
                  <a:cubicBezTo>
                    <a:pt x="16538" y="39117"/>
                    <a:pt x="16770" y="39152"/>
                    <a:pt x="16992" y="39193"/>
                  </a:cubicBezTo>
                  <a:cubicBezTo>
                    <a:pt x="16905" y="39191"/>
                    <a:pt x="16818" y="39190"/>
                    <a:pt x="16732" y="39190"/>
                  </a:cubicBezTo>
                  <a:cubicBezTo>
                    <a:pt x="15647" y="39190"/>
                    <a:pt x="14582" y="39364"/>
                    <a:pt x="13514" y="39554"/>
                  </a:cubicBezTo>
                  <a:cubicBezTo>
                    <a:pt x="13542" y="39415"/>
                    <a:pt x="13573" y="39284"/>
                    <a:pt x="13594" y="39152"/>
                  </a:cubicBezTo>
                  <a:cubicBezTo>
                    <a:pt x="13701" y="39121"/>
                    <a:pt x="13808" y="39090"/>
                    <a:pt x="13923" y="39058"/>
                  </a:cubicBezTo>
                  <a:cubicBezTo>
                    <a:pt x="14143" y="39053"/>
                    <a:pt x="14363" y="39050"/>
                    <a:pt x="14583" y="39050"/>
                  </a:cubicBezTo>
                  <a:close/>
                  <a:moveTo>
                    <a:pt x="19479" y="39661"/>
                  </a:moveTo>
                  <a:cubicBezTo>
                    <a:pt x="19479" y="39678"/>
                    <a:pt x="19472" y="39696"/>
                    <a:pt x="19472" y="39713"/>
                  </a:cubicBezTo>
                  <a:cubicBezTo>
                    <a:pt x="19448" y="39699"/>
                    <a:pt x="19427" y="39682"/>
                    <a:pt x="19403" y="39671"/>
                  </a:cubicBezTo>
                  <a:cubicBezTo>
                    <a:pt x="19431" y="39671"/>
                    <a:pt x="19451" y="39665"/>
                    <a:pt x="19479" y="39661"/>
                  </a:cubicBezTo>
                  <a:close/>
                  <a:moveTo>
                    <a:pt x="13507" y="39173"/>
                  </a:moveTo>
                  <a:lnTo>
                    <a:pt x="13507" y="39173"/>
                  </a:lnTo>
                  <a:cubicBezTo>
                    <a:pt x="13476" y="39301"/>
                    <a:pt x="13445" y="39436"/>
                    <a:pt x="13410" y="39564"/>
                  </a:cubicBezTo>
                  <a:cubicBezTo>
                    <a:pt x="12603" y="39710"/>
                    <a:pt x="11796" y="39852"/>
                    <a:pt x="10982" y="39935"/>
                  </a:cubicBezTo>
                  <a:cubicBezTo>
                    <a:pt x="11810" y="39637"/>
                    <a:pt x="12658" y="39405"/>
                    <a:pt x="13507" y="39173"/>
                  </a:cubicBezTo>
                  <a:close/>
                  <a:moveTo>
                    <a:pt x="18204" y="30928"/>
                  </a:moveTo>
                  <a:lnTo>
                    <a:pt x="18204" y="30928"/>
                  </a:lnTo>
                  <a:cubicBezTo>
                    <a:pt x="18149" y="31382"/>
                    <a:pt x="18100" y="31853"/>
                    <a:pt x="18097" y="32307"/>
                  </a:cubicBezTo>
                  <a:cubicBezTo>
                    <a:pt x="17996" y="32272"/>
                    <a:pt x="17903" y="32238"/>
                    <a:pt x="17802" y="32210"/>
                  </a:cubicBezTo>
                  <a:cubicBezTo>
                    <a:pt x="17783" y="32203"/>
                    <a:pt x="17765" y="32200"/>
                    <a:pt x="17747" y="32200"/>
                  </a:cubicBezTo>
                  <a:cubicBezTo>
                    <a:pt x="17617" y="32200"/>
                    <a:pt x="17534" y="32364"/>
                    <a:pt x="17595" y="32477"/>
                  </a:cubicBezTo>
                  <a:cubicBezTo>
                    <a:pt x="17771" y="32806"/>
                    <a:pt x="17983" y="33114"/>
                    <a:pt x="18208" y="33405"/>
                  </a:cubicBezTo>
                  <a:cubicBezTo>
                    <a:pt x="18305" y="33762"/>
                    <a:pt x="18461" y="34084"/>
                    <a:pt x="18707" y="34340"/>
                  </a:cubicBezTo>
                  <a:cubicBezTo>
                    <a:pt x="18859" y="34496"/>
                    <a:pt x="19049" y="34590"/>
                    <a:pt x="19250" y="34635"/>
                  </a:cubicBezTo>
                  <a:cubicBezTo>
                    <a:pt x="19486" y="34908"/>
                    <a:pt x="19715" y="35185"/>
                    <a:pt x="19922" y="35480"/>
                  </a:cubicBezTo>
                  <a:cubicBezTo>
                    <a:pt x="18962" y="35411"/>
                    <a:pt x="18017" y="35307"/>
                    <a:pt x="17077" y="35307"/>
                  </a:cubicBezTo>
                  <a:cubicBezTo>
                    <a:pt x="16217" y="35307"/>
                    <a:pt x="15360" y="35394"/>
                    <a:pt x="14498" y="35674"/>
                  </a:cubicBezTo>
                  <a:cubicBezTo>
                    <a:pt x="14425" y="35698"/>
                    <a:pt x="14376" y="35757"/>
                    <a:pt x="14359" y="35819"/>
                  </a:cubicBezTo>
                  <a:cubicBezTo>
                    <a:pt x="14006" y="35861"/>
                    <a:pt x="13649" y="35903"/>
                    <a:pt x="13292" y="35951"/>
                  </a:cubicBezTo>
                  <a:cubicBezTo>
                    <a:pt x="13275" y="35955"/>
                    <a:pt x="13254" y="35955"/>
                    <a:pt x="13237" y="35958"/>
                  </a:cubicBezTo>
                  <a:cubicBezTo>
                    <a:pt x="12994" y="35993"/>
                    <a:pt x="13060" y="36381"/>
                    <a:pt x="13292" y="36381"/>
                  </a:cubicBezTo>
                  <a:cubicBezTo>
                    <a:pt x="14293" y="36384"/>
                    <a:pt x="15291" y="36422"/>
                    <a:pt x="16285" y="36512"/>
                  </a:cubicBezTo>
                  <a:cubicBezTo>
                    <a:pt x="16978" y="36575"/>
                    <a:pt x="17744" y="36644"/>
                    <a:pt x="18481" y="36803"/>
                  </a:cubicBezTo>
                  <a:cubicBezTo>
                    <a:pt x="14522" y="38016"/>
                    <a:pt x="9887" y="37950"/>
                    <a:pt x="6312" y="40139"/>
                  </a:cubicBezTo>
                  <a:cubicBezTo>
                    <a:pt x="6267" y="40100"/>
                    <a:pt x="6205" y="40081"/>
                    <a:pt x="6142" y="40081"/>
                  </a:cubicBezTo>
                  <a:cubicBezTo>
                    <a:pt x="6027" y="40081"/>
                    <a:pt x="5904" y="40144"/>
                    <a:pt x="5855" y="40267"/>
                  </a:cubicBezTo>
                  <a:cubicBezTo>
                    <a:pt x="5824" y="40340"/>
                    <a:pt x="5803" y="40416"/>
                    <a:pt x="5775" y="40489"/>
                  </a:cubicBezTo>
                  <a:cubicBezTo>
                    <a:pt x="5616" y="40593"/>
                    <a:pt x="5456" y="40711"/>
                    <a:pt x="5304" y="40828"/>
                  </a:cubicBezTo>
                  <a:cubicBezTo>
                    <a:pt x="5283" y="38258"/>
                    <a:pt x="5955" y="35781"/>
                    <a:pt x="6423" y="33270"/>
                  </a:cubicBezTo>
                  <a:cubicBezTo>
                    <a:pt x="6509" y="33262"/>
                    <a:pt x="6588" y="33258"/>
                    <a:pt x="6654" y="33258"/>
                  </a:cubicBezTo>
                  <a:cubicBezTo>
                    <a:pt x="6773" y="33258"/>
                    <a:pt x="6852" y="33272"/>
                    <a:pt x="6863" y="33308"/>
                  </a:cubicBezTo>
                  <a:cubicBezTo>
                    <a:pt x="7085" y="34053"/>
                    <a:pt x="6748" y="34940"/>
                    <a:pt x="6579" y="35667"/>
                  </a:cubicBezTo>
                  <a:cubicBezTo>
                    <a:pt x="6319" y="36793"/>
                    <a:pt x="6326" y="37811"/>
                    <a:pt x="7071" y="38743"/>
                  </a:cubicBezTo>
                  <a:cubicBezTo>
                    <a:pt x="7101" y="38781"/>
                    <a:pt x="7148" y="38797"/>
                    <a:pt x="7196" y="38797"/>
                  </a:cubicBezTo>
                  <a:cubicBezTo>
                    <a:pt x="7230" y="38797"/>
                    <a:pt x="7265" y="38789"/>
                    <a:pt x="7292" y="38774"/>
                  </a:cubicBezTo>
                  <a:cubicBezTo>
                    <a:pt x="9506" y="37496"/>
                    <a:pt x="11467" y="35854"/>
                    <a:pt x="13462" y="34274"/>
                  </a:cubicBezTo>
                  <a:cubicBezTo>
                    <a:pt x="14581" y="33391"/>
                    <a:pt x="15721" y="32532"/>
                    <a:pt x="16916" y="31753"/>
                  </a:cubicBezTo>
                  <a:cubicBezTo>
                    <a:pt x="17279" y="31517"/>
                    <a:pt x="17723" y="31209"/>
                    <a:pt x="18204" y="30928"/>
                  </a:cubicBezTo>
                  <a:close/>
                  <a:moveTo>
                    <a:pt x="20241" y="39471"/>
                  </a:moveTo>
                  <a:lnTo>
                    <a:pt x="20241" y="39471"/>
                  </a:lnTo>
                  <a:cubicBezTo>
                    <a:pt x="20224" y="39796"/>
                    <a:pt x="20207" y="40115"/>
                    <a:pt x="20193" y="40441"/>
                  </a:cubicBezTo>
                  <a:cubicBezTo>
                    <a:pt x="20175" y="40589"/>
                    <a:pt x="20165" y="40738"/>
                    <a:pt x="20155" y="40891"/>
                  </a:cubicBezTo>
                  <a:cubicBezTo>
                    <a:pt x="20085" y="40943"/>
                    <a:pt x="20033" y="41022"/>
                    <a:pt x="20023" y="41130"/>
                  </a:cubicBezTo>
                  <a:cubicBezTo>
                    <a:pt x="19950" y="41819"/>
                    <a:pt x="19819" y="42495"/>
                    <a:pt x="19773" y="43181"/>
                  </a:cubicBezTo>
                  <a:cubicBezTo>
                    <a:pt x="19670" y="43700"/>
                    <a:pt x="19548" y="44220"/>
                    <a:pt x="19434" y="44739"/>
                  </a:cubicBezTo>
                  <a:cubicBezTo>
                    <a:pt x="19417" y="44823"/>
                    <a:pt x="19434" y="44906"/>
                    <a:pt x="19472" y="44975"/>
                  </a:cubicBezTo>
                  <a:cubicBezTo>
                    <a:pt x="19257" y="45110"/>
                    <a:pt x="19039" y="45238"/>
                    <a:pt x="18821" y="45370"/>
                  </a:cubicBezTo>
                  <a:cubicBezTo>
                    <a:pt x="19122" y="44095"/>
                    <a:pt x="19351" y="42806"/>
                    <a:pt x="19503" y="41501"/>
                  </a:cubicBezTo>
                  <a:cubicBezTo>
                    <a:pt x="19548" y="41151"/>
                    <a:pt x="19586" y="40801"/>
                    <a:pt x="19618" y="40441"/>
                  </a:cubicBezTo>
                  <a:cubicBezTo>
                    <a:pt x="19659" y="40468"/>
                    <a:pt x="19697" y="40492"/>
                    <a:pt x="19742" y="40520"/>
                  </a:cubicBezTo>
                  <a:cubicBezTo>
                    <a:pt x="19788" y="40549"/>
                    <a:pt x="19834" y="40562"/>
                    <a:pt x="19876" y="40562"/>
                  </a:cubicBezTo>
                  <a:cubicBezTo>
                    <a:pt x="20096" y="40562"/>
                    <a:pt x="20238" y="40224"/>
                    <a:pt x="20006" y="40070"/>
                  </a:cubicBezTo>
                  <a:cubicBezTo>
                    <a:pt x="19884" y="39990"/>
                    <a:pt x="19773" y="39914"/>
                    <a:pt x="19656" y="39834"/>
                  </a:cubicBezTo>
                  <a:cubicBezTo>
                    <a:pt x="19659" y="39768"/>
                    <a:pt x="19659" y="39699"/>
                    <a:pt x="19663" y="39637"/>
                  </a:cubicBezTo>
                  <a:cubicBezTo>
                    <a:pt x="19867" y="39606"/>
                    <a:pt x="20068" y="39554"/>
                    <a:pt x="20241" y="39471"/>
                  </a:cubicBezTo>
                  <a:close/>
                  <a:moveTo>
                    <a:pt x="16712" y="39647"/>
                  </a:moveTo>
                  <a:cubicBezTo>
                    <a:pt x="17250" y="39647"/>
                    <a:pt x="17790" y="39667"/>
                    <a:pt x="18353" y="39678"/>
                  </a:cubicBezTo>
                  <a:cubicBezTo>
                    <a:pt x="18703" y="39862"/>
                    <a:pt x="19046" y="40077"/>
                    <a:pt x="19420" y="40316"/>
                  </a:cubicBezTo>
                  <a:cubicBezTo>
                    <a:pt x="19382" y="40714"/>
                    <a:pt x="19334" y="41109"/>
                    <a:pt x="19299" y="41501"/>
                  </a:cubicBezTo>
                  <a:cubicBezTo>
                    <a:pt x="19181" y="42848"/>
                    <a:pt x="18894" y="44196"/>
                    <a:pt x="18558" y="45515"/>
                  </a:cubicBezTo>
                  <a:cubicBezTo>
                    <a:pt x="17210" y="46277"/>
                    <a:pt x="15783" y="46932"/>
                    <a:pt x="14373" y="47545"/>
                  </a:cubicBezTo>
                  <a:cubicBezTo>
                    <a:pt x="13770" y="47805"/>
                    <a:pt x="13167" y="48065"/>
                    <a:pt x="12568" y="48321"/>
                  </a:cubicBezTo>
                  <a:cubicBezTo>
                    <a:pt x="12568" y="48214"/>
                    <a:pt x="12561" y="48110"/>
                    <a:pt x="12558" y="48003"/>
                  </a:cubicBezTo>
                  <a:cubicBezTo>
                    <a:pt x="12556" y="47916"/>
                    <a:pt x="12487" y="47868"/>
                    <a:pt x="12418" y="47868"/>
                  </a:cubicBezTo>
                  <a:cubicBezTo>
                    <a:pt x="12362" y="47868"/>
                    <a:pt x="12306" y="47900"/>
                    <a:pt x="12284" y="47968"/>
                  </a:cubicBezTo>
                  <a:cubicBezTo>
                    <a:pt x="12260" y="48048"/>
                    <a:pt x="12239" y="48127"/>
                    <a:pt x="12215" y="48210"/>
                  </a:cubicBezTo>
                  <a:cubicBezTo>
                    <a:pt x="12263" y="47317"/>
                    <a:pt x="12312" y="46430"/>
                    <a:pt x="12385" y="45543"/>
                  </a:cubicBezTo>
                  <a:cubicBezTo>
                    <a:pt x="12492" y="44237"/>
                    <a:pt x="12648" y="42921"/>
                    <a:pt x="12970" y="41649"/>
                  </a:cubicBezTo>
                  <a:cubicBezTo>
                    <a:pt x="13109" y="41109"/>
                    <a:pt x="13268" y="40576"/>
                    <a:pt x="13403" y="40039"/>
                  </a:cubicBezTo>
                  <a:cubicBezTo>
                    <a:pt x="13739" y="39962"/>
                    <a:pt x="14082" y="39900"/>
                    <a:pt x="14428" y="39834"/>
                  </a:cubicBezTo>
                  <a:cubicBezTo>
                    <a:pt x="15221" y="39685"/>
                    <a:pt x="15964" y="39647"/>
                    <a:pt x="16712" y="39647"/>
                  </a:cubicBezTo>
                  <a:close/>
                  <a:moveTo>
                    <a:pt x="11501" y="39259"/>
                  </a:moveTo>
                  <a:lnTo>
                    <a:pt x="11501" y="39259"/>
                  </a:lnTo>
                  <a:cubicBezTo>
                    <a:pt x="10812" y="39471"/>
                    <a:pt x="10136" y="39713"/>
                    <a:pt x="9478" y="40025"/>
                  </a:cubicBezTo>
                  <a:cubicBezTo>
                    <a:pt x="9246" y="40136"/>
                    <a:pt x="9371" y="40479"/>
                    <a:pt x="9606" y="40482"/>
                  </a:cubicBezTo>
                  <a:cubicBezTo>
                    <a:pt x="9678" y="40484"/>
                    <a:pt x="9750" y="40484"/>
                    <a:pt x="9822" y="40484"/>
                  </a:cubicBezTo>
                  <a:cubicBezTo>
                    <a:pt x="10988" y="40484"/>
                    <a:pt x="12136" y="40278"/>
                    <a:pt x="13282" y="40056"/>
                  </a:cubicBezTo>
                  <a:lnTo>
                    <a:pt x="13282" y="40056"/>
                  </a:lnTo>
                  <a:cubicBezTo>
                    <a:pt x="13105" y="40683"/>
                    <a:pt x="12901" y="41303"/>
                    <a:pt x="12728" y="41934"/>
                  </a:cubicBezTo>
                  <a:cubicBezTo>
                    <a:pt x="12447" y="42983"/>
                    <a:pt x="12333" y="44092"/>
                    <a:pt x="12208" y="45166"/>
                  </a:cubicBezTo>
                  <a:cubicBezTo>
                    <a:pt x="12076" y="46302"/>
                    <a:pt x="12004" y="47448"/>
                    <a:pt x="11931" y="48588"/>
                  </a:cubicBezTo>
                  <a:cubicBezTo>
                    <a:pt x="10465" y="49218"/>
                    <a:pt x="9007" y="49852"/>
                    <a:pt x="7566" y="50538"/>
                  </a:cubicBezTo>
                  <a:cubicBezTo>
                    <a:pt x="7417" y="49742"/>
                    <a:pt x="7289" y="48945"/>
                    <a:pt x="7136" y="48145"/>
                  </a:cubicBezTo>
                  <a:cubicBezTo>
                    <a:pt x="6873" y="46749"/>
                    <a:pt x="6582" y="45360"/>
                    <a:pt x="6395" y="43953"/>
                  </a:cubicBezTo>
                  <a:cubicBezTo>
                    <a:pt x="6253" y="42862"/>
                    <a:pt x="6298" y="41847"/>
                    <a:pt x="6357" y="40783"/>
                  </a:cubicBezTo>
                  <a:cubicBezTo>
                    <a:pt x="7937" y="39949"/>
                    <a:pt x="9728" y="39498"/>
                    <a:pt x="11501" y="39259"/>
                  </a:cubicBezTo>
                  <a:close/>
                  <a:moveTo>
                    <a:pt x="11882" y="49312"/>
                  </a:moveTo>
                  <a:lnTo>
                    <a:pt x="11882" y="49312"/>
                  </a:lnTo>
                  <a:cubicBezTo>
                    <a:pt x="11834" y="50157"/>
                    <a:pt x="11778" y="50999"/>
                    <a:pt x="11702" y="51837"/>
                  </a:cubicBezTo>
                  <a:cubicBezTo>
                    <a:pt x="10684" y="51903"/>
                    <a:pt x="9547" y="52333"/>
                    <a:pt x="8896" y="52544"/>
                  </a:cubicBezTo>
                  <a:cubicBezTo>
                    <a:pt x="8616" y="52634"/>
                    <a:pt x="8345" y="52724"/>
                    <a:pt x="8068" y="52821"/>
                  </a:cubicBezTo>
                  <a:cubicBezTo>
                    <a:pt x="8051" y="52752"/>
                    <a:pt x="8030" y="52683"/>
                    <a:pt x="8009" y="52613"/>
                  </a:cubicBezTo>
                  <a:cubicBezTo>
                    <a:pt x="7888" y="52142"/>
                    <a:pt x="7788" y="51664"/>
                    <a:pt x="7691" y="51190"/>
                  </a:cubicBezTo>
                  <a:cubicBezTo>
                    <a:pt x="7923" y="51075"/>
                    <a:pt x="8158" y="50968"/>
                    <a:pt x="8387" y="50860"/>
                  </a:cubicBezTo>
                  <a:cubicBezTo>
                    <a:pt x="9541" y="50317"/>
                    <a:pt x="10711" y="49814"/>
                    <a:pt x="11882" y="49312"/>
                  </a:cubicBezTo>
                  <a:close/>
                  <a:moveTo>
                    <a:pt x="19295" y="45844"/>
                  </a:moveTo>
                  <a:lnTo>
                    <a:pt x="19295" y="45844"/>
                  </a:lnTo>
                  <a:cubicBezTo>
                    <a:pt x="18994" y="46728"/>
                    <a:pt x="18665" y="47608"/>
                    <a:pt x="18364" y="48491"/>
                  </a:cubicBezTo>
                  <a:cubicBezTo>
                    <a:pt x="17806" y="50150"/>
                    <a:pt x="17304" y="51830"/>
                    <a:pt x="16749" y="53486"/>
                  </a:cubicBezTo>
                  <a:cubicBezTo>
                    <a:pt x="16735" y="53036"/>
                    <a:pt x="16718" y="52586"/>
                    <a:pt x="16697" y="52142"/>
                  </a:cubicBezTo>
                  <a:cubicBezTo>
                    <a:pt x="17408" y="50195"/>
                    <a:pt x="18062" y="48231"/>
                    <a:pt x="18599" y="46236"/>
                  </a:cubicBezTo>
                  <a:cubicBezTo>
                    <a:pt x="18824" y="46115"/>
                    <a:pt x="19063" y="45983"/>
                    <a:pt x="19295" y="45844"/>
                  </a:cubicBezTo>
                  <a:close/>
                  <a:moveTo>
                    <a:pt x="7549" y="51259"/>
                  </a:moveTo>
                  <a:cubicBezTo>
                    <a:pt x="7677" y="51796"/>
                    <a:pt x="7812" y="52326"/>
                    <a:pt x="7951" y="52859"/>
                  </a:cubicBezTo>
                  <a:cubicBezTo>
                    <a:pt x="7268" y="53102"/>
                    <a:pt x="6586" y="53355"/>
                    <a:pt x="5900" y="53583"/>
                  </a:cubicBezTo>
                  <a:cubicBezTo>
                    <a:pt x="5207" y="53815"/>
                    <a:pt x="4448" y="54092"/>
                    <a:pt x="3704" y="54103"/>
                  </a:cubicBezTo>
                  <a:cubicBezTo>
                    <a:pt x="4133" y="53278"/>
                    <a:pt x="5006" y="52700"/>
                    <a:pt x="5765" y="52222"/>
                  </a:cubicBezTo>
                  <a:cubicBezTo>
                    <a:pt x="6340" y="51865"/>
                    <a:pt x="6942" y="51550"/>
                    <a:pt x="7549" y="51259"/>
                  </a:cubicBezTo>
                  <a:close/>
                  <a:moveTo>
                    <a:pt x="16455" y="53296"/>
                  </a:moveTo>
                  <a:lnTo>
                    <a:pt x="16455" y="53296"/>
                  </a:lnTo>
                  <a:cubicBezTo>
                    <a:pt x="16448" y="53673"/>
                    <a:pt x="16438" y="54047"/>
                    <a:pt x="16431" y="54422"/>
                  </a:cubicBezTo>
                  <a:cubicBezTo>
                    <a:pt x="16320" y="54733"/>
                    <a:pt x="16205" y="55052"/>
                    <a:pt x="16091" y="55364"/>
                  </a:cubicBezTo>
                  <a:cubicBezTo>
                    <a:pt x="16209" y="54671"/>
                    <a:pt x="16330" y="53982"/>
                    <a:pt x="16455" y="53296"/>
                  </a:cubicBezTo>
                  <a:close/>
                  <a:moveTo>
                    <a:pt x="12194" y="52516"/>
                  </a:moveTo>
                  <a:cubicBezTo>
                    <a:pt x="12475" y="52544"/>
                    <a:pt x="12734" y="52627"/>
                    <a:pt x="12932" y="52818"/>
                  </a:cubicBezTo>
                  <a:cubicBezTo>
                    <a:pt x="13680" y="53549"/>
                    <a:pt x="12676" y="54865"/>
                    <a:pt x="12180" y="55402"/>
                  </a:cubicBezTo>
                  <a:cubicBezTo>
                    <a:pt x="12139" y="55450"/>
                    <a:pt x="12090" y="55492"/>
                    <a:pt x="12049" y="55540"/>
                  </a:cubicBezTo>
                  <a:cubicBezTo>
                    <a:pt x="12052" y="55398"/>
                    <a:pt x="12055" y="55253"/>
                    <a:pt x="12066" y="55111"/>
                  </a:cubicBezTo>
                  <a:cubicBezTo>
                    <a:pt x="12101" y="54245"/>
                    <a:pt x="12173" y="53382"/>
                    <a:pt x="12194" y="52516"/>
                  </a:cubicBezTo>
                  <a:close/>
                  <a:moveTo>
                    <a:pt x="11640" y="56822"/>
                  </a:moveTo>
                  <a:cubicBezTo>
                    <a:pt x="11661" y="57806"/>
                    <a:pt x="11789" y="58814"/>
                    <a:pt x="12177" y="59687"/>
                  </a:cubicBezTo>
                  <a:cubicBezTo>
                    <a:pt x="12121" y="60134"/>
                    <a:pt x="12059" y="60581"/>
                    <a:pt x="11997" y="61028"/>
                  </a:cubicBezTo>
                  <a:cubicBezTo>
                    <a:pt x="11200" y="60979"/>
                    <a:pt x="10362" y="60875"/>
                    <a:pt x="9814" y="60397"/>
                  </a:cubicBezTo>
                  <a:cubicBezTo>
                    <a:pt x="8834" y="59548"/>
                    <a:pt x="10462" y="57927"/>
                    <a:pt x="11037" y="57376"/>
                  </a:cubicBezTo>
                  <a:cubicBezTo>
                    <a:pt x="11210" y="57210"/>
                    <a:pt x="11418" y="57027"/>
                    <a:pt x="11640" y="56822"/>
                  </a:cubicBezTo>
                  <a:close/>
                  <a:moveTo>
                    <a:pt x="12343" y="60013"/>
                  </a:moveTo>
                  <a:cubicBezTo>
                    <a:pt x="12568" y="60428"/>
                    <a:pt x="12866" y="60806"/>
                    <a:pt x="13251" y="61121"/>
                  </a:cubicBezTo>
                  <a:cubicBezTo>
                    <a:pt x="13216" y="61104"/>
                    <a:pt x="13178" y="61090"/>
                    <a:pt x="13129" y="61086"/>
                  </a:cubicBezTo>
                  <a:cubicBezTo>
                    <a:pt x="12856" y="61062"/>
                    <a:pt x="12551" y="61052"/>
                    <a:pt x="12239" y="61038"/>
                  </a:cubicBezTo>
                  <a:cubicBezTo>
                    <a:pt x="12277" y="60698"/>
                    <a:pt x="12312" y="60356"/>
                    <a:pt x="12343" y="60013"/>
                  </a:cubicBezTo>
                  <a:close/>
                  <a:moveTo>
                    <a:pt x="9007" y="65728"/>
                  </a:moveTo>
                  <a:cubicBezTo>
                    <a:pt x="9024" y="65728"/>
                    <a:pt x="9038" y="65732"/>
                    <a:pt x="9056" y="65732"/>
                  </a:cubicBezTo>
                  <a:cubicBezTo>
                    <a:pt x="9063" y="65773"/>
                    <a:pt x="9069" y="65808"/>
                    <a:pt x="9076" y="65846"/>
                  </a:cubicBezTo>
                  <a:lnTo>
                    <a:pt x="9076" y="65850"/>
                  </a:lnTo>
                  <a:cubicBezTo>
                    <a:pt x="9076" y="65926"/>
                    <a:pt x="9080" y="66005"/>
                    <a:pt x="9080" y="66078"/>
                  </a:cubicBezTo>
                  <a:cubicBezTo>
                    <a:pt x="8966" y="65981"/>
                    <a:pt x="8848" y="65877"/>
                    <a:pt x="8740" y="65763"/>
                  </a:cubicBezTo>
                  <a:cubicBezTo>
                    <a:pt x="8830" y="65749"/>
                    <a:pt x="8917" y="65742"/>
                    <a:pt x="9007" y="65728"/>
                  </a:cubicBezTo>
                  <a:close/>
                  <a:moveTo>
                    <a:pt x="18343" y="46368"/>
                  </a:moveTo>
                  <a:lnTo>
                    <a:pt x="18343" y="46368"/>
                  </a:lnTo>
                  <a:cubicBezTo>
                    <a:pt x="18308" y="46503"/>
                    <a:pt x="18270" y="46638"/>
                    <a:pt x="18235" y="46769"/>
                  </a:cubicBezTo>
                  <a:cubicBezTo>
                    <a:pt x="17865" y="48131"/>
                    <a:pt x="17425" y="49468"/>
                    <a:pt x="16957" y="50795"/>
                  </a:cubicBezTo>
                  <a:lnTo>
                    <a:pt x="17037" y="50431"/>
                  </a:lnTo>
                  <a:cubicBezTo>
                    <a:pt x="17043" y="50393"/>
                    <a:pt x="17011" y="50367"/>
                    <a:pt x="16982" y="50367"/>
                  </a:cubicBezTo>
                  <a:cubicBezTo>
                    <a:pt x="16963" y="50367"/>
                    <a:pt x="16945" y="50377"/>
                    <a:pt x="16940" y="50403"/>
                  </a:cubicBezTo>
                  <a:cubicBezTo>
                    <a:pt x="16850" y="50753"/>
                    <a:pt x="16763" y="51099"/>
                    <a:pt x="16677" y="51453"/>
                  </a:cubicBezTo>
                  <a:cubicBezTo>
                    <a:pt x="16666" y="51300"/>
                    <a:pt x="16663" y="51148"/>
                    <a:pt x="16656" y="50996"/>
                  </a:cubicBezTo>
                  <a:cubicBezTo>
                    <a:pt x="16652" y="50961"/>
                    <a:pt x="16626" y="50944"/>
                    <a:pt x="16600" y="50944"/>
                  </a:cubicBezTo>
                  <a:cubicBezTo>
                    <a:pt x="16574" y="50944"/>
                    <a:pt x="16548" y="50961"/>
                    <a:pt x="16545" y="50996"/>
                  </a:cubicBezTo>
                  <a:cubicBezTo>
                    <a:pt x="16528" y="51352"/>
                    <a:pt x="16517" y="51713"/>
                    <a:pt x="16503" y="52066"/>
                  </a:cubicBezTo>
                  <a:cubicBezTo>
                    <a:pt x="16025" y="53382"/>
                    <a:pt x="15537" y="54699"/>
                    <a:pt x="15087" y="56025"/>
                  </a:cubicBezTo>
                  <a:cubicBezTo>
                    <a:pt x="15072" y="56072"/>
                    <a:pt x="15111" y="56101"/>
                    <a:pt x="15149" y="56101"/>
                  </a:cubicBezTo>
                  <a:cubicBezTo>
                    <a:pt x="15174" y="56101"/>
                    <a:pt x="15198" y="56089"/>
                    <a:pt x="15208" y="56060"/>
                  </a:cubicBezTo>
                  <a:cubicBezTo>
                    <a:pt x="15533" y="55239"/>
                    <a:pt x="15852" y="54418"/>
                    <a:pt x="16164" y="53590"/>
                  </a:cubicBezTo>
                  <a:lnTo>
                    <a:pt x="16164" y="53590"/>
                  </a:lnTo>
                  <a:cubicBezTo>
                    <a:pt x="15565" y="56199"/>
                    <a:pt x="15028" y="58821"/>
                    <a:pt x="14532" y="61440"/>
                  </a:cubicBezTo>
                  <a:cubicBezTo>
                    <a:pt x="14514" y="61540"/>
                    <a:pt x="14592" y="61604"/>
                    <a:pt x="14668" y="61604"/>
                  </a:cubicBezTo>
                  <a:cubicBezTo>
                    <a:pt x="14719" y="61604"/>
                    <a:pt x="14769" y="61576"/>
                    <a:pt x="14789" y="61509"/>
                  </a:cubicBezTo>
                  <a:cubicBezTo>
                    <a:pt x="15291" y="59718"/>
                    <a:pt x="15644" y="57886"/>
                    <a:pt x="15973" y="56046"/>
                  </a:cubicBezTo>
                  <a:cubicBezTo>
                    <a:pt x="15987" y="56050"/>
                    <a:pt x="16001" y="56052"/>
                    <a:pt x="16014" y="56052"/>
                  </a:cubicBezTo>
                  <a:cubicBezTo>
                    <a:pt x="16053" y="56052"/>
                    <a:pt x="16090" y="56035"/>
                    <a:pt x="16105" y="55994"/>
                  </a:cubicBezTo>
                  <a:cubicBezTo>
                    <a:pt x="16212" y="55759"/>
                    <a:pt x="16313" y="55523"/>
                    <a:pt x="16413" y="55284"/>
                  </a:cubicBezTo>
                  <a:lnTo>
                    <a:pt x="16413" y="55284"/>
                  </a:lnTo>
                  <a:cubicBezTo>
                    <a:pt x="16348" y="57279"/>
                    <a:pt x="16244" y="59264"/>
                    <a:pt x="15880" y="61225"/>
                  </a:cubicBezTo>
                  <a:cubicBezTo>
                    <a:pt x="15360" y="64031"/>
                    <a:pt x="14345" y="66719"/>
                    <a:pt x="13732" y="69501"/>
                  </a:cubicBezTo>
                  <a:cubicBezTo>
                    <a:pt x="13046" y="69348"/>
                    <a:pt x="12388" y="69123"/>
                    <a:pt x="11740" y="68843"/>
                  </a:cubicBezTo>
                  <a:cubicBezTo>
                    <a:pt x="11532" y="66438"/>
                    <a:pt x="11886" y="64048"/>
                    <a:pt x="12170" y="61655"/>
                  </a:cubicBezTo>
                  <a:lnTo>
                    <a:pt x="12180" y="61655"/>
                  </a:lnTo>
                  <a:cubicBezTo>
                    <a:pt x="12499" y="61679"/>
                    <a:pt x="12814" y="61700"/>
                    <a:pt x="13129" y="61731"/>
                  </a:cubicBezTo>
                  <a:cubicBezTo>
                    <a:pt x="13142" y="61732"/>
                    <a:pt x="13154" y="61733"/>
                    <a:pt x="13166" y="61733"/>
                  </a:cubicBezTo>
                  <a:cubicBezTo>
                    <a:pt x="13447" y="61733"/>
                    <a:pt x="13507" y="61390"/>
                    <a:pt x="13355" y="61204"/>
                  </a:cubicBezTo>
                  <a:lnTo>
                    <a:pt x="13355" y="61204"/>
                  </a:lnTo>
                  <a:cubicBezTo>
                    <a:pt x="13372" y="61215"/>
                    <a:pt x="13386" y="61228"/>
                    <a:pt x="13403" y="61239"/>
                  </a:cubicBezTo>
                  <a:cubicBezTo>
                    <a:pt x="13431" y="61259"/>
                    <a:pt x="13459" y="61268"/>
                    <a:pt x="13487" y="61268"/>
                  </a:cubicBezTo>
                  <a:cubicBezTo>
                    <a:pt x="13617" y="61268"/>
                    <a:pt x="13728" y="61077"/>
                    <a:pt x="13611" y="60969"/>
                  </a:cubicBezTo>
                  <a:cubicBezTo>
                    <a:pt x="13022" y="60442"/>
                    <a:pt x="12648" y="59801"/>
                    <a:pt x="12412" y="59098"/>
                  </a:cubicBezTo>
                  <a:cubicBezTo>
                    <a:pt x="12457" y="58339"/>
                    <a:pt x="12475" y="57584"/>
                    <a:pt x="12440" y="56822"/>
                  </a:cubicBezTo>
                  <a:cubicBezTo>
                    <a:pt x="12440" y="56808"/>
                    <a:pt x="12430" y="56801"/>
                    <a:pt x="12421" y="56801"/>
                  </a:cubicBezTo>
                  <a:cubicBezTo>
                    <a:pt x="12411" y="56801"/>
                    <a:pt x="12402" y="56808"/>
                    <a:pt x="12402" y="56822"/>
                  </a:cubicBezTo>
                  <a:cubicBezTo>
                    <a:pt x="12388" y="57446"/>
                    <a:pt x="12350" y="58069"/>
                    <a:pt x="12291" y="58686"/>
                  </a:cubicBezTo>
                  <a:cubicBezTo>
                    <a:pt x="12104" y="57969"/>
                    <a:pt x="12049" y="57207"/>
                    <a:pt x="12038" y="56448"/>
                  </a:cubicBezTo>
                  <a:cubicBezTo>
                    <a:pt x="13226" y="55322"/>
                    <a:pt x="14525" y="53798"/>
                    <a:pt x="13434" y="52405"/>
                  </a:cubicBezTo>
                  <a:cubicBezTo>
                    <a:pt x="13143" y="52031"/>
                    <a:pt x="12707" y="51872"/>
                    <a:pt x="12208" y="51834"/>
                  </a:cubicBezTo>
                  <a:lnTo>
                    <a:pt x="12208" y="51418"/>
                  </a:lnTo>
                  <a:cubicBezTo>
                    <a:pt x="12364" y="50625"/>
                    <a:pt x="12495" y="49832"/>
                    <a:pt x="12551" y="49031"/>
                  </a:cubicBezTo>
                  <a:cubicBezTo>
                    <a:pt x="13992" y="48415"/>
                    <a:pt x="15433" y="47802"/>
                    <a:pt x="16843" y="47116"/>
                  </a:cubicBezTo>
                  <a:cubicBezTo>
                    <a:pt x="17217" y="46936"/>
                    <a:pt x="17750" y="46679"/>
                    <a:pt x="18343" y="46368"/>
                  </a:cubicBezTo>
                  <a:close/>
                  <a:moveTo>
                    <a:pt x="11782" y="69296"/>
                  </a:moveTo>
                  <a:cubicBezTo>
                    <a:pt x="12111" y="69431"/>
                    <a:pt x="12440" y="69553"/>
                    <a:pt x="12779" y="69657"/>
                  </a:cubicBezTo>
                  <a:cubicBezTo>
                    <a:pt x="12454" y="69618"/>
                    <a:pt x="12135" y="69573"/>
                    <a:pt x="11813" y="69522"/>
                  </a:cubicBezTo>
                  <a:cubicBezTo>
                    <a:pt x="11799" y="69449"/>
                    <a:pt x="11792" y="69369"/>
                    <a:pt x="11782" y="69296"/>
                  </a:cubicBezTo>
                  <a:close/>
                  <a:moveTo>
                    <a:pt x="10337" y="68631"/>
                  </a:moveTo>
                  <a:lnTo>
                    <a:pt x="10337" y="68631"/>
                  </a:lnTo>
                  <a:cubicBezTo>
                    <a:pt x="10687" y="68808"/>
                    <a:pt x="11034" y="68971"/>
                    <a:pt x="11380" y="69123"/>
                  </a:cubicBezTo>
                  <a:cubicBezTo>
                    <a:pt x="11390" y="69231"/>
                    <a:pt x="11401" y="69341"/>
                    <a:pt x="11415" y="69449"/>
                  </a:cubicBezTo>
                  <a:cubicBezTo>
                    <a:pt x="11373" y="69445"/>
                    <a:pt x="11325" y="69438"/>
                    <a:pt x="11259" y="69435"/>
                  </a:cubicBezTo>
                  <a:cubicBezTo>
                    <a:pt x="11255" y="69435"/>
                    <a:pt x="11251" y="69435"/>
                    <a:pt x="11246" y="69435"/>
                  </a:cubicBezTo>
                  <a:cubicBezTo>
                    <a:pt x="11035" y="69435"/>
                    <a:pt x="10989" y="69785"/>
                    <a:pt x="11207" y="69819"/>
                  </a:cubicBezTo>
                  <a:cubicBezTo>
                    <a:pt x="11234" y="69826"/>
                    <a:pt x="11259" y="69830"/>
                    <a:pt x="11280" y="69833"/>
                  </a:cubicBezTo>
                  <a:cubicBezTo>
                    <a:pt x="11366" y="69854"/>
                    <a:pt x="11460" y="69878"/>
                    <a:pt x="11546" y="69899"/>
                  </a:cubicBezTo>
                  <a:cubicBezTo>
                    <a:pt x="11578" y="69912"/>
                    <a:pt x="11611" y="69918"/>
                    <a:pt x="11642" y="69918"/>
                  </a:cubicBezTo>
                  <a:cubicBezTo>
                    <a:pt x="11668" y="69918"/>
                    <a:pt x="11692" y="69914"/>
                    <a:pt x="11713" y="69906"/>
                  </a:cubicBezTo>
                  <a:cubicBezTo>
                    <a:pt x="12329" y="70010"/>
                    <a:pt x="12960" y="70107"/>
                    <a:pt x="13594" y="70162"/>
                  </a:cubicBezTo>
                  <a:cubicBezTo>
                    <a:pt x="13573" y="70263"/>
                    <a:pt x="13555" y="70363"/>
                    <a:pt x="13531" y="70467"/>
                  </a:cubicBezTo>
                  <a:cubicBezTo>
                    <a:pt x="13510" y="70581"/>
                    <a:pt x="13598" y="70655"/>
                    <a:pt x="13685" y="70655"/>
                  </a:cubicBezTo>
                  <a:cubicBezTo>
                    <a:pt x="13743" y="70655"/>
                    <a:pt x="13801" y="70622"/>
                    <a:pt x="13826" y="70547"/>
                  </a:cubicBezTo>
                  <a:cubicBezTo>
                    <a:pt x="13867" y="70433"/>
                    <a:pt x="13905" y="70311"/>
                    <a:pt x="13947" y="70190"/>
                  </a:cubicBezTo>
                  <a:cubicBezTo>
                    <a:pt x="14139" y="70201"/>
                    <a:pt x="14331" y="70207"/>
                    <a:pt x="14521" y="70207"/>
                  </a:cubicBezTo>
                  <a:cubicBezTo>
                    <a:pt x="14698" y="70207"/>
                    <a:pt x="14874" y="70202"/>
                    <a:pt x="15048" y="70190"/>
                  </a:cubicBezTo>
                  <a:lnTo>
                    <a:pt x="15048" y="70190"/>
                  </a:lnTo>
                  <a:cubicBezTo>
                    <a:pt x="14858" y="70460"/>
                    <a:pt x="14681" y="70737"/>
                    <a:pt x="14498" y="71021"/>
                  </a:cubicBezTo>
                  <a:cubicBezTo>
                    <a:pt x="14320" y="71291"/>
                    <a:pt x="14241" y="71558"/>
                    <a:pt x="13966" y="71558"/>
                  </a:cubicBezTo>
                  <a:cubicBezTo>
                    <a:pt x="13919" y="71558"/>
                    <a:pt x="13867" y="71551"/>
                    <a:pt x="13808" y="71534"/>
                  </a:cubicBezTo>
                  <a:cubicBezTo>
                    <a:pt x="13469" y="71441"/>
                    <a:pt x="13112" y="71389"/>
                    <a:pt x="12762" y="71333"/>
                  </a:cubicBezTo>
                  <a:cubicBezTo>
                    <a:pt x="12367" y="71267"/>
                    <a:pt x="11203" y="71368"/>
                    <a:pt x="10999" y="71028"/>
                  </a:cubicBezTo>
                  <a:cubicBezTo>
                    <a:pt x="10964" y="70973"/>
                    <a:pt x="10933" y="70918"/>
                    <a:pt x="10905" y="70855"/>
                  </a:cubicBezTo>
                  <a:cubicBezTo>
                    <a:pt x="10905" y="70640"/>
                    <a:pt x="10895" y="70426"/>
                    <a:pt x="10874" y="70214"/>
                  </a:cubicBezTo>
                  <a:cubicBezTo>
                    <a:pt x="10867" y="70147"/>
                    <a:pt x="10819" y="70113"/>
                    <a:pt x="10770" y="70113"/>
                  </a:cubicBezTo>
                  <a:cubicBezTo>
                    <a:pt x="10722" y="70113"/>
                    <a:pt x="10673" y="70147"/>
                    <a:pt x="10666" y="70214"/>
                  </a:cubicBezTo>
                  <a:cubicBezTo>
                    <a:pt x="10663" y="70235"/>
                    <a:pt x="10663" y="70252"/>
                    <a:pt x="10656" y="70277"/>
                  </a:cubicBezTo>
                  <a:cubicBezTo>
                    <a:pt x="10483" y="69747"/>
                    <a:pt x="10393" y="69175"/>
                    <a:pt x="10337" y="68631"/>
                  </a:cubicBezTo>
                  <a:close/>
                  <a:moveTo>
                    <a:pt x="13493" y="74773"/>
                  </a:moveTo>
                  <a:lnTo>
                    <a:pt x="13493" y="74773"/>
                  </a:lnTo>
                  <a:cubicBezTo>
                    <a:pt x="13594" y="74929"/>
                    <a:pt x="13701" y="75078"/>
                    <a:pt x="13822" y="75223"/>
                  </a:cubicBezTo>
                  <a:cubicBezTo>
                    <a:pt x="13833" y="75272"/>
                    <a:pt x="13839" y="75324"/>
                    <a:pt x="13843" y="75376"/>
                  </a:cubicBezTo>
                  <a:cubicBezTo>
                    <a:pt x="13822" y="75357"/>
                    <a:pt x="13796" y="75344"/>
                    <a:pt x="13768" y="75344"/>
                  </a:cubicBezTo>
                  <a:cubicBezTo>
                    <a:pt x="13745" y="75344"/>
                    <a:pt x="13722" y="75354"/>
                    <a:pt x="13701" y="75376"/>
                  </a:cubicBezTo>
                  <a:cubicBezTo>
                    <a:pt x="13652" y="75428"/>
                    <a:pt x="13607" y="75476"/>
                    <a:pt x="13552" y="75525"/>
                  </a:cubicBezTo>
                  <a:cubicBezTo>
                    <a:pt x="13528" y="75272"/>
                    <a:pt x="13507" y="75022"/>
                    <a:pt x="13493" y="74773"/>
                  </a:cubicBezTo>
                  <a:close/>
                  <a:moveTo>
                    <a:pt x="10878" y="71576"/>
                  </a:moveTo>
                  <a:cubicBezTo>
                    <a:pt x="10994" y="71636"/>
                    <a:pt x="11180" y="71650"/>
                    <a:pt x="11367" y="71650"/>
                  </a:cubicBezTo>
                  <a:cubicBezTo>
                    <a:pt x="11529" y="71650"/>
                    <a:pt x="11692" y="71640"/>
                    <a:pt x="11808" y="71640"/>
                  </a:cubicBezTo>
                  <a:cubicBezTo>
                    <a:pt x="11834" y="71640"/>
                    <a:pt x="11858" y="71640"/>
                    <a:pt x="11879" y="71642"/>
                  </a:cubicBezTo>
                  <a:cubicBezTo>
                    <a:pt x="12388" y="71687"/>
                    <a:pt x="12904" y="71756"/>
                    <a:pt x="13406" y="71874"/>
                  </a:cubicBezTo>
                  <a:cubicBezTo>
                    <a:pt x="13389" y="71884"/>
                    <a:pt x="13375" y="71901"/>
                    <a:pt x="13372" y="71933"/>
                  </a:cubicBezTo>
                  <a:cubicBezTo>
                    <a:pt x="13365" y="71974"/>
                    <a:pt x="13358" y="72009"/>
                    <a:pt x="13355" y="72047"/>
                  </a:cubicBezTo>
                  <a:cubicBezTo>
                    <a:pt x="12928" y="72833"/>
                    <a:pt x="12939" y="73564"/>
                    <a:pt x="13212" y="74240"/>
                  </a:cubicBezTo>
                  <a:cubicBezTo>
                    <a:pt x="13219" y="74738"/>
                    <a:pt x="13254" y="75237"/>
                    <a:pt x="13303" y="75736"/>
                  </a:cubicBezTo>
                  <a:cubicBezTo>
                    <a:pt x="12816" y="76084"/>
                    <a:pt x="12216" y="76267"/>
                    <a:pt x="11615" y="76267"/>
                  </a:cubicBezTo>
                  <a:cubicBezTo>
                    <a:pt x="11240" y="76267"/>
                    <a:pt x="10865" y="76196"/>
                    <a:pt x="10517" y="76048"/>
                  </a:cubicBezTo>
                  <a:cubicBezTo>
                    <a:pt x="10510" y="75393"/>
                    <a:pt x="10569" y="74749"/>
                    <a:pt x="10601" y="74260"/>
                  </a:cubicBezTo>
                  <a:cubicBezTo>
                    <a:pt x="10656" y="73380"/>
                    <a:pt x="10812" y="72469"/>
                    <a:pt x="10878" y="71576"/>
                  </a:cubicBezTo>
                  <a:close/>
                  <a:moveTo>
                    <a:pt x="13867" y="75525"/>
                  </a:moveTo>
                  <a:cubicBezTo>
                    <a:pt x="13902" y="75778"/>
                    <a:pt x="13926" y="76034"/>
                    <a:pt x="13943" y="76290"/>
                  </a:cubicBezTo>
                  <a:cubicBezTo>
                    <a:pt x="13971" y="76706"/>
                    <a:pt x="13940" y="77129"/>
                    <a:pt x="13822" y="77524"/>
                  </a:cubicBezTo>
                  <a:cubicBezTo>
                    <a:pt x="13739" y="77004"/>
                    <a:pt x="13666" y="76481"/>
                    <a:pt x="13600" y="75951"/>
                  </a:cubicBezTo>
                  <a:cubicBezTo>
                    <a:pt x="13722" y="75830"/>
                    <a:pt x="13819" y="75688"/>
                    <a:pt x="13867" y="75525"/>
                  </a:cubicBezTo>
                  <a:close/>
                  <a:moveTo>
                    <a:pt x="14137" y="75577"/>
                  </a:moveTo>
                  <a:cubicBezTo>
                    <a:pt x="14809" y="76263"/>
                    <a:pt x="15679" y="76862"/>
                    <a:pt x="16490" y="77364"/>
                  </a:cubicBezTo>
                  <a:cubicBezTo>
                    <a:pt x="15658" y="77801"/>
                    <a:pt x="14827" y="78248"/>
                    <a:pt x="13999" y="78694"/>
                  </a:cubicBezTo>
                  <a:cubicBezTo>
                    <a:pt x="13978" y="78563"/>
                    <a:pt x="13961" y="78435"/>
                    <a:pt x="13940" y="78303"/>
                  </a:cubicBezTo>
                  <a:cubicBezTo>
                    <a:pt x="14065" y="78081"/>
                    <a:pt x="14151" y="77835"/>
                    <a:pt x="14186" y="77572"/>
                  </a:cubicBezTo>
                  <a:cubicBezTo>
                    <a:pt x="14276" y="76900"/>
                    <a:pt x="14227" y="76231"/>
                    <a:pt x="14137" y="75577"/>
                  </a:cubicBezTo>
                  <a:close/>
                  <a:moveTo>
                    <a:pt x="13348" y="76152"/>
                  </a:moveTo>
                  <a:cubicBezTo>
                    <a:pt x="13417" y="76782"/>
                    <a:pt x="13507" y="77413"/>
                    <a:pt x="13600" y="78036"/>
                  </a:cubicBezTo>
                  <a:cubicBezTo>
                    <a:pt x="13531" y="78151"/>
                    <a:pt x="13455" y="78261"/>
                    <a:pt x="13365" y="78365"/>
                  </a:cubicBezTo>
                  <a:cubicBezTo>
                    <a:pt x="13106" y="78663"/>
                    <a:pt x="12703" y="78803"/>
                    <a:pt x="12299" y="78803"/>
                  </a:cubicBezTo>
                  <a:cubicBezTo>
                    <a:pt x="11904" y="78803"/>
                    <a:pt x="11507" y="78669"/>
                    <a:pt x="11241" y="78417"/>
                  </a:cubicBezTo>
                  <a:cubicBezTo>
                    <a:pt x="10725" y="77925"/>
                    <a:pt x="10559" y="77111"/>
                    <a:pt x="10524" y="76280"/>
                  </a:cubicBezTo>
                  <a:lnTo>
                    <a:pt x="10524" y="76280"/>
                  </a:lnTo>
                  <a:cubicBezTo>
                    <a:pt x="10913" y="76456"/>
                    <a:pt x="11346" y="76527"/>
                    <a:pt x="11780" y="76527"/>
                  </a:cubicBezTo>
                  <a:cubicBezTo>
                    <a:pt x="11935" y="76527"/>
                    <a:pt x="12090" y="76518"/>
                    <a:pt x="12243" y="76502"/>
                  </a:cubicBezTo>
                  <a:cubicBezTo>
                    <a:pt x="12589" y="76464"/>
                    <a:pt x="13012" y="76360"/>
                    <a:pt x="13348" y="76152"/>
                  </a:cubicBezTo>
                  <a:close/>
                  <a:moveTo>
                    <a:pt x="13333" y="1"/>
                  </a:moveTo>
                  <a:cubicBezTo>
                    <a:pt x="13184" y="1"/>
                    <a:pt x="13043" y="24"/>
                    <a:pt x="12908" y="70"/>
                  </a:cubicBezTo>
                  <a:cubicBezTo>
                    <a:pt x="12887" y="67"/>
                    <a:pt x="12870" y="63"/>
                    <a:pt x="12849" y="63"/>
                  </a:cubicBezTo>
                  <a:cubicBezTo>
                    <a:pt x="12819" y="43"/>
                    <a:pt x="12785" y="31"/>
                    <a:pt x="12748" y="31"/>
                  </a:cubicBezTo>
                  <a:cubicBezTo>
                    <a:pt x="12721" y="31"/>
                    <a:pt x="12693" y="38"/>
                    <a:pt x="12665" y="53"/>
                  </a:cubicBezTo>
                  <a:cubicBezTo>
                    <a:pt x="12076" y="53"/>
                    <a:pt x="11494" y="365"/>
                    <a:pt x="10964" y="794"/>
                  </a:cubicBezTo>
                  <a:cubicBezTo>
                    <a:pt x="9773" y="1764"/>
                    <a:pt x="8643" y="2911"/>
                    <a:pt x="7985" y="4310"/>
                  </a:cubicBezTo>
                  <a:cubicBezTo>
                    <a:pt x="7445" y="5467"/>
                    <a:pt x="6956" y="7355"/>
                    <a:pt x="7514" y="8588"/>
                  </a:cubicBezTo>
                  <a:cubicBezTo>
                    <a:pt x="8020" y="9711"/>
                    <a:pt x="9121" y="10351"/>
                    <a:pt x="10102" y="11034"/>
                  </a:cubicBezTo>
                  <a:lnTo>
                    <a:pt x="10102" y="11186"/>
                  </a:lnTo>
                  <a:cubicBezTo>
                    <a:pt x="10102" y="11307"/>
                    <a:pt x="10206" y="11376"/>
                    <a:pt x="10305" y="11376"/>
                  </a:cubicBezTo>
                  <a:cubicBezTo>
                    <a:pt x="10366" y="11376"/>
                    <a:pt x="10426" y="11350"/>
                    <a:pt x="10459" y="11294"/>
                  </a:cubicBezTo>
                  <a:cubicBezTo>
                    <a:pt x="10490" y="11318"/>
                    <a:pt x="10517" y="11339"/>
                    <a:pt x="10549" y="11363"/>
                  </a:cubicBezTo>
                  <a:cubicBezTo>
                    <a:pt x="10586" y="11391"/>
                    <a:pt x="10627" y="11404"/>
                    <a:pt x="10668" y="11404"/>
                  </a:cubicBezTo>
                  <a:cubicBezTo>
                    <a:pt x="10777" y="11404"/>
                    <a:pt x="10886" y="11317"/>
                    <a:pt x="10916" y="11214"/>
                  </a:cubicBezTo>
                  <a:cubicBezTo>
                    <a:pt x="10946" y="11123"/>
                    <a:pt x="10967" y="11031"/>
                    <a:pt x="10994" y="10937"/>
                  </a:cubicBezTo>
                  <a:lnTo>
                    <a:pt x="10994" y="10937"/>
                  </a:lnTo>
                  <a:cubicBezTo>
                    <a:pt x="10985" y="10970"/>
                    <a:pt x="10981" y="11008"/>
                    <a:pt x="10975" y="11034"/>
                  </a:cubicBezTo>
                  <a:cubicBezTo>
                    <a:pt x="10871" y="11495"/>
                    <a:pt x="10774" y="11959"/>
                    <a:pt x="10656" y="12413"/>
                  </a:cubicBezTo>
                  <a:cubicBezTo>
                    <a:pt x="10566" y="12759"/>
                    <a:pt x="10455" y="13126"/>
                    <a:pt x="10265" y="13438"/>
                  </a:cubicBezTo>
                  <a:cubicBezTo>
                    <a:pt x="10233" y="13448"/>
                    <a:pt x="10213" y="13476"/>
                    <a:pt x="10213" y="13521"/>
                  </a:cubicBezTo>
                  <a:cubicBezTo>
                    <a:pt x="10185" y="13559"/>
                    <a:pt x="10154" y="13597"/>
                    <a:pt x="10126" y="13639"/>
                  </a:cubicBezTo>
                  <a:cubicBezTo>
                    <a:pt x="9993" y="13801"/>
                    <a:pt x="9846" y="13863"/>
                    <a:pt x="9696" y="13863"/>
                  </a:cubicBezTo>
                  <a:cubicBezTo>
                    <a:pt x="9386" y="13863"/>
                    <a:pt x="9062" y="13598"/>
                    <a:pt x="8810" y="13400"/>
                  </a:cubicBezTo>
                  <a:cubicBezTo>
                    <a:pt x="8786" y="13381"/>
                    <a:pt x="8761" y="13373"/>
                    <a:pt x="8737" y="13373"/>
                  </a:cubicBezTo>
                  <a:cubicBezTo>
                    <a:pt x="8658" y="13373"/>
                    <a:pt x="8597" y="13464"/>
                    <a:pt x="8664" y="13542"/>
                  </a:cubicBezTo>
                  <a:cubicBezTo>
                    <a:pt x="8977" y="13906"/>
                    <a:pt x="9312" y="14083"/>
                    <a:pt x="9626" y="14083"/>
                  </a:cubicBezTo>
                  <a:cubicBezTo>
                    <a:pt x="9844" y="14083"/>
                    <a:pt x="10051" y="13999"/>
                    <a:pt x="10233" y="13833"/>
                  </a:cubicBezTo>
                  <a:cubicBezTo>
                    <a:pt x="10334" y="15135"/>
                    <a:pt x="10666" y="16864"/>
                    <a:pt x="11647" y="17803"/>
                  </a:cubicBezTo>
                  <a:cubicBezTo>
                    <a:pt x="10760" y="17626"/>
                    <a:pt x="9911" y="17176"/>
                    <a:pt x="9156" y="16725"/>
                  </a:cubicBezTo>
                  <a:cubicBezTo>
                    <a:pt x="8086" y="16088"/>
                    <a:pt x="6929" y="15167"/>
                    <a:pt x="6859" y="13902"/>
                  </a:cubicBezTo>
                  <a:lnTo>
                    <a:pt x="6859" y="13902"/>
                  </a:lnTo>
                  <a:cubicBezTo>
                    <a:pt x="6942" y="14089"/>
                    <a:pt x="7019" y="14283"/>
                    <a:pt x="7112" y="14481"/>
                  </a:cubicBezTo>
                  <a:cubicBezTo>
                    <a:pt x="7129" y="14518"/>
                    <a:pt x="7160" y="14534"/>
                    <a:pt x="7192" y="14534"/>
                  </a:cubicBezTo>
                  <a:cubicBezTo>
                    <a:pt x="7246" y="14534"/>
                    <a:pt x="7304" y="14489"/>
                    <a:pt x="7306" y="14429"/>
                  </a:cubicBezTo>
                  <a:cubicBezTo>
                    <a:pt x="7320" y="14027"/>
                    <a:pt x="7206" y="13667"/>
                    <a:pt x="7012" y="13351"/>
                  </a:cubicBezTo>
                  <a:lnTo>
                    <a:pt x="7012" y="13351"/>
                  </a:lnTo>
                  <a:cubicBezTo>
                    <a:pt x="7199" y="13441"/>
                    <a:pt x="7386" y="13535"/>
                    <a:pt x="7573" y="13628"/>
                  </a:cubicBezTo>
                  <a:cubicBezTo>
                    <a:pt x="8307" y="13996"/>
                    <a:pt x="9080" y="14404"/>
                    <a:pt x="9897" y="14512"/>
                  </a:cubicBezTo>
                  <a:cubicBezTo>
                    <a:pt x="9900" y="14512"/>
                    <a:pt x="9903" y="14513"/>
                    <a:pt x="9906" y="14513"/>
                  </a:cubicBezTo>
                  <a:cubicBezTo>
                    <a:pt x="9969" y="14513"/>
                    <a:pt x="9995" y="14407"/>
                    <a:pt x="9935" y="14384"/>
                  </a:cubicBezTo>
                  <a:cubicBezTo>
                    <a:pt x="9000" y="13978"/>
                    <a:pt x="8054" y="13628"/>
                    <a:pt x="7133" y="13189"/>
                  </a:cubicBezTo>
                  <a:cubicBezTo>
                    <a:pt x="7001" y="13123"/>
                    <a:pt x="6870" y="13060"/>
                    <a:pt x="6738" y="13001"/>
                  </a:cubicBezTo>
                  <a:cubicBezTo>
                    <a:pt x="6458" y="12693"/>
                    <a:pt x="6090" y="12437"/>
                    <a:pt x="5695" y="12243"/>
                  </a:cubicBezTo>
                  <a:cubicBezTo>
                    <a:pt x="5373" y="12028"/>
                    <a:pt x="5055" y="11914"/>
                    <a:pt x="4739" y="11893"/>
                  </a:cubicBezTo>
                  <a:cubicBezTo>
                    <a:pt x="4518" y="11838"/>
                    <a:pt x="4299" y="11803"/>
                    <a:pt x="4098" y="11786"/>
                  </a:cubicBezTo>
                  <a:cubicBezTo>
                    <a:pt x="4096" y="11785"/>
                    <a:pt x="4093" y="11785"/>
                    <a:pt x="4090" y="11785"/>
                  </a:cubicBezTo>
                  <a:cubicBezTo>
                    <a:pt x="4018" y="11785"/>
                    <a:pt x="4004" y="11911"/>
                    <a:pt x="4081" y="11917"/>
                  </a:cubicBezTo>
                  <a:cubicBezTo>
                    <a:pt x="4119" y="11924"/>
                    <a:pt x="4154" y="11931"/>
                    <a:pt x="4189" y="11935"/>
                  </a:cubicBezTo>
                  <a:cubicBezTo>
                    <a:pt x="4029" y="11969"/>
                    <a:pt x="3866" y="12032"/>
                    <a:pt x="3710" y="12104"/>
                  </a:cubicBezTo>
                  <a:cubicBezTo>
                    <a:pt x="3520" y="12041"/>
                    <a:pt x="3331" y="11991"/>
                    <a:pt x="3153" y="11991"/>
                  </a:cubicBezTo>
                  <a:cubicBezTo>
                    <a:pt x="3037" y="11991"/>
                    <a:pt x="2926" y="12013"/>
                    <a:pt x="2824" y="12066"/>
                  </a:cubicBezTo>
                  <a:cubicBezTo>
                    <a:pt x="2418" y="12274"/>
                    <a:pt x="2162" y="12634"/>
                    <a:pt x="1996" y="13057"/>
                  </a:cubicBezTo>
                  <a:cubicBezTo>
                    <a:pt x="1798" y="13573"/>
                    <a:pt x="1663" y="14124"/>
                    <a:pt x="1573" y="14689"/>
                  </a:cubicBezTo>
                  <a:cubicBezTo>
                    <a:pt x="1455" y="14976"/>
                    <a:pt x="1365" y="15267"/>
                    <a:pt x="1299" y="15548"/>
                  </a:cubicBezTo>
                  <a:cubicBezTo>
                    <a:pt x="1268" y="15676"/>
                    <a:pt x="1341" y="15769"/>
                    <a:pt x="1438" y="15797"/>
                  </a:cubicBezTo>
                  <a:cubicBezTo>
                    <a:pt x="1386" y="16414"/>
                    <a:pt x="1365" y="17027"/>
                    <a:pt x="1351" y="17609"/>
                  </a:cubicBezTo>
                  <a:cubicBezTo>
                    <a:pt x="1306" y="19251"/>
                    <a:pt x="1338" y="20903"/>
                    <a:pt x="1739" y="22500"/>
                  </a:cubicBezTo>
                  <a:cubicBezTo>
                    <a:pt x="2062" y="23761"/>
                    <a:pt x="2976" y="26168"/>
                    <a:pt x="1435" y="26944"/>
                  </a:cubicBezTo>
                  <a:cubicBezTo>
                    <a:pt x="1261" y="27031"/>
                    <a:pt x="1289" y="27270"/>
                    <a:pt x="1435" y="27364"/>
                  </a:cubicBezTo>
                  <a:cubicBezTo>
                    <a:pt x="1459" y="27381"/>
                    <a:pt x="1480" y="27395"/>
                    <a:pt x="1507" y="27412"/>
                  </a:cubicBezTo>
                  <a:cubicBezTo>
                    <a:pt x="1230" y="27807"/>
                    <a:pt x="932" y="28178"/>
                    <a:pt x="666" y="28579"/>
                  </a:cubicBezTo>
                  <a:cubicBezTo>
                    <a:pt x="557" y="28747"/>
                    <a:pt x="707" y="28948"/>
                    <a:pt x="881" y="28948"/>
                  </a:cubicBezTo>
                  <a:cubicBezTo>
                    <a:pt x="902" y="28948"/>
                    <a:pt x="922" y="28945"/>
                    <a:pt x="943" y="28940"/>
                  </a:cubicBezTo>
                  <a:cubicBezTo>
                    <a:pt x="1148" y="28884"/>
                    <a:pt x="1329" y="28853"/>
                    <a:pt x="1477" y="28853"/>
                  </a:cubicBezTo>
                  <a:cubicBezTo>
                    <a:pt x="1874" y="28853"/>
                    <a:pt x="2042" y="29078"/>
                    <a:pt x="1840" y="29671"/>
                  </a:cubicBezTo>
                  <a:cubicBezTo>
                    <a:pt x="1739" y="29965"/>
                    <a:pt x="1594" y="30253"/>
                    <a:pt x="1428" y="30526"/>
                  </a:cubicBezTo>
                  <a:cubicBezTo>
                    <a:pt x="1383" y="30561"/>
                    <a:pt x="1338" y="30599"/>
                    <a:pt x="1289" y="30637"/>
                  </a:cubicBezTo>
                  <a:cubicBezTo>
                    <a:pt x="1140" y="30776"/>
                    <a:pt x="1064" y="30945"/>
                    <a:pt x="1047" y="31122"/>
                  </a:cubicBezTo>
                  <a:cubicBezTo>
                    <a:pt x="1012" y="31191"/>
                    <a:pt x="1019" y="31264"/>
                    <a:pt x="1054" y="31327"/>
                  </a:cubicBezTo>
                  <a:cubicBezTo>
                    <a:pt x="1078" y="31517"/>
                    <a:pt x="1164" y="31697"/>
                    <a:pt x="1289" y="31850"/>
                  </a:cubicBezTo>
                  <a:cubicBezTo>
                    <a:pt x="1462" y="32061"/>
                    <a:pt x="1684" y="32213"/>
                    <a:pt x="1926" y="32335"/>
                  </a:cubicBezTo>
                  <a:cubicBezTo>
                    <a:pt x="1732" y="33789"/>
                    <a:pt x="1753" y="35324"/>
                    <a:pt x="1147" y="36685"/>
                  </a:cubicBezTo>
                  <a:cubicBezTo>
                    <a:pt x="915" y="37212"/>
                    <a:pt x="506" y="37614"/>
                    <a:pt x="205" y="38095"/>
                  </a:cubicBezTo>
                  <a:cubicBezTo>
                    <a:pt x="0" y="38414"/>
                    <a:pt x="14" y="38816"/>
                    <a:pt x="21" y="39180"/>
                  </a:cubicBezTo>
                  <a:cubicBezTo>
                    <a:pt x="51" y="40178"/>
                    <a:pt x="291" y="42285"/>
                    <a:pt x="1435" y="42285"/>
                  </a:cubicBezTo>
                  <a:cubicBezTo>
                    <a:pt x="1478" y="42285"/>
                    <a:pt x="1521" y="42282"/>
                    <a:pt x="1566" y="42276"/>
                  </a:cubicBezTo>
                  <a:lnTo>
                    <a:pt x="1566" y="42276"/>
                  </a:lnTo>
                  <a:cubicBezTo>
                    <a:pt x="1532" y="42554"/>
                    <a:pt x="1521" y="42831"/>
                    <a:pt x="1573" y="43104"/>
                  </a:cubicBezTo>
                  <a:cubicBezTo>
                    <a:pt x="1588" y="43191"/>
                    <a:pt x="1661" y="43232"/>
                    <a:pt x="1738" y="43232"/>
                  </a:cubicBezTo>
                  <a:cubicBezTo>
                    <a:pt x="1787" y="43232"/>
                    <a:pt x="1838" y="43215"/>
                    <a:pt x="1874" y="43181"/>
                  </a:cubicBezTo>
                  <a:cubicBezTo>
                    <a:pt x="2519" y="42602"/>
                    <a:pt x="2980" y="41778"/>
                    <a:pt x="3246" y="40960"/>
                  </a:cubicBezTo>
                  <a:cubicBezTo>
                    <a:pt x="3280" y="40854"/>
                    <a:pt x="3195" y="40783"/>
                    <a:pt x="3107" y="40783"/>
                  </a:cubicBezTo>
                  <a:cubicBezTo>
                    <a:pt x="3061" y="40783"/>
                    <a:pt x="3013" y="40803"/>
                    <a:pt x="2983" y="40849"/>
                  </a:cubicBezTo>
                  <a:cubicBezTo>
                    <a:pt x="2585" y="41428"/>
                    <a:pt x="2359" y="42055"/>
                    <a:pt x="1930" y="42592"/>
                  </a:cubicBezTo>
                  <a:cubicBezTo>
                    <a:pt x="1944" y="42464"/>
                    <a:pt x="1961" y="42311"/>
                    <a:pt x="1982" y="42152"/>
                  </a:cubicBezTo>
                  <a:cubicBezTo>
                    <a:pt x="2034" y="42128"/>
                    <a:pt x="2086" y="42100"/>
                    <a:pt x="2145" y="42069"/>
                  </a:cubicBezTo>
                  <a:cubicBezTo>
                    <a:pt x="2327" y="41965"/>
                    <a:pt x="2215" y="41708"/>
                    <a:pt x="2044" y="41708"/>
                  </a:cubicBezTo>
                  <a:cubicBezTo>
                    <a:pt x="2043" y="41708"/>
                    <a:pt x="2042" y="41708"/>
                    <a:pt x="2041" y="41708"/>
                  </a:cubicBezTo>
                  <a:cubicBezTo>
                    <a:pt x="2129" y="40912"/>
                    <a:pt x="2154" y="40076"/>
                    <a:pt x="1597" y="40076"/>
                  </a:cubicBezTo>
                  <a:cubicBezTo>
                    <a:pt x="1585" y="40076"/>
                    <a:pt x="1572" y="40076"/>
                    <a:pt x="1559" y="40077"/>
                  </a:cubicBezTo>
                  <a:cubicBezTo>
                    <a:pt x="1490" y="40080"/>
                    <a:pt x="1469" y="40184"/>
                    <a:pt x="1542" y="40201"/>
                  </a:cubicBezTo>
                  <a:cubicBezTo>
                    <a:pt x="1982" y="40319"/>
                    <a:pt x="1684" y="41504"/>
                    <a:pt x="1646" y="41778"/>
                  </a:cubicBezTo>
                  <a:cubicBezTo>
                    <a:pt x="1642" y="41809"/>
                    <a:pt x="1635" y="41840"/>
                    <a:pt x="1632" y="41864"/>
                  </a:cubicBezTo>
                  <a:cubicBezTo>
                    <a:pt x="1570" y="41880"/>
                    <a:pt x="1511" y="41887"/>
                    <a:pt x="1456" y="41887"/>
                  </a:cubicBezTo>
                  <a:cubicBezTo>
                    <a:pt x="910" y="41887"/>
                    <a:pt x="716" y="41163"/>
                    <a:pt x="596" y="40565"/>
                  </a:cubicBezTo>
                  <a:cubicBezTo>
                    <a:pt x="465" y="39897"/>
                    <a:pt x="198" y="38913"/>
                    <a:pt x="541" y="38286"/>
                  </a:cubicBezTo>
                  <a:cubicBezTo>
                    <a:pt x="717" y="37960"/>
                    <a:pt x="991" y="37680"/>
                    <a:pt x="1202" y="37375"/>
                  </a:cubicBezTo>
                  <a:cubicBezTo>
                    <a:pt x="1507" y="36942"/>
                    <a:pt x="1684" y="36422"/>
                    <a:pt x="1826" y="35920"/>
                  </a:cubicBezTo>
                  <a:cubicBezTo>
                    <a:pt x="2134" y="34808"/>
                    <a:pt x="2148" y="33630"/>
                    <a:pt x="2294" y="32490"/>
                  </a:cubicBezTo>
                  <a:cubicBezTo>
                    <a:pt x="2585" y="32598"/>
                    <a:pt x="2889" y="32684"/>
                    <a:pt x="3167" y="32785"/>
                  </a:cubicBezTo>
                  <a:cubicBezTo>
                    <a:pt x="3454" y="32889"/>
                    <a:pt x="3756" y="33020"/>
                    <a:pt x="4053" y="33114"/>
                  </a:cubicBezTo>
                  <a:cubicBezTo>
                    <a:pt x="3946" y="33166"/>
                    <a:pt x="3859" y="33266"/>
                    <a:pt x="3870" y="33401"/>
                  </a:cubicBezTo>
                  <a:cubicBezTo>
                    <a:pt x="3956" y="34399"/>
                    <a:pt x="4130" y="35393"/>
                    <a:pt x="4192" y="36391"/>
                  </a:cubicBezTo>
                  <a:cubicBezTo>
                    <a:pt x="3988" y="37884"/>
                    <a:pt x="3461" y="39332"/>
                    <a:pt x="3326" y="40825"/>
                  </a:cubicBezTo>
                  <a:cubicBezTo>
                    <a:pt x="3320" y="40873"/>
                    <a:pt x="3361" y="40899"/>
                    <a:pt x="3401" y="40899"/>
                  </a:cubicBezTo>
                  <a:cubicBezTo>
                    <a:pt x="3432" y="40899"/>
                    <a:pt x="3464" y="40883"/>
                    <a:pt x="3471" y="40849"/>
                  </a:cubicBezTo>
                  <a:cubicBezTo>
                    <a:pt x="3710" y="39765"/>
                    <a:pt x="4147" y="38639"/>
                    <a:pt x="4303" y="37513"/>
                  </a:cubicBezTo>
                  <a:lnTo>
                    <a:pt x="4303" y="37513"/>
                  </a:lnTo>
                  <a:cubicBezTo>
                    <a:pt x="4247" y="38882"/>
                    <a:pt x="4244" y="40253"/>
                    <a:pt x="4656" y="41566"/>
                  </a:cubicBezTo>
                  <a:cubicBezTo>
                    <a:pt x="4667" y="41604"/>
                    <a:pt x="4684" y="41636"/>
                    <a:pt x="4708" y="41667"/>
                  </a:cubicBezTo>
                  <a:cubicBezTo>
                    <a:pt x="4573" y="41795"/>
                    <a:pt x="4441" y="41930"/>
                    <a:pt x="4317" y="42072"/>
                  </a:cubicBezTo>
                  <a:cubicBezTo>
                    <a:pt x="4279" y="42115"/>
                    <a:pt x="4317" y="42171"/>
                    <a:pt x="4361" y="42171"/>
                  </a:cubicBezTo>
                  <a:cubicBezTo>
                    <a:pt x="4374" y="42171"/>
                    <a:pt x="4387" y="42166"/>
                    <a:pt x="4400" y="42155"/>
                  </a:cubicBezTo>
                  <a:cubicBezTo>
                    <a:pt x="4545" y="42020"/>
                    <a:pt x="4698" y="41895"/>
                    <a:pt x="4850" y="41774"/>
                  </a:cubicBezTo>
                  <a:cubicBezTo>
                    <a:pt x="4886" y="41786"/>
                    <a:pt x="4924" y="41792"/>
                    <a:pt x="4962" y="41792"/>
                  </a:cubicBezTo>
                  <a:cubicBezTo>
                    <a:pt x="5102" y="41792"/>
                    <a:pt x="5242" y="41713"/>
                    <a:pt x="5283" y="41577"/>
                  </a:cubicBezTo>
                  <a:cubicBezTo>
                    <a:pt x="5401" y="41473"/>
                    <a:pt x="5522" y="41376"/>
                    <a:pt x="5643" y="41282"/>
                  </a:cubicBezTo>
                  <a:lnTo>
                    <a:pt x="5643" y="41282"/>
                  </a:lnTo>
                  <a:cubicBezTo>
                    <a:pt x="5585" y="42017"/>
                    <a:pt x="5695" y="42806"/>
                    <a:pt x="5789" y="43465"/>
                  </a:cubicBezTo>
                  <a:cubicBezTo>
                    <a:pt x="6000" y="44902"/>
                    <a:pt x="6347" y="46309"/>
                    <a:pt x="6700" y="47715"/>
                  </a:cubicBezTo>
                  <a:cubicBezTo>
                    <a:pt x="6942" y="48688"/>
                    <a:pt x="7171" y="49658"/>
                    <a:pt x="7403" y="50628"/>
                  </a:cubicBezTo>
                  <a:lnTo>
                    <a:pt x="7209" y="50722"/>
                  </a:lnTo>
                  <a:cubicBezTo>
                    <a:pt x="5637" y="51484"/>
                    <a:pt x="3537" y="52506"/>
                    <a:pt x="2941" y="54283"/>
                  </a:cubicBezTo>
                  <a:cubicBezTo>
                    <a:pt x="2883" y="54456"/>
                    <a:pt x="3004" y="54629"/>
                    <a:pt x="3167" y="54681"/>
                  </a:cubicBezTo>
                  <a:cubicBezTo>
                    <a:pt x="3348" y="54741"/>
                    <a:pt x="3538" y="54766"/>
                    <a:pt x="3732" y="54766"/>
                  </a:cubicBezTo>
                  <a:cubicBezTo>
                    <a:pt x="4200" y="54766"/>
                    <a:pt x="4688" y="54626"/>
                    <a:pt x="5113" y="54508"/>
                  </a:cubicBezTo>
                  <a:cubicBezTo>
                    <a:pt x="6083" y="54245"/>
                    <a:pt x="7029" y="53881"/>
                    <a:pt x="7971" y="53549"/>
                  </a:cubicBezTo>
                  <a:cubicBezTo>
                    <a:pt x="8023" y="53531"/>
                    <a:pt x="8075" y="53514"/>
                    <a:pt x="8124" y="53497"/>
                  </a:cubicBezTo>
                  <a:cubicBezTo>
                    <a:pt x="8470" y="54782"/>
                    <a:pt x="8848" y="56060"/>
                    <a:pt x="9302" y="57324"/>
                  </a:cubicBezTo>
                  <a:cubicBezTo>
                    <a:pt x="9304" y="57333"/>
                    <a:pt x="9312" y="57337"/>
                    <a:pt x="9319" y="57337"/>
                  </a:cubicBezTo>
                  <a:cubicBezTo>
                    <a:pt x="9330" y="57337"/>
                    <a:pt x="9340" y="57328"/>
                    <a:pt x="9336" y="57314"/>
                  </a:cubicBezTo>
                  <a:cubicBezTo>
                    <a:pt x="8972" y="56029"/>
                    <a:pt x="8588" y="54747"/>
                    <a:pt x="8235" y="53459"/>
                  </a:cubicBezTo>
                  <a:cubicBezTo>
                    <a:pt x="9114" y="53150"/>
                    <a:pt x="10001" y="52856"/>
                    <a:pt x="10916" y="52665"/>
                  </a:cubicBezTo>
                  <a:cubicBezTo>
                    <a:pt x="11124" y="52620"/>
                    <a:pt x="11377" y="52568"/>
                    <a:pt x="11636" y="52541"/>
                  </a:cubicBezTo>
                  <a:lnTo>
                    <a:pt x="11636" y="52541"/>
                  </a:lnTo>
                  <a:cubicBezTo>
                    <a:pt x="11622" y="52679"/>
                    <a:pt x="11609" y="52818"/>
                    <a:pt x="11591" y="52956"/>
                  </a:cubicBezTo>
                  <a:cubicBezTo>
                    <a:pt x="11579" y="53052"/>
                    <a:pt x="11664" y="53105"/>
                    <a:pt x="11748" y="53105"/>
                  </a:cubicBezTo>
                  <a:cubicBezTo>
                    <a:pt x="11780" y="53105"/>
                    <a:pt x="11811" y="53097"/>
                    <a:pt x="11837" y="53081"/>
                  </a:cubicBezTo>
                  <a:lnTo>
                    <a:pt x="11837" y="53081"/>
                  </a:lnTo>
                  <a:cubicBezTo>
                    <a:pt x="11792" y="53930"/>
                    <a:pt x="11706" y="54775"/>
                    <a:pt x="11664" y="55624"/>
                  </a:cubicBezTo>
                  <a:lnTo>
                    <a:pt x="11654" y="55946"/>
                  </a:lnTo>
                  <a:cubicBezTo>
                    <a:pt x="10926" y="56645"/>
                    <a:pt x="10140" y="57276"/>
                    <a:pt x="9534" y="58090"/>
                  </a:cubicBezTo>
                  <a:cubicBezTo>
                    <a:pt x="8969" y="58852"/>
                    <a:pt x="8633" y="59988"/>
                    <a:pt x="9288" y="60789"/>
                  </a:cubicBezTo>
                  <a:cubicBezTo>
                    <a:pt x="9856" y="61485"/>
                    <a:pt x="11030" y="61575"/>
                    <a:pt x="11913" y="61644"/>
                  </a:cubicBezTo>
                  <a:cubicBezTo>
                    <a:pt x="11567" y="63979"/>
                    <a:pt x="11193" y="66310"/>
                    <a:pt x="11345" y="68673"/>
                  </a:cubicBezTo>
                  <a:cubicBezTo>
                    <a:pt x="10964" y="68500"/>
                    <a:pt x="10587" y="68309"/>
                    <a:pt x="10199" y="68105"/>
                  </a:cubicBezTo>
                  <a:cubicBezTo>
                    <a:pt x="10169" y="68090"/>
                    <a:pt x="10135" y="68083"/>
                    <a:pt x="10100" y="68083"/>
                  </a:cubicBezTo>
                  <a:cubicBezTo>
                    <a:pt x="9988" y="68083"/>
                    <a:pt x="9874" y="68158"/>
                    <a:pt x="9887" y="68285"/>
                  </a:cubicBezTo>
                  <a:cubicBezTo>
                    <a:pt x="9967" y="69123"/>
                    <a:pt x="10046" y="70370"/>
                    <a:pt x="10538" y="71177"/>
                  </a:cubicBezTo>
                  <a:cubicBezTo>
                    <a:pt x="10479" y="71603"/>
                    <a:pt x="10417" y="72033"/>
                    <a:pt x="10358" y="72459"/>
                  </a:cubicBezTo>
                  <a:cubicBezTo>
                    <a:pt x="10026" y="70692"/>
                    <a:pt x="9496" y="68936"/>
                    <a:pt x="9371" y="67145"/>
                  </a:cubicBezTo>
                  <a:lnTo>
                    <a:pt x="9371" y="67145"/>
                  </a:lnTo>
                  <a:cubicBezTo>
                    <a:pt x="9402" y="67253"/>
                    <a:pt x="9430" y="67367"/>
                    <a:pt x="9471" y="67474"/>
                  </a:cubicBezTo>
                  <a:cubicBezTo>
                    <a:pt x="9507" y="67584"/>
                    <a:pt x="9619" y="67647"/>
                    <a:pt x="9725" y="67647"/>
                  </a:cubicBezTo>
                  <a:cubicBezTo>
                    <a:pt x="9823" y="67647"/>
                    <a:pt x="9916" y="67594"/>
                    <a:pt x="9939" y="67474"/>
                  </a:cubicBezTo>
                  <a:cubicBezTo>
                    <a:pt x="9960" y="67374"/>
                    <a:pt x="9974" y="67273"/>
                    <a:pt x="9980" y="67173"/>
                  </a:cubicBezTo>
                  <a:cubicBezTo>
                    <a:pt x="10081" y="67256"/>
                    <a:pt x="10174" y="67339"/>
                    <a:pt x="10271" y="67426"/>
                  </a:cubicBezTo>
                  <a:cubicBezTo>
                    <a:pt x="10301" y="67454"/>
                    <a:pt x="10338" y="67466"/>
                    <a:pt x="10374" y="67466"/>
                  </a:cubicBezTo>
                  <a:cubicBezTo>
                    <a:pt x="10489" y="67466"/>
                    <a:pt x="10604" y="67346"/>
                    <a:pt x="10517" y="67235"/>
                  </a:cubicBezTo>
                  <a:cubicBezTo>
                    <a:pt x="10330" y="66982"/>
                    <a:pt x="10157" y="66733"/>
                    <a:pt x="9974" y="66490"/>
                  </a:cubicBezTo>
                  <a:cubicBezTo>
                    <a:pt x="9946" y="66231"/>
                    <a:pt x="9897" y="65974"/>
                    <a:pt x="9842" y="65718"/>
                  </a:cubicBezTo>
                  <a:cubicBezTo>
                    <a:pt x="10240" y="65666"/>
                    <a:pt x="10632" y="65555"/>
                    <a:pt x="11020" y="65399"/>
                  </a:cubicBezTo>
                  <a:cubicBezTo>
                    <a:pt x="11092" y="65372"/>
                    <a:pt x="11162" y="65344"/>
                    <a:pt x="11231" y="65309"/>
                  </a:cubicBezTo>
                  <a:cubicBezTo>
                    <a:pt x="11381" y="65237"/>
                    <a:pt x="11290" y="65036"/>
                    <a:pt x="11153" y="65036"/>
                  </a:cubicBezTo>
                  <a:cubicBezTo>
                    <a:pt x="11131" y="65036"/>
                    <a:pt x="11109" y="65041"/>
                    <a:pt x="11086" y="65053"/>
                  </a:cubicBezTo>
                  <a:cubicBezTo>
                    <a:pt x="10656" y="65250"/>
                    <a:pt x="10209" y="65330"/>
                    <a:pt x="9759" y="65378"/>
                  </a:cubicBezTo>
                  <a:cubicBezTo>
                    <a:pt x="9703" y="65160"/>
                    <a:pt x="9644" y="64945"/>
                    <a:pt x="9586" y="64731"/>
                  </a:cubicBezTo>
                  <a:cubicBezTo>
                    <a:pt x="9302" y="63667"/>
                    <a:pt x="8955" y="62628"/>
                    <a:pt x="8733" y="61544"/>
                  </a:cubicBezTo>
                  <a:cubicBezTo>
                    <a:pt x="8235" y="59112"/>
                    <a:pt x="8934" y="56597"/>
                    <a:pt x="8304" y="54176"/>
                  </a:cubicBezTo>
                  <a:cubicBezTo>
                    <a:pt x="8285" y="54099"/>
                    <a:pt x="8219" y="54064"/>
                    <a:pt x="8152" y="54064"/>
                  </a:cubicBezTo>
                  <a:cubicBezTo>
                    <a:pt x="8071" y="54064"/>
                    <a:pt x="7989" y="54118"/>
                    <a:pt x="7999" y="54217"/>
                  </a:cubicBezTo>
                  <a:cubicBezTo>
                    <a:pt x="8224" y="56583"/>
                    <a:pt x="7705" y="58956"/>
                    <a:pt x="8009" y="61312"/>
                  </a:cubicBezTo>
                  <a:cubicBezTo>
                    <a:pt x="8145" y="62320"/>
                    <a:pt x="8453" y="63303"/>
                    <a:pt x="8733" y="64280"/>
                  </a:cubicBezTo>
                  <a:cubicBezTo>
                    <a:pt x="8841" y="64661"/>
                    <a:pt x="8924" y="65053"/>
                    <a:pt x="9004" y="65441"/>
                  </a:cubicBezTo>
                  <a:cubicBezTo>
                    <a:pt x="8889" y="65451"/>
                    <a:pt x="8778" y="65465"/>
                    <a:pt x="8664" y="65482"/>
                  </a:cubicBezTo>
                  <a:cubicBezTo>
                    <a:pt x="8623" y="65475"/>
                    <a:pt x="8581" y="65475"/>
                    <a:pt x="8543" y="65469"/>
                  </a:cubicBezTo>
                  <a:cubicBezTo>
                    <a:pt x="8540" y="65468"/>
                    <a:pt x="8536" y="65468"/>
                    <a:pt x="8533" y="65468"/>
                  </a:cubicBezTo>
                  <a:cubicBezTo>
                    <a:pt x="8500" y="65468"/>
                    <a:pt x="8476" y="65484"/>
                    <a:pt x="8460" y="65507"/>
                  </a:cubicBezTo>
                  <a:cubicBezTo>
                    <a:pt x="8442" y="65510"/>
                    <a:pt x="8422" y="65510"/>
                    <a:pt x="8404" y="65517"/>
                  </a:cubicBezTo>
                  <a:cubicBezTo>
                    <a:pt x="8280" y="65538"/>
                    <a:pt x="8276" y="65694"/>
                    <a:pt x="8335" y="65770"/>
                  </a:cubicBezTo>
                  <a:cubicBezTo>
                    <a:pt x="8560" y="66047"/>
                    <a:pt x="8820" y="66279"/>
                    <a:pt x="9097" y="66494"/>
                  </a:cubicBezTo>
                  <a:cubicBezTo>
                    <a:pt x="9184" y="68624"/>
                    <a:pt x="9603" y="70699"/>
                    <a:pt x="9980" y="72802"/>
                  </a:cubicBezTo>
                  <a:cubicBezTo>
                    <a:pt x="10001" y="72913"/>
                    <a:pt x="10081" y="72962"/>
                    <a:pt x="10166" y="72962"/>
                  </a:cubicBezTo>
                  <a:cubicBezTo>
                    <a:pt x="10210" y="72962"/>
                    <a:pt x="10256" y="72948"/>
                    <a:pt x="10296" y="72923"/>
                  </a:cubicBezTo>
                  <a:lnTo>
                    <a:pt x="10296" y="72923"/>
                  </a:lnTo>
                  <a:cubicBezTo>
                    <a:pt x="10192" y="73703"/>
                    <a:pt x="10105" y="74489"/>
                    <a:pt x="10071" y="75275"/>
                  </a:cubicBezTo>
                  <a:cubicBezTo>
                    <a:pt x="10064" y="75442"/>
                    <a:pt x="10060" y="75618"/>
                    <a:pt x="10060" y="75798"/>
                  </a:cubicBezTo>
                  <a:cubicBezTo>
                    <a:pt x="10050" y="75795"/>
                    <a:pt x="10043" y="75791"/>
                    <a:pt x="10036" y="75788"/>
                  </a:cubicBezTo>
                  <a:cubicBezTo>
                    <a:pt x="10023" y="75779"/>
                    <a:pt x="10009" y="75775"/>
                    <a:pt x="9996" y="75775"/>
                  </a:cubicBezTo>
                  <a:cubicBezTo>
                    <a:pt x="9938" y="75775"/>
                    <a:pt x="9891" y="75858"/>
                    <a:pt x="9942" y="75909"/>
                  </a:cubicBezTo>
                  <a:cubicBezTo>
                    <a:pt x="9980" y="75944"/>
                    <a:pt x="10019" y="75979"/>
                    <a:pt x="10060" y="76006"/>
                  </a:cubicBezTo>
                  <a:cubicBezTo>
                    <a:pt x="10071" y="77184"/>
                    <a:pt x="10285" y="78559"/>
                    <a:pt x="11349" y="79131"/>
                  </a:cubicBezTo>
                  <a:cubicBezTo>
                    <a:pt x="11636" y="79284"/>
                    <a:pt x="11933" y="79354"/>
                    <a:pt x="12222" y="79354"/>
                  </a:cubicBezTo>
                  <a:cubicBezTo>
                    <a:pt x="12787" y="79354"/>
                    <a:pt x="13322" y="79088"/>
                    <a:pt x="13691" y="78667"/>
                  </a:cubicBezTo>
                  <a:cubicBezTo>
                    <a:pt x="13701" y="78733"/>
                    <a:pt x="13708" y="78795"/>
                    <a:pt x="13722" y="78857"/>
                  </a:cubicBezTo>
                  <a:cubicBezTo>
                    <a:pt x="13441" y="79010"/>
                    <a:pt x="13154" y="79166"/>
                    <a:pt x="12873" y="79314"/>
                  </a:cubicBezTo>
                  <a:cubicBezTo>
                    <a:pt x="12158" y="79700"/>
                    <a:pt x="12528" y="80841"/>
                    <a:pt x="13240" y="80841"/>
                  </a:cubicBezTo>
                  <a:cubicBezTo>
                    <a:pt x="13321" y="80841"/>
                    <a:pt x="13407" y="80826"/>
                    <a:pt x="13497" y="80794"/>
                  </a:cubicBezTo>
                  <a:cubicBezTo>
                    <a:pt x="14609" y="80381"/>
                    <a:pt x="15714" y="79938"/>
                    <a:pt x="16819" y="79515"/>
                  </a:cubicBezTo>
                  <a:cubicBezTo>
                    <a:pt x="17352" y="79308"/>
                    <a:pt x="17892" y="79152"/>
                    <a:pt x="18433" y="78999"/>
                  </a:cubicBezTo>
                  <a:lnTo>
                    <a:pt x="18433" y="78999"/>
                  </a:lnTo>
                  <a:cubicBezTo>
                    <a:pt x="17092" y="80007"/>
                    <a:pt x="15589" y="80839"/>
                    <a:pt x="14356" y="81996"/>
                  </a:cubicBezTo>
                  <a:cubicBezTo>
                    <a:pt x="13912" y="82411"/>
                    <a:pt x="14262" y="83135"/>
                    <a:pt x="14830" y="83149"/>
                  </a:cubicBezTo>
                  <a:cubicBezTo>
                    <a:pt x="14862" y="83150"/>
                    <a:pt x="14894" y="83150"/>
                    <a:pt x="14927" y="83150"/>
                  </a:cubicBezTo>
                  <a:cubicBezTo>
                    <a:pt x="17081" y="83150"/>
                    <a:pt x="18931" y="81675"/>
                    <a:pt x="20979" y="81081"/>
                  </a:cubicBezTo>
                  <a:lnTo>
                    <a:pt x="20979" y="81081"/>
                  </a:lnTo>
                  <a:cubicBezTo>
                    <a:pt x="20924" y="81234"/>
                    <a:pt x="20858" y="81383"/>
                    <a:pt x="20771" y="81521"/>
                  </a:cubicBezTo>
                  <a:cubicBezTo>
                    <a:pt x="20515" y="81940"/>
                    <a:pt x="20854" y="82394"/>
                    <a:pt x="21294" y="82432"/>
                  </a:cubicBezTo>
                  <a:cubicBezTo>
                    <a:pt x="21369" y="82438"/>
                    <a:pt x="21441" y="82441"/>
                    <a:pt x="21511" y="82441"/>
                  </a:cubicBezTo>
                  <a:cubicBezTo>
                    <a:pt x="22233" y="82441"/>
                    <a:pt x="22747" y="82124"/>
                    <a:pt x="23296" y="81628"/>
                  </a:cubicBezTo>
                  <a:cubicBezTo>
                    <a:pt x="23629" y="81328"/>
                    <a:pt x="23326" y="80869"/>
                    <a:pt x="22959" y="80869"/>
                  </a:cubicBezTo>
                  <a:cubicBezTo>
                    <a:pt x="22890" y="80869"/>
                    <a:pt x="22819" y="80885"/>
                    <a:pt x="22749" y="80922"/>
                  </a:cubicBezTo>
                  <a:cubicBezTo>
                    <a:pt x="22503" y="81053"/>
                    <a:pt x="22275" y="81144"/>
                    <a:pt x="22036" y="81195"/>
                  </a:cubicBezTo>
                  <a:cubicBezTo>
                    <a:pt x="22067" y="80977"/>
                    <a:pt x="22101" y="80759"/>
                    <a:pt x="22174" y="80541"/>
                  </a:cubicBezTo>
                  <a:cubicBezTo>
                    <a:pt x="22278" y="80227"/>
                    <a:pt x="22004" y="79896"/>
                    <a:pt x="21687" y="79896"/>
                  </a:cubicBezTo>
                  <a:cubicBezTo>
                    <a:pt x="21686" y="79896"/>
                    <a:pt x="21684" y="79896"/>
                    <a:pt x="21682" y="79896"/>
                  </a:cubicBezTo>
                  <a:cubicBezTo>
                    <a:pt x="20040" y="79921"/>
                    <a:pt x="18592" y="80679"/>
                    <a:pt x="17092" y="81237"/>
                  </a:cubicBezTo>
                  <a:cubicBezTo>
                    <a:pt x="18218" y="80298"/>
                    <a:pt x="19417" y="79443"/>
                    <a:pt x="20425" y="78376"/>
                  </a:cubicBezTo>
                  <a:cubicBezTo>
                    <a:pt x="20688" y="78099"/>
                    <a:pt x="20491" y="77693"/>
                    <a:pt x="20130" y="77662"/>
                  </a:cubicBezTo>
                  <a:cubicBezTo>
                    <a:pt x="19999" y="77651"/>
                    <a:pt x="19867" y="77646"/>
                    <a:pt x="19737" y="77646"/>
                  </a:cubicBezTo>
                  <a:cubicBezTo>
                    <a:pt x="19485" y="77646"/>
                    <a:pt x="19235" y="77665"/>
                    <a:pt x="18987" y="77697"/>
                  </a:cubicBezTo>
                  <a:cubicBezTo>
                    <a:pt x="19088" y="77340"/>
                    <a:pt x="18939" y="76914"/>
                    <a:pt x="18610" y="76713"/>
                  </a:cubicBezTo>
                  <a:cubicBezTo>
                    <a:pt x="16836" y="75632"/>
                    <a:pt x="14009" y="74576"/>
                    <a:pt x="14137" y="72088"/>
                  </a:cubicBezTo>
                  <a:lnTo>
                    <a:pt x="14137" y="72088"/>
                  </a:lnTo>
                  <a:cubicBezTo>
                    <a:pt x="14147" y="72090"/>
                    <a:pt x="14156" y="72091"/>
                    <a:pt x="14164" y="72091"/>
                  </a:cubicBezTo>
                  <a:cubicBezTo>
                    <a:pt x="14236" y="72091"/>
                    <a:pt x="14299" y="72043"/>
                    <a:pt x="14342" y="71984"/>
                  </a:cubicBezTo>
                  <a:cubicBezTo>
                    <a:pt x="14764" y="71392"/>
                    <a:pt x="15142" y="70769"/>
                    <a:pt x="15540" y="70152"/>
                  </a:cubicBezTo>
                  <a:cubicBezTo>
                    <a:pt x="15585" y="70149"/>
                    <a:pt x="15627" y="70142"/>
                    <a:pt x="15672" y="70135"/>
                  </a:cubicBezTo>
                  <a:cubicBezTo>
                    <a:pt x="15831" y="70110"/>
                    <a:pt x="15852" y="69934"/>
                    <a:pt x="15776" y="69819"/>
                  </a:cubicBezTo>
                  <a:cubicBezTo>
                    <a:pt x="15779" y="69816"/>
                    <a:pt x="15779" y="69816"/>
                    <a:pt x="15783" y="69816"/>
                  </a:cubicBezTo>
                  <a:cubicBezTo>
                    <a:pt x="15970" y="69625"/>
                    <a:pt x="16053" y="69612"/>
                    <a:pt x="16053" y="69355"/>
                  </a:cubicBezTo>
                  <a:cubicBezTo>
                    <a:pt x="16053" y="69273"/>
                    <a:pt x="15982" y="69213"/>
                    <a:pt x="15909" y="69213"/>
                  </a:cubicBezTo>
                  <a:cubicBezTo>
                    <a:pt x="15874" y="69213"/>
                    <a:pt x="15839" y="69227"/>
                    <a:pt x="15811" y="69258"/>
                  </a:cubicBezTo>
                  <a:cubicBezTo>
                    <a:pt x="15662" y="69407"/>
                    <a:pt x="15527" y="69570"/>
                    <a:pt x="15398" y="69729"/>
                  </a:cubicBezTo>
                  <a:cubicBezTo>
                    <a:pt x="14965" y="69715"/>
                    <a:pt x="14550" y="69667"/>
                    <a:pt x="14141" y="69598"/>
                  </a:cubicBezTo>
                  <a:cubicBezTo>
                    <a:pt x="15052" y="66799"/>
                    <a:pt x="15835" y="63892"/>
                    <a:pt x="16341" y="61007"/>
                  </a:cubicBezTo>
                  <a:cubicBezTo>
                    <a:pt x="16718" y="58842"/>
                    <a:pt x="16801" y="56618"/>
                    <a:pt x="16767" y="54404"/>
                  </a:cubicBezTo>
                  <a:cubicBezTo>
                    <a:pt x="17494" y="52499"/>
                    <a:pt x="18048" y="50535"/>
                    <a:pt x="18651" y="48588"/>
                  </a:cubicBezTo>
                  <a:cubicBezTo>
                    <a:pt x="18949" y="47628"/>
                    <a:pt x="19275" y="46665"/>
                    <a:pt x="19562" y="45702"/>
                  </a:cubicBezTo>
                  <a:cubicBezTo>
                    <a:pt x="20747" y="44992"/>
                    <a:pt x="21935" y="44116"/>
                    <a:pt x="22521" y="43181"/>
                  </a:cubicBezTo>
                  <a:cubicBezTo>
                    <a:pt x="24599" y="41847"/>
                    <a:pt x="26518" y="39938"/>
                    <a:pt x="27921" y="37988"/>
                  </a:cubicBezTo>
                  <a:cubicBezTo>
                    <a:pt x="28289" y="37465"/>
                    <a:pt x="27770" y="36778"/>
                    <a:pt x="27225" y="36778"/>
                  </a:cubicBezTo>
                  <a:cubicBezTo>
                    <a:pt x="27098" y="36778"/>
                    <a:pt x="26970" y="36815"/>
                    <a:pt x="26851" y="36900"/>
                  </a:cubicBezTo>
                  <a:cubicBezTo>
                    <a:pt x="25707" y="37725"/>
                    <a:pt x="24696" y="38691"/>
                    <a:pt x="23660" y="39640"/>
                  </a:cubicBezTo>
                  <a:cubicBezTo>
                    <a:pt x="24041" y="38819"/>
                    <a:pt x="24384" y="37981"/>
                    <a:pt x="24661" y="37139"/>
                  </a:cubicBezTo>
                  <a:cubicBezTo>
                    <a:pt x="24849" y="36566"/>
                    <a:pt x="24336" y="36133"/>
                    <a:pt x="23842" y="36133"/>
                  </a:cubicBezTo>
                  <a:cubicBezTo>
                    <a:pt x="23724" y="36133"/>
                    <a:pt x="23607" y="36157"/>
                    <a:pt x="23501" y="36211"/>
                  </a:cubicBezTo>
                  <a:cubicBezTo>
                    <a:pt x="23622" y="35421"/>
                    <a:pt x="23716" y="34624"/>
                    <a:pt x="23778" y="33824"/>
                  </a:cubicBezTo>
                  <a:cubicBezTo>
                    <a:pt x="23814" y="33343"/>
                    <a:pt x="23370" y="33035"/>
                    <a:pt x="22944" y="33035"/>
                  </a:cubicBezTo>
                  <a:cubicBezTo>
                    <a:pt x="22680" y="33035"/>
                    <a:pt x="22423" y="33153"/>
                    <a:pt x="22292" y="33422"/>
                  </a:cubicBezTo>
                  <a:cubicBezTo>
                    <a:pt x="22067" y="33890"/>
                    <a:pt x="21852" y="34365"/>
                    <a:pt x="21651" y="34846"/>
                  </a:cubicBezTo>
                  <a:cubicBezTo>
                    <a:pt x="21606" y="34590"/>
                    <a:pt x="21561" y="34333"/>
                    <a:pt x="21492" y="34087"/>
                  </a:cubicBezTo>
                  <a:cubicBezTo>
                    <a:pt x="21339" y="33512"/>
                    <a:pt x="21118" y="33052"/>
                    <a:pt x="20858" y="32591"/>
                  </a:cubicBezTo>
                  <a:cubicBezTo>
                    <a:pt x="20865" y="32480"/>
                    <a:pt x="20865" y="32366"/>
                    <a:pt x="20868" y="32251"/>
                  </a:cubicBezTo>
                  <a:cubicBezTo>
                    <a:pt x="20892" y="31572"/>
                    <a:pt x="20892" y="30887"/>
                    <a:pt x="20892" y="30208"/>
                  </a:cubicBezTo>
                  <a:cubicBezTo>
                    <a:pt x="20965" y="30225"/>
                    <a:pt x="21038" y="30253"/>
                    <a:pt x="21107" y="30277"/>
                  </a:cubicBezTo>
                  <a:cubicBezTo>
                    <a:pt x="21131" y="30286"/>
                    <a:pt x="21153" y="30291"/>
                    <a:pt x="21175" y="30291"/>
                  </a:cubicBezTo>
                  <a:cubicBezTo>
                    <a:pt x="21358" y="30291"/>
                    <a:pt x="21465" y="29982"/>
                    <a:pt x="21270" y="29889"/>
                  </a:cubicBezTo>
                  <a:cubicBezTo>
                    <a:pt x="21149" y="29830"/>
                    <a:pt x="21021" y="29788"/>
                    <a:pt x="20892" y="29757"/>
                  </a:cubicBezTo>
                  <a:lnTo>
                    <a:pt x="20892" y="29515"/>
                  </a:lnTo>
                  <a:cubicBezTo>
                    <a:pt x="20899" y="28528"/>
                    <a:pt x="20837" y="27537"/>
                    <a:pt x="20712" y="26553"/>
                  </a:cubicBezTo>
                  <a:cubicBezTo>
                    <a:pt x="21939" y="24201"/>
                    <a:pt x="22313" y="21461"/>
                    <a:pt x="22198" y="18838"/>
                  </a:cubicBezTo>
                  <a:cubicBezTo>
                    <a:pt x="22136" y="17487"/>
                    <a:pt x="21911" y="16119"/>
                    <a:pt x="21533" y="14824"/>
                  </a:cubicBezTo>
                  <a:cubicBezTo>
                    <a:pt x="21419" y="14422"/>
                    <a:pt x="21325" y="13590"/>
                    <a:pt x="21027" y="13289"/>
                  </a:cubicBezTo>
                  <a:cubicBezTo>
                    <a:pt x="20889" y="13150"/>
                    <a:pt x="20596" y="13124"/>
                    <a:pt x="20340" y="13124"/>
                  </a:cubicBezTo>
                  <a:cubicBezTo>
                    <a:pt x="20212" y="13124"/>
                    <a:pt x="20092" y="13131"/>
                    <a:pt x="20006" y="13133"/>
                  </a:cubicBezTo>
                  <a:cubicBezTo>
                    <a:pt x="19174" y="13157"/>
                    <a:pt x="18360" y="13473"/>
                    <a:pt x="17574" y="13705"/>
                  </a:cubicBezTo>
                  <a:cubicBezTo>
                    <a:pt x="17194" y="13818"/>
                    <a:pt x="16831" y="13902"/>
                    <a:pt x="16519" y="13902"/>
                  </a:cubicBezTo>
                  <a:cubicBezTo>
                    <a:pt x="16020" y="13902"/>
                    <a:pt x="15652" y="13686"/>
                    <a:pt x="15558" y="13022"/>
                  </a:cubicBezTo>
                  <a:cubicBezTo>
                    <a:pt x="15620" y="12995"/>
                    <a:pt x="15672" y="12939"/>
                    <a:pt x="15686" y="12856"/>
                  </a:cubicBezTo>
                  <a:cubicBezTo>
                    <a:pt x="15859" y="11314"/>
                    <a:pt x="16420" y="9877"/>
                    <a:pt x="16905" y="8419"/>
                  </a:cubicBezTo>
                  <a:cubicBezTo>
                    <a:pt x="16971" y="8990"/>
                    <a:pt x="16995" y="9565"/>
                    <a:pt x="16954" y="10151"/>
                  </a:cubicBezTo>
                  <a:cubicBezTo>
                    <a:pt x="16923" y="10203"/>
                    <a:pt x="16923" y="10254"/>
                    <a:pt x="16940" y="10300"/>
                  </a:cubicBezTo>
                  <a:cubicBezTo>
                    <a:pt x="16926" y="10431"/>
                    <a:pt x="16916" y="10566"/>
                    <a:pt x="16891" y="10701"/>
                  </a:cubicBezTo>
                  <a:cubicBezTo>
                    <a:pt x="16888" y="10743"/>
                    <a:pt x="16891" y="10778"/>
                    <a:pt x="16905" y="10812"/>
                  </a:cubicBezTo>
                  <a:cubicBezTo>
                    <a:pt x="16839" y="10927"/>
                    <a:pt x="16919" y="11082"/>
                    <a:pt x="17061" y="11082"/>
                  </a:cubicBezTo>
                  <a:cubicBezTo>
                    <a:pt x="17179" y="11082"/>
                    <a:pt x="17297" y="11069"/>
                    <a:pt x="17408" y="11037"/>
                  </a:cubicBezTo>
                  <a:cubicBezTo>
                    <a:pt x="17448" y="11080"/>
                    <a:pt x="17509" y="11108"/>
                    <a:pt x="17570" y="11108"/>
                  </a:cubicBezTo>
                  <a:cubicBezTo>
                    <a:pt x="17629" y="11108"/>
                    <a:pt x="17687" y="11083"/>
                    <a:pt x="17730" y="11020"/>
                  </a:cubicBezTo>
                  <a:cubicBezTo>
                    <a:pt x="17764" y="10975"/>
                    <a:pt x="17799" y="10923"/>
                    <a:pt x="17834" y="10875"/>
                  </a:cubicBezTo>
                  <a:cubicBezTo>
                    <a:pt x="18578" y="10476"/>
                    <a:pt x="19209" y="9579"/>
                    <a:pt x="19479" y="8921"/>
                  </a:cubicBezTo>
                  <a:cubicBezTo>
                    <a:pt x="19732" y="8301"/>
                    <a:pt x="19850" y="7653"/>
                    <a:pt x="19867" y="6998"/>
                  </a:cubicBezTo>
                  <a:lnTo>
                    <a:pt x="19919" y="6894"/>
                  </a:lnTo>
                  <a:cubicBezTo>
                    <a:pt x="19967" y="6801"/>
                    <a:pt x="19933" y="6700"/>
                    <a:pt x="19867" y="6648"/>
                  </a:cubicBezTo>
                  <a:cubicBezTo>
                    <a:pt x="19853" y="6233"/>
                    <a:pt x="19808" y="5814"/>
                    <a:pt x="19725" y="5398"/>
                  </a:cubicBezTo>
                  <a:cubicBezTo>
                    <a:pt x="19756" y="5325"/>
                    <a:pt x="19784" y="5249"/>
                    <a:pt x="19812" y="5173"/>
                  </a:cubicBezTo>
                  <a:cubicBezTo>
                    <a:pt x="19860" y="5034"/>
                    <a:pt x="19739" y="4934"/>
                    <a:pt x="19618" y="4934"/>
                  </a:cubicBezTo>
                  <a:cubicBezTo>
                    <a:pt x="19024" y="2657"/>
                    <a:pt x="17178" y="235"/>
                    <a:pt x="14654" y="235"/>
                  </a:cubicBezTo>
                  <a:cubicBezTo>
                    <a:pt x="14617" y="235"/>
                    <a:pt x="14580" y="235"/>
                    <a:pt x="14543" y="236"/>
                  </a:cubicBezTo>
                  <a:cubicBezTo>
                    <a:pt x="14518" y="236"/>
                    <a:pt x="14498" y="240"/>
                    <a:pt x="14480" y="250"/>
                  </a:cubicBezTo>
                  <a:cubicBezTo>
                    <a:pt x="14473" y="249"/>
                    <a:pt x="14465" y="249"/>
                    <a:pt x="14458" y="249"/>
                  </a:cubicBezTo>
                  <a:cubicBezTo>
                    <a:pt x="14396" y="249"/>
                    <a:pt x="14335" y="275"/>
                    <a:pt x="14304" y="340"/>
                  </a:cubicBezTo>
                  <a:cubicBezTo>
                    <a:pt x="14151" y="649"/>
                    <a:pt x="13971" y="943"/>
                    <a:pt x="13822" y="1248"/>
                  </a:cubicBezTo>
                  <a:cubicBezTo>
                    <a:pt x="13805" y="908"/>
                    <a:pt x="13822" y="565"/>
                    <a:pt x="13805" y="222"/>
                  </a:cubicBezTo>
                  <a:cubicBezTo>
                    <a:pt x="13801" y="139"/>
                    <a:pt x="13749" y="53"/>
                    <a:pt x="13663" y="35"/>
                  </a:cubicBezTo>
                  <a:cubicBezTo>
                    <a:pt x="13549" y="12"/>
                    <a:pt x="13439" y="1"/>
                    <a:pt x="13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1704581" y="1631785"/>
              <a:ext cx="320731" cy="190564"/>
            </a:xfrm>
            <a:custGeom>
              <a:avLst/>
              <a:gdLst/>
              <a:ahLst/>
              <a:cxnLst/>
              <a:rect l="l" t="t" r="r" b="b"/>
              <a:pathLst>
                <a:path w="6569" h="3903" extrusionOk="0">
                  <a:moveTo>
                    <a:pt x="4157" y="0"/>
                  </a:moveTo>
                  <a:cubicBezTo>
                    <a:pt x="4127" y="0"/>
                    <a:pt x="4098" y="7"/>
                    <a:pt x="4070" y="22"/>
                  </a:cubicBezTo>
                  <a:cubicBezTo>
                    <a:pt x="3173" y="493"/>
                    <a:pt x="2390" y="1286"/>
                    <a:pt x="1645" y="1958"/>
                  </a:cubicBezTo>
                  <a:cubicBezTo>
                    <a:pt x="1223" y="2339"/>
                    <a:pt x="814" y="2724"/>
                    <a:pt x="419" y="3129"/>
                  </a:cubicBezTo>
                  <a:cubicBezTo>
                    <a:pt x="298" y="3257"/>
                    <a:pt x="0" y="3503"/>
                    <a:pt x="17" y="3711"/>
                  </a:cubicBezTo>
                  <a:cubicBezTo>
                    <a:pt x="30" y="3838"/>
                    <a:pt x="133" y="3902"/>
                    <a:pt x="230" y="3902"/>
                  </a:cubicBezTo>
                  <a:cubicBezTo>
                    <a:pt x="326" y="3902"/>
                    <a:pt x="416" y="3840"/>
                    <a:pt x="405" y="3714"/>
                  </a:cubicBezTo>
                  <a:cubicBezTo>
                    <a:pt x="405" y="3697"/>
                    <a:pt x="797" y="3306"/>
                    <a:pt x="901" y="3195"/>
                  </a:cubicBezTo>
                  <a:cubicBezTo>
                    <a:pt x="1264" y="2831"/>
                    <a:pt x="1639" y="2481"/>
                    <a:pt x="2020" y="2138"/>
                  </a:cubicBezTo>
                  <a:cubicBezTo>
                    <a:pt x="2453" y="1750"/>
                    <a:pt x="2899" y="1321"/>
                    <a:pt x="3378" y="943"/>
                  </a:cubicBezTo>
                  <a:lnTo>
                    <a:pt x="3378" y="943"/>
                  </a:lnTo>
                  <a:cubicBezTo>
                    <a:pt x="2948" y="1546"/>
                    <a:pt x="2550" y="2166"/>
                    <a:pt x="2342" y="2890"/>
                  </a:cubicBezTo>
                  <a:cubicBezTo>
                    <a:pt x="2309" y="3001"/>
                    <a:pt x="2403" y="3136"/>
                    <a:pt x="2524" y="3136"/>
                  </a:cubicBezTo>
                  <a:cubicBezTo>
                    <a:pt x="2542" y="3136"/>
                    <a:pt x="2561" y="3132"/>
                    <a:pt x="2581" y="3125"/>
                  </a:cubicBezTo>
                  <a:cubicBezTo>
                    <a:pt x="3592" y="2737"/>
                    <a:pt x="4192" y="1806"/>
                    <a:pt x="5047" y="1199"/>
                  </a:cubicBezTo>
                  <a:cubicBezTo>
                    <a:pt x="5061" y="1283"/>
                    <a:pt x="5078" y="1359"/>
                    <a:pt x="5092" y="1442"/>
                  </a:cubicBezTo>
                  <a:cubicBezTo>
                    <a:pt x="5103" y="1525"/>
                    <a:pt x="5200" y="1584"/>
                    <a:pt x="5276" y="1584"/>
                  </a:cubicBezTo>
                  <a:cubicBezTo>
                    <a:pt x="5692" y="1580"/>
                    <a:pt x="6066" y="1560"/>
                    <a:pt x="6409" y="1300"/>
                  </a:cubicBezTo>
                  <a:cubicBezTo>
                    <a:pt x="6569" y="1177"/>
                    <a:pt x="6467" y="927"/>
                    <a:pt x="6314" y="927"/>
                  </a:cubicBezTo>
                  <a:cubicBezTo>
                    <a:pt x="6281" y="927"/>
                    <a:pt x="6246" y="938"/>
                    <a:pt x="6211" y="964"/>
                  </a:cubicBezTo>
                  <a:cubicBezTo>
                    <a:pt x="5979" y="1144"/>
                    <a:pt x="5716" y="1182"/>
                    <a:pt x="5442" y="1196"/>
                  </a:cubicBezTo>
                  <a:cubicBezTo>
                    <a:pt x="5421" y="1092"/>
                    <a:pt x="5397" y="981"/>
                    <a:pt x="5390" y="874"/>
                  </a:cubicBezTo>
                  <a:cubicBezTo>
                    <a:pt x="5380" y="765"/>
                    <a:pt x="5294" y="678"/>
                    <a:pt x="5193" y="678"/>
                  </a:cubicBezTo>
                  <a:cubicBezTo>
                    <a:pt x="5163" y="678"/>
                    <a:pt x="5131" y="686"/>
                    <a:pt x="5099" y="704"/>
                  </a:cubicBezTo>
                  <a:cubicBezTo>
                    <a:pt x="4264" y="1199"/>
                    <a:pt x="3696" y="2079"/>
                    <a:pt x="2868" y="2564"/>
                  </a:cubicBezTo>
                  <a:cubicBezTo>
                    <a:pt x="3215" y="1722"/>
                    <a:pt x="3811" y="1023"/>
                    <a:pt x="4334" y="285"/>
                  </a:cubicBezTo>
                  <a:cubicBezTo>
                    <a:pt x="4434" y="145"/>
                    <a:pt x="4296" y="0"/>
                    <a:pt x="415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DB1C5-6CB6-0FEA-4D52-75E0DA0EE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5BE939-B8BD-410D-B19C-12736EC470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0628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Paris Fashion Show Infographics by Slidesgo">
  <a:themeElements>
    <a:clrScheme name="Simple Light">
      <a:dk1>
        <a:srgbClr val="F3F3F3"/>
      </a:dk1>
      <a:lt1>
        <a:srgbClr val="000000"/>
      </a:lt1>
      <a:dk2>
        <a:srgbClr val="E5DEC9"/>
      </a:dk2>
      <a:lt2>
        <a:srgbClr val="D2C3A3"/>
      </a:lt2>
      <a:accent1>
        <a:srgbClr val="ECCFBC"/>
      </a:accent1>
      <a:accent2>
        <a:srgbClr val="E3AD9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is Fashion Show by Slidesgo">
  <a:themeElements>
    <a:clrScheme name="Simple Light">
      <a:dk1>
        <a:srgbClr val="F3F3F3"/>
      </a:dk1>
      <a:lt1>
        <a:srgbClr val="000000"/>
      </a:lt1>
      <a:dk2>
        <a:srgbClr val="E5DEC9"/>
      </a:dk2>
      <a:lt2>
        <a:srgbClr val="D2C3A3"/>
      </a:lt2>
      <a:accent1>
        <a:srgbClr val="ECCFBC"/>
      </a:accent1>
      <a:accent2>
        <a:srgbClr val="E3AD9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875</Words>
  <Application>Microsoft Office PowerPoint</Application>
  <PresentationFormat>Widescreen</PresentationFormat>
  <Paragraphs>323</Paragraphs>
  <Slides>32</Slides>
  <Notes>28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Paris Fashion Show Infographics by Slidesgo</vt:lpstr>
      <vt:lpstr>Paris Fashion Show by Slidesgo</vt:lpstr>
      <vt:lpstr>Parfait Fit</vt:lpstr>
      <vt:lpstr>01</vt:lpstr>
      <vt:lpstr>01</vt:lpstr>
      <vt:lpstr>Introduction</vt:lpstr>
      <vt:lpstr>02</vt:lpstr>
      <vt:lpstr>Problem Statement</vt:lpstr>
      <vt:lpstr>Why?  (Based on a survey we made)</vt:lpstr>
      <vt:lpstr>Why?</vt:lpstr>
      <vt:lpstr>How?</vt:lpstr>
      <vt:lpstr>PowerPoint Presentation</vt:lpstr>
      <vt:lpstr>How?</vt:lpstr>
      <vt:lpstr>How?</vt:lpstr>
      <vt:lpstr>Previous Solutions</vt:lpstr>
      <vt:lpstr>03</vt:lpstr>
      <vt:lpstr>System Architecture </vt:lpstr>
      <vt:lpstr>Stakeholders</vt:lpstr>
      <vt:lpstr>Stakeholders</vt:lpstr>
      <vt:lpstr>Functional Requirements</vt:lpstr>
      <vt:lpstr>Functional Requirements</vt:lpstr>
      <vt:lpstr>Use Case Diagram</vt:lpstr>
      <vt:lpstr>Non Functional Requirements</vt:lpstr>
      <vt:lpstr>ERD Model</vt:lpstr>
      <vt:lpstr>Class Diagram</vt:lpstr>
      <vt:lpstr>Sequence Diagram (Check Compatibility)</vt:lpstr>
      <vt:lpstr>Sequence Diagram (Get Recommendation)</vt:lpstr>
      <vt:lpstr>04</vt:lpstr>
      <vt:lpstr>Gantt Chart</vt:lpstr>
      <vt:lpstr>05</vt:lpstr>
      <vt:lpstr>Conclusion</vt:lpstr>
      <vt:lpstr>Demo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Parfait Fit</dc:title>
  <dc:creator>Rana Ihab El-Khodary</dc:creator>
  <cp:lastModifiedBy>Rana Ihab</cp:lastModifiedBy>
  <cp:revision>117</cp:revision>
  <dcterms:created xsi:type="dcterms:W3CDTF">2023-01-30T01:44:24Z</dcterms:created>
  <dcterms:modified xsi:type="dcterms:W3CDTF">2024-01-29T14:21:58Z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2023-01-31T19:44:23Z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b4b7d82d-4085-423d-9979-eb4b8c493211</vt:lpwstr>
  </property>
  <property fmtid="{D5CDD505-2E9C-101B-9397-08002B2CF9AE}" pid="7" name="MSIP_Label_defa4170-0d19-0005-0004-bc88714345d2_ActionId">
    <vt:lpwstr>6e3dd2fc-ca41-42bd-9fdf-b3e30edeaa17</vt:lpwstr>
  </property>
  <property fmtid="{D5CDD505-2E9C-101B-9397-08002B2CF9AE}" pid="8" name="MSIP_Label_defa4170-0d19-0005-0004-bc88714345d2_ContentBits">
    <vt:lpwstr>0</vt:lpwstr>
  </property>
</Properties>
</file>